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71" r:id="rId4"/>
  </p:sldMasterIdLst>
  <p:notesMasterIdLst>
    <p:notesMasterId r:id="rId36"/>
  </p:notesMasterIdLst>
  <p:sldIdLst>
    <p:sldId id="296" r:id="rId5"/>
    <p:sldId id="263" r:id="rId6"/>
    <p:sldId id="257" r:id="rId7"/>
    <p:sldId id="258" r:id="rId8"/>
    <p:sldId id="262" r:id="rId9"/>
    <p:sldId id="2147483515" r:id="rId10"/>
    <p:sldId id="2147483627" r:id="rId11"/>
    <p:sldId id="2147483629" r:id="rId12"/>
    <p:sldId id="2147483621" r:id="rId13"/>
    <p:sldId id="2147483623" r:id="rId14"/>
    <p:sldId id="2147483625" r:id="rId15"/>
    <p:sldId id="265" r:id="rId16"/>
    <p:sldId id="2147483633" r:id="rId17"/>
    <p:sldId id="270" r:id="rId18"/>
    <p:sldId id="2147483636" r:id="rId19"/>
    <p:sldId id="2147483624" r:id="rId20"/>
    <p:sldId id="2147483639" r:id="rId21"/>
    <p:sldId id="264" r:id="rId22"/>
    <p:sldId id="266" r:id="rId23"/>
    <p:sldId id="2147483643" r:id="rId24"/>
    <p:sldId id="2147483644" r:id="rId25"/>
    <p:sldId id="2147483645" r:id="rId26"/>
    <p:sldId id="259" r:id="rId27"/>
    <p:sldId id="2147483641" r:id="rId28"/>
    <p:sldId id="2147483647" r:id="rId29"/>
    <p:sldId id="260" r:id="rId30"/>
    <p:sldId id="261" r:id="rId31"/>
    <p:sldId id="267" r:id="rId32"/>
    <p:sldId id="269" r:id="rId33"/>
    <p:sldId id="256" r:id="rId34"/>
    <p:sldId id="27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bout this guide" id="{68E7BEE4-EBC2-4A5B-8BEC-8DC478429EA2}">
          <p14:sldIdLst>
            <p14:sldId id="296"/>
            <p14:sldId id="263"/>
            <p14:sldId id="257"/>
          </p14:sldIdLst>
        </p14:section>
        <p14:section name="Introduction" id="{2593C4F6-2BE0-429D-8D6B-DC6F2E7982B1}">
          <p14:sldIdLst>
            <p14:sldId id="258"/>
            <p14:sldId id="262"/>
            <p14:sldId id="2147483515"/>
          </p14:sldIdLst>
        </p14:section>
        <p14:section name="Initiate" id="{7262B916-339F-475B-87F6-C61BA3750142}">
          <p14:sldIdLst>
            <p14:sldId id="2147483627"/>
            <p14:sldId id="2147483629"/>
            <p14:sldId id="2147483621"/>
            <p14:sldId id="2147483623"/>
            <p14:sldId id="2147483625"/>
            <p14:sldId id="265"/>
            <p14:sldId id="2147483633"/>
            <p14:sldId id="270"/>
            <p14:sldId id="2147483636"/>
          </p14:sldIdLst>
        </p14:section>
        <p14:section name="Initiate: Optional" id="{84052FB9-2048-4705-9045-2AC297BBE01D}">
          <p14:sldIdLst>
            <p14:sldId id="2147483624"/>
            <p14:sldId id="2147483639"/>
          </p14:sldIdLst>
        </p14:section>
        <p14:section name="Protect" id="{6921E893-C595-4BCA-A078-6E5E2EF9247F}">
          <p14:sldIdLst>
            <p14:sldId id="264"/>
            <p14:sldId id="266"/>
            <p14:sldId id="2147483643"/>
            <p14:sldId id="2147483644"/>
            <p14:sldId id="2147483645"/>
            <p14:sldId id="259"/>
            <p14:sldId id="2147483641"/>
          </p14:sldIdLst>
        </p14:section>
        <p14:section name="Operate" id="{5506184F-AB1B-4E11-8E54-4225E1B23D75}">
          <p14:sldIdLst>
            <p14:sldId id="2147483647"/>
            <p14:sldId id="260"/>
            <p14:sldId id="261"/>
            <p14:sldId id="267"/>
          </p14:sldIdLst>
        </p14:section>
        <p14:section name="Appendix" id="{5493AB64-07F3-49C7-B23E-CF611AB17777}">
          <p14:sldIdLst>
            <p14:sldId id="269"/>
            <p14:sldId id="256"/>
            <p14:sldId id="27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C24A54-4E52-D275-DEE0-3A2413551C9F}" name="Chris Stinson (NAYAMODE INC)" initials="CI" userId="S::v-chstin@microsoft.com::0c3b77ce-a5e8-4179-ab1e-38cf506c950d" providerId="AD"/>
  <p188:author id="{1DB106B5-E319-1EF0-FC4C-C01FC0795E35}" name="Liz Willets" initials="LW" userId="S::elwalker@microsoft.com::6272ee36-e657-4ed2-9945-e0a39ec21f89" providerId="AD"/>
  <p188:author id="{5BCD18C2-27EE-A7EA-397F-C93CB452113F}" name="Estefanie Alvarez" initials="EA" userId="S::esalvarez@microsoft.com::5d5177f8-70be-4d20-bdd4-7740b765e8a9" providerId="AD"/>
  <p188:author id="{B77A95DF-C1DE-3AD6-81DD-8B8561C902A9}" name="Mariana Prudencio" initials="MP" userId="S::paprud@microsoft.com::715a8a23-4085-434c-b09a-5126f5b59931" providerId="AD"/>
  <p188:author id="{2B1D9EF5-9265-BAD2-F52F-C63BB23A73CF}" name="Chris French (SYNAXIS CORPORATION)" initials="CF" userId="S::v-chfren@microsoft.com::8a8416df-dc93-4e60-940a-005a1980cc1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661C5"/>
    <a:srgbClr val="246CD1"/>
    <a:srgbClr val="000000"/>
    <a:srgbClr val="D9D9D9"/>
    <a:srgbClr val="F2F2F2"/>
    <a:srgbClr val="0078D4"/>
    <a:srgbClr val="737373"/>
    <a:srgbClr val="274B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F88A8F-B068-42D0-AF8D-E41C65204B48}" v="2341" dt="2025-05-22T23:16:42.2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na Prudencio" userId="715a8a23-4085-434c-b09a-5126f5b59931" providerId="ADAL" clId="{A1B70367-74AA-4B33-9C9B-FD1F362550D8}"/>
    <pc:docChg chg="undo redo custSel addSld delSld modSld sldOrd modSection">
      <pc:chgData name="Mariana Prudencio" userId="715a8a23-4085-434c-b09a-5126f5b59931" providerId="ADAL" clId="{A1B70367-74AA-4B33-9C9B-FD1F362550D8}" dt="2025-05-19T17:20:09.978" v="178" actId="6549"/>
      <pc:docMkLst>
        <pc:docMk/>
      </pc:docMkLst>
      <pc:sldChg chg="modSp mod">
        <pc:chgData name="Mariana Prudencio" userId="715a8a23-4085-434c-b09a-5126f5b59931" providerId="ADAL" clId="{A1B70367-74AA-4B33-9C9B-FD1F362550D8}" dt="2025-05-19T17:19:17.379" v="171" actId="6549"/>
        <pc:sldMkLst>
          <pc:docMk/>
          <pc:sldMk cId="3194895487" sldId="256"/>
        </pc:sldMkLst>
        <pc:spChg chg="mod">
          <ac:chgData name="Mariana Prudencio" userId="715a8a23-4085-434c-b09a-5126f5b59931" providerId="ADAL" clId="{A1B70367-74AA-4B33-9C9B-FD1F362550D8}" dt="2025-05-19T17:19:17.379" v="171" actId="6549"/>
          <ac:spMkLst>
            <pc:docMk/>
            <pc:sldMk cId="3194895487" sldId="256"/>
            <ac:spMk id="64" creationId="{57644631-72D5-C88E-8BC0-92384F7BAE8C}"/>
          </ac:spMkLst>
        </pc:spChg>
      </pc:sldChg>
      <pc:sldChg chg="modSp mod">
        <pc:chgData name="Mariana Prudencio" userId="715a8a23-4085-434c-b09a-5126f5b59931" providerId="ADAL" clId="{A1B70367-74AA-4B33-9C9B-FD1F362550D8}" dt="2025-05-19T17:20:09.978" v="178" actId="6549"/>
        <pc:sldMkLst>
          <pc:docMk/>
          <pc:sldMk cId="1747297553" sldId="263"/>
        </pc:sldMkLst>
      </pc:sldChg>
      <pc:sldChg chg="modSp mod">
        <pc:chgData name="Mariana Prudencio" userId="715a8a23-4085-434c-b09a-5126f5b59931" providerId="ADAL" clId="{A1B70367-74AA-4B33-9C9B-FD1F362550D8}" dt="2025-05-19T16:25:26.284" v="4" actId="6549"/>
        <pc:sldMkLst>
          <pc:docMk/>
          <pc:sldMk cId="3649261678" sldId="2147483515"/>
        </pc:sldMkLst>
        <pc:spChg chg="mod">
          <ac:chgData name="Mariana Prudencio" userId="715a8a23-4085-434c-b09a-5126f5b59931" providerId="ADAL" clId="{A1B70367-74AA-4B33-9C9B-FD1F362550D8}" dt="2025-05-19T16:25:26.284" v="4" actId="6549"/>
          <ac:spMkLst>
            <pc:docMk/>
            <pc:sldMk cId="3649261678" sldId="2147483515"/>
            <ac:spMk id="89" creationId="{EB25E0C4-1806-60CD-2CAD-5E5C78EB3231}"/>
          </ac:spMkLst>
        </pc:spChg>
      </pc:sldChg>
      <pc:sldChg chg="modSp mod modCm">
        <pc:chgData name="Mariana Prudencio" userId="715a8a23-4085-434c-b09a-5126f5b59931" providerId="ADAL" clId="{A1B70367-74AA-4B33-9C9B-FD1F362550D8}" dt="2025-05-19T16:53:56.579" v="50" actId="20577"/>
        <pc:sldMkLst>
          <pc:docMk/>
          <pc:sldMk cId="3972181226" sldId="2147483624"/>
        </pc:sldMkLst>
        <pc:spChg chg="mod">
          <ac:chgData name="Mariana Prudencio" userId="715a8a23-4085-434c-b09a-5126f5b59931" providerId="ADAL" clId="{A1B70367-74AA-4B33-9C9B-FD1F362550D8}" dt="2025-05-19T16:53:56.579" v="50" actId="20577"/>
          <ac:spMkLst>
            <pc:docMk/>
            <pc:sldMk cId="3972181226" sldId="2147483624"/>
            <ac:spMk id="36" creationId="{C987CE2D-6729-DD43-4278-3B9DE9C3EF08}"/>
          </ac:spMkLst>
        </pc:spChg>
        <pc:extLst>
          <p:ext xmlns:p="http://schemas.openxmlformats.org/presentationml/2006/main" uri="{D6D511B9-2390-475A-947B-AFAB55BFBCF1}">
            <pc226:cmChg xmlns:pc226="http://schemas.microsoft.com/office/powerpoint/2022/06/main/command" chg="mod">
              <pc226:chgData name="Mariana Prudencio" userId="715a8a23-4085-434c-b09a-5126f5b59931" providerId="ADAL" clId="{A1B70367-74AA-4B33-9C9B-FD1F362550D8}" dt="2025-05-19T16:53:56.579" v="50" actId="20577"/>
              <pc2:cmMkLst xmlns:pc2="http://schemas.microsoft.com/office/powerpoint/2019/9/main/command">
                <pc:docMk/>
                <pc:sldMk cId="3972181226" sldId="2147483624"/>
                <pc2:cmMk id="{D93BBF8C-2A14-4FCB-BD85-61722EC42853}"/>
              </pc2:cmMkLst>
            </pc226:cmChg>
          </p:ext>
        </pc:extLst>
      </pc:sldChg>
      <pc:sldChg chg="modSp mod">
        <pc:chgData name="Mariana Prudencio" userId="715a8a23-4085-434c-b09a-5126f5b59931" providerId="ADAL" clId="{A1B70367-74AA-4B33-9C9B-FD1F362550D8}" dt="2025-05-19T16:36:07.210" v="5" actId="14100"/>
        <pc:sldMkLst>
          <pc:docMk/>
          <pc:sldMk cId="394975703" sldId="2147483627"/>
        </pc:sldMkLst>
        <pc:spChg chg="mod">
          <ac:chgData name="Mariana Prudencio" userId="715a8a23-4085-434c-b09a-5126f5b59931" providerId="ADAL" clId="{A1B70367-74AA-4B33-9C9B-FD1F362550D8}" dt="2025-05-19T16:36:07.210" v="5" actId="14100"/>
          <ac:spMkLst>
            <pc:docMk/>
            <pc:sldMk cId="394975703" sldId="2147483627"/>
            <ac:spMk id="10" creationId="{600C8C4A-57DF-E750-012A-E5325CFD270C}"/>
          </ac:spMkLst>
        </pc:spChg>
        <pc:spChg chg="mod">
          <ac:chgData name="Mariana Prudencio" userId="715a8a23-4085-434c-b09a-5126f5b59931" providerId="ADAL" clId="{A1B70367-74AA-4B33-9C9B-FD1F362550D8}" dt="2025-05-19T16:36:07.210" v="5" actId="14100"/>
          <ac:spMkLst>
            <pc:docMk/>
            <pc:sldMk cId="394975703" sldId="2147483627"/>
            <ac:spMk id="13" creationId="{7AE82D0E-FE7F-0E80-09F9-ADC178B238EC}"/>
          </ac:spMkLst>
        </pc:spChg>
      </pc:sldChg>
      <pc:sldChg chg="addSp delSp modSp mod">
        <pc:chgData name="Mariana Prudencio" userId="715a8a23-4085-434c-b09a-5126f5b59931" providerId="ADAL" clId="{A1B70367-74AA-4B33-9C9B-FD1F362550D8}" dt="2025-05-19T17:01:49.202" v="157" actId="14100"/>
        <pc:sldMkLst>
          <pc:docMk/>
          <pc:sldMk cId="1078711573" sldId="2147483639"/>
        </pc:sldMkLst>
        <pc:spChg chg="add mod">
          <ac:chgData name="Mariana Prudencio" userId="715a8a23-4085-434c-b09a-5126f5b59931" providerId="ADAL" clId="{A1B70367-74AA-4B33-9C9B-FD1F362550D8}" dt="2025-05-19T17:01:49.202" v="157" actId="14100"/>
          <ac:spMkLst>
            <pc:docMk/>
            <pc:sldMk cId="1078711573" sldId="2147483639"/>
            <ac:spMk id="31" creationId="{037EA3F2-70ED-0366-AC6F-63055B97F326}"/>
          </ac:spMkLst>
        </pc:spChg>
        <pc:spChg chg="add mod">
          <ac:chgData name="Mariana Prudencio" userId="715a8a23-4085-434c-b09a-5126f5b59931" providerId="ADAL" clId="{A1B70367-74AA-4B33-9C9B-FD1F362550D8}" dt="2025-05-19T17:01:31.801" v="156" actId="14100"/>
          <ac:spMkLst>
            <pc:docMk/>
            <pc:sldMk cId="1078711573" sldId="2147483639"/>
            <ac:spMk id="33" creationId="{D735FAF4-9E6D-7AA7-0F5E-B73A82AA4CAC}"/>
          </ac:spMkLst>
        </pc:spChg>
        <pc:picChg chg="add del mod modCrop">
          <ac:chgData name="Mariana Prudencio" userId="715a8a23-4085-434c-b09a-5126f5b59931" providerId="ADAL" clId="{A1B70367-74AA-4B33-9C9B-FD1F362550D8}" dt="2025-05-19T16:59:17.621" v="129" actId="732"/>
          <ac:picMkLst>
            <pc:docMk/>
            <pc:sldMk cId="1078711573" sldId="2147483639"/>
            <ac:picMk id="3" creationId="{12AFFA50-1E2A-5387-D426-C7356F895EE7}"/>
          </ac:picMkLst>
        </pc:picChg>
        <pc:picChg chg="add mod">
          <ac:chgData name="Mariana Prudencio" userId="715a8a23-4085-434c-b09a-5126f5b59931" providerId="ADAL" clId="{A1B70367-74AA-4B33-9C9B-FD1F362550D8}" dt="2025-05-19T17:00:27.908" v="141" actId="14861"/>
          <ac:picMkLst>
            <pc:docMk/>
            <pc:sldMk cId="1078711573" sldId="2147483639"/>
            <ac:picMk id="27" creationId="{DB9DD1DA-BB4B-40A3-E2C6-A781D0AF51EF}"/>
          </ac:picMkLst>
        </pc:picChg>
      </pc:sldChg>
      <pc:sldChg chg="modSp mod">
        <pc:chgData name="Mariana Prudencio" userId="715a8a23-4085-434c-b09a-5126f5b59931" providerId="ADAL" clId="{A1B70367-74AA-4B33-9C9B-FD1F362550D8}" dt="2025-05-19T17:19:02.495" v="170" actId="6549"/>
        <pc:sldMkLst>
          <pc:docMk/>
          <pc:sldMk cId="458790962" sldId="2147483640"/>
        </pc:sldMkLst>
      </pc:sldChg>
      <pc:sldChg chg="delSp add mod ord">
        <pc:chgData name="Mariana Prudencio" userId="715a8a23-4085-434c-b09a-5126f5b59931" providerId="ADAL" clId="{A1B70367-74AA-4B33-9C9B-FD1F362550D8}" dt="2025-05-19T17:19:57.935" v="176" actId="478"/>
        <pc:sldMkLst>
          <pc:docMk/>
          <pc:sldMk cId="197452689" sldId="2147483642"/>
        </pc:sldMkLst>
      </pc:sldChg>
      <pc:sldChg chg="addSp delSp modSp del mod ord modShow">
        <pc:chgData name="Mariana Prudencio" userId="715a8a23-4085-434c-b09a-5126f5b59931" providerId="ADAL" clId="{A1B70367-74AA-4B33-9C9B-FD1F362550D8}" dt="2025-05-19T17:18:38.635" v="168" actId="2696"/>
        <pc:sldMkLst>
          <pc:docMk/>
          <pc:sldMk cId="2070437983" sldId="2147483642"/>
        </pc:sldMkLst>
      </pc:sldChg>
      <pc:sldChg chg="ord">
        <pc:chgData name="Mariana Prudencio" userId="715a8a23-4085-434c-b09a-5126f5b59931" providerId="ADAL" clId="{A1B70367-74AA-4B33-9C9B-FD1F362550D8}" dt="2025-05-19T17:18:19.733" v="164"/>
        <pc:sldMkLst>
          <pc:docMk/>
          <pc:sldMk cId="945186475" sldId="2147483643"/>
        </pc:sldMkLst>
      </pc:sldChg>
    </pc:docChg>
  </pc:docChgLst>
  <pc:docChgLst>
    <pc:chgData name="Estefanie Alvarez" userId="S::esalvarez@microsoft.com::5d5177f8-70be-4d20-bdd4-7740b765e8a9" providerId="AD" clId="Web-{C176E866-F40B-3C2E-0797-5DBFCCB10E24}"/>
    <pc:docChg chg="modSld">
      <pc:chgData name="Estefanie Alvarez" userId="S::esalvarez@microsoft.com::5d5177f8-70be-4d20-bdd4-7740b765e8a9" providerId="AD" clId="Web-{C176E866-F40B-3C2E-0797-5DBFCCB10E24}" dt="2025-05-19T19:19:05.505" v="3" actId="14100"/>
      <pc:docMkLst>
        <pc:docMk/>
      </pc:docMkLst>
      <pc:sldChg chg="modSp">
        <pc:chgData name="Estefanie Alvarez" userId="S::esalvarez@microsoft.com::5d5177f8-70be-4d20-bdd4-7740b765e8a9" providerId="AD" clId="Web-{C176E866-F40B-3C2E-0797-5DBFCCB10E24}" dt="2025-05-19T19:19:05.505" v="3" actId="14100"/>
        <pc:sldMkLst>
          <pc:docMk/>
          <pc:sldMk cId="4262701362" sldId="271"/>
        </pc:sldMkLst>
        <pc:spChg chg="mod">
          <ac:chgData name="Estefanie Alvarez" userId="S::esalvarez@microsoft.com::5d5177f8-70be-4d20-bdd4-7740b765e8a9" providerId="AD" clId="Web-{C176E866-F40B-3C2E-0797-5DBFCCB10E24}" dt="2025-05-19T19:18:53.317" v="1" actId="14100"/>
          <ac:spMkLst>
            <pc:docMk/>
            <pc:sldMk cId="4262701362" sldId="271"/>
            <ac:spMk id="9" creationId="{C6303368-C1DE-640D-159E-755BE12978D6}"/>
          </ac:spMkLst>
        </pc:spChg>
        <pc:spChg chg="mod">
          <ac:chgData name="Estefanie Alvarez" userId="S::esalvarez@microsoft.com::5d5177f8-70be-4d20-bdd4-7740b765e8a9" providerId="AD" clId="Web-{C176E866-F40B-3C2E-0797-5DBFCCB10E24}" dt="2025-05-19T19:18:53.270" v="0" actId="14100"/>
          <ac:spMkLst>
            <pc:docMk/>
            <pc:sldMk cId="4262701362" sldId="271"/>
            <ac:spMk id="25" creationId="{378C3B15-1FA3-9B48-6760-9F71E16894FE}"/>
          </ac:spMkLst>
        </pc:spChg>
      </pc:sldChg>
    </pc:docChg>
  </pc:docChgLst>
  <pc:docChgLst>
    <pc:chgData name="Liz Willets" userId="S::elwalker@microsoft.com::6272ee36-e657-4ed2-9945-e0a39ec21f89" providerId="AD" clId="Web-{A613B7C5-EFB8-E1DD-FC89-FCA79E4DD278}"/>
    <pc:docChg chg="mod addSld delSld modSld modSection">
      <pc:chgData name="Liz Willets" userId="S::elwalker@microsoft.com::6272ee36-e657-4ed2-9945-e0a39ec21f89" providerId="AD" clId="Web-{A613B7C5-EFB8-E1DD-FC89-FCA79E4DD278}" dt="2025-05-20T13:17:11.289" v="12" actId="20577"/>
      <pc:docMkLst>
        <pc:docMk/>
      </pc:docMkLst>
      <pc:sldChg chg="modSp">
        <pc:chgData name="Liz Willets" userId="S::elwalker@microsoft.com::6272ee36-e657-4ed2-9945-e0a39ec21f89" providerId="AD" clId="Web-{A613B7C5-EFB8-E1DD-FC89-FCA79E4DD278}" dt="2025-05-20T13:17:11.289" v="12" actId="20577"/>
        <pc:sldMkLst>
          <pc:docMk/>
          <pc:sldMk cId="4208597543" sldId="260"/>
        </pc:sldMkLst>
        <pc:spChg chg="mod">
          <ac:chgData name="Liz Willets" userId="S::elwalker@microsoft.com::6272ee36-e657-4ed2-9945-e0a39ec21f89" providerId="AD" clId="Web-{A613B7C5-EFB8-E1DD-FC89-FCA79E4DD278}" dt="2025-05-20T13:17:11.289" v="12" actId="20577"/>
          <ac:spMkLst>
            <pc:docMk/>
            <pc:sldMk cId="4208597543" sldId="260"/>
            <ac:spMk id="40" creationId="{46D38090-81E5-CC04-B738-4E6BA0B5B7FE}"/>
          </ac:spMkLst>
        </pc:spChg>
      </pc:sldChg>
      <pc:sldChg chg="new del">
        <pc:chgData name="Liz Willets" userId="S::elwalker@microsoft.com::6272ee36-e657-4ed2-9945-e0a39ec21f89" providerId="AD" clId="Web-{A613B7C5-EFB8-E1DD-FC89-FCA79E4DD278}" dt="2025-05-20T13:04:10.645" v="2"/>
        <pc:sldMkLst>
          <pc:docMk/>
          <pc:sldMk cId="1608329094" sldId="264"/>
        </pc:sldMkLst>
      </pc:sldChg>
      <pc:sldChg chg="modSp">
        <pc:chgData name="Liz Willets" userId="S::elwalker@microsoft.com::6272ee36-e657-4ed2-9945-e0a39ec21f89" providerId="AD" clId="Web-{A613B7C5-EFB8-E1DD-FC89-FCA79E4DD278}" dt="2025-05-20T13:07:11.399" v="6" actId="20577"/>
        <pc:sldMkLst>
          <pc:docMk/>
          <pc:sldMk cId="3649261678" sldId="2147483515"/>
        </pc:sldMkLst>
        <pc:spChg chg="mod">
          <ac:chgData name="Liz Willets" userId="S::elwalker@microsoft.com::6272ee36-e657-4ed2-9945-e0a39ec21f89" providerId="AD" clId="Web-{A613B7C5-EFB8-E1DD-FC89-FCA79E4DD278}" dt="2025-05-20T13:07:11.399" v="6" actId="20577"/>
          <ac:spMkLst>
            <pc:docMk/>
            <pc:sldMk cId="3649261678" sldId="2147483515"/>
            <ac:spMk id="78" creationId="{B1C30626-35A3-1DAE-10EC-614D9CB177CA}"/>
          </ac:spMkLst>
        </pc:spChg>
      </pc:sldChg>
      <pc:sldChg chg="modSp">
        <pc:chgData name="Liz Willets" userId="S::elwalker@microsoft.com::6272ee36-e657-4ed2-9945-e0a39ec21f89" providerId="AD" clId="Web-{A613B7C5-EFB8-E1DD-FC89-FCA79E4DD278}" dt="2025-05-20T13:13:21.799" v="8" actId="20577"/>
        <pc:sldMkLst>
          <pc:docMk/>
          <pc:sldMk cId="2563587661" sldId="2147483644"/>
        </pc:sldMkLst>
        <pc:spChg chg="mod">
          <ac:chgData name="Liz Willets" userId="S::elwalker@microsoft.com::6272ee36-e657-4ed2-9945-e0a39ec21f89" providerId="AD" clId="Web-{A613B7C5-EFB8-E1DD-FC89-FCA79E4DD278}" dt="2025-05-20T13:13:21.799" v="8" actId="20577"/>
          <ac:spMkLst>
            <pc:docMk/>
            <pc:sldMk cId="2563587661" sldId="2147483644"/>
            <ac:spMk id="69" creationId="{6A306B54-70A0-F93F-E5E7-CFF6038865DE}"/>
          </ac:spMkLst>
        </pc:spChg>
      </pc:sldChg>
    </pc:docChg>
  </pc:docChgLst>
  <pc:docChgLst>
    <pc:chgData name="Mariana Prudencio" userId="S::paprud@microsoft.com::715a8a23-4085-434c-b09a-5126f5b59931" providerId="AD" clId="Web-{D09CFC95-BF3C-B2C7-D9A5-EEA790860299}"/>
    <pc:docChg chg="modSld">
      <pc:chgData name="Mariana Prudencio" userId="S::paprud@microsoft.com::715a8a23-4085-434c-b09a-5126f5b59931" providerId="AD" clId="Web-{D09CFC95-BF3C-B2C7-D9A5-EEA790860299}" dt="2025-05-19T19:59:14.877" v="3"/>
      <pc:docMkLst>
        <pc:docMk/>
      </pc:docMkLst>
      <pc:sldChg chg="modSp">
        <pc:chgData name="Mariana Prudencio" userId="S::paprud@microsoft.com::715a8a23-4085-434c-b09a-5126f5b59931" providerId="AD" clId="Web-{D09CFC95-BF3C-B2C7-D9A5-EEA790860299}" dt="2025-05-19T19:59:14.877" v="3"/>
        <pc:sldMkLst>
          <pc:docMk/>
          <pc:sldMk cId="1747297553" sldId="263"/>
        </pc:sldMkLst>
      </pc:sldChg>
    </pc:docChg>
  </pc:docChgLst>
  <pc:docChgLst>
    <pc:chgData name="Mariana Prudencio" userId="S::paprud@microsoft.com::715a8a23-4085-434c-b09a-5126f5b59931" providerId="AD" clId="Web-{CDFBDAA6-2FCB-DFB3-3E29-FF6875D73310}"/>
    <pc:docChg chg="modSld">
      <pc:chgData name="Mariana Prudencio" userId="S::paprud@microsoft.com::715a8a23-4085-434c-b09a-5126f5b59931" providerId="AD" clId="Web-{CDFBDAA6-2FCB-DFB3-3E29-FF6875D73310}" dt="2025-05-19T17:59:45.375" v="33"/>
      <pc:docMkLst>
        <pc:docMk/>
      </pc:docMkLst>
      <pc:sldChg chg="modSp">
        <pc:chgData name="Mariana Prudencio" userId="S::paprud@microsoft.com::715a8a23-4085-434c-b09a-5126f5b59931" providerId="AD" clId="Web-{CDFBDAA6-2FCB-DFB3-3E29-FF6875D73310}" dt="2025-05-19T17:59:45.375" v="33"/>
        <pc:sldMkLst>
          <pc:docMk/>
          <pc:sldMk cId="1747297553" sldId="263"/>
        </pc:sldMkLst>
      </pc:sldChg>
      <pc:sldChg chg="modSp">
        <pc:chgData name="Mariana Prudencio" userId="S::paprud@microsoft.com::715a8a23-4085-434c-b09a-5126f5b59931" providerId="AD" clId="Web-{CDFBDAA6-2FCB-DFB3-3E29-FF6875D73310}" dt="2025-05-19T17:59:36.515" v="29" actId="20577"/>
        <pc:sldMkLst>
          <pc:docMk/>
          <pc:sldMk cId="394975703" sldId="2147483627"/>
        </pc:sldMkLst>
        <pc:spChg chg="mod">
          <ac:chgData name="Mariana Prudencio" userId="S::paprud@microsoft.com::715a8a23-4085-434c-b09a-5126f5b59931" providerId="AD" clId="Web-{CDFBDAA6-2FCB-DFB3-3E29-FF6875D73310}" dt="2025-05-19T17:59:36.515" v="29" actId="20577"/>
          <ac:spMkLst>
            <pc:docMk/>
            <pc:sldMk cId="394975703" sldId="2147483627"/>
            <ac:spMk id="12" creationId="{8A2E30B5-EC32-979A-2623-F7BEAD324B5C}"/>
          </ac:spMkLst>
        </pc:spChg>
      </pc:sldChg>
    </pc:docChg>
  </pc:docChgLst>
  <pc:docChgLst>
    <pc:chgData name="Mariana Prudencio" userId="715a8a23-4085-434c-b09a-5126f5b59931" providerId="ADAL" clId="{E1F88A8F-B068-42D0-AF8D-E41C65204B48}"/>
    <pc:docChg chg="undo redo custSel addSld delSld modSld sldOrd delSection modSection">
      <pc:chgData name="Mariana Prudencio" userId="715a8a23-4085-434c-b09a-5126f5b59931" providerId="ADAL" clId="{E1F88A8F-B068-42D0-AF8D-E41C65204B48}" dt="2025-05-22T23:16:42.288" v="7365" actId="962"/>
      <pc:docMkLst>
        <pc:docMk/>
      </pc:docMkLst>
      <pc:sldChg chg="addSp delSp modSp mod">
        <pc:chgData name="Mariana Prudencio" userId="715a8a23-4085-434c-b09a-5126f5b59931" providerId="ADAL" clId="{E1F88A8F-B068-42D0-AF8D-E41C65204B48}" dt="2025-05-21T22:52:56.004" v="5139" actId="21"/>
        <pc:sldMkLst>
          <pc:docMk/>
          <pc:sldMk cId="3194895487" sldId="256"/>
        </pc:sldMkLst>
        <pc:spChg chg="mod">
          <ac:chgData name="Mariana Prudencio" userId="715a8a23-4085-434c-b09a-5126f5b59931" providerId="ADAL" clId="{E1F88A8F-B068-42D0-AF8D-E41C65204B48}" dt="2025-05-19T23:26:05.232" v="339" actId="962"/>
          <ac:spMkLst>
            <pc:docMk/>
            <pc:sldMk cId="3194895487" sldId="256"/>
            <ac:spMk id="48" creationId="{C8C6E0E1-BF0E-2063-4BC0-2C89B5557F76}"/>
          </ac:spMkLst>
        </pc:spChg>
        <pc:spChg chg="mod">
          <ac:chgData name="Mariana Prudencio" userId="715a8a23-4085-434c-b09a-5126f5b59931" providerId="ADAL" clId="{E1F88A8F-B068-42D0-AF8D-E41C65204B48}" dt="2025-05-19T23:26:06.043" v="340" actId="962"/>
          <ac:spMkLst>
            <pc:docMk/>
            <pc:sldMk cId="3194895487" sldId="256"/>
            <ac:spMk id="49" creationId="{303D0C22-CAEA-DA4A-BAF5-218C726B111F}"/>
          </ac:spMkLst>
        </pc:spChg>
        <pc:spChg chg="mod">
          <ac:chgData name="Mariana Prudencio" userId="715a8a23-4085-434c-b09a-5126f5b59931" providerId="ADAL" clId="{E1F88A8F-B068-42D0-AF8D-E41C65204B48}" dt="2025-05-19T23:39:21.837" v="876" actId="20577"/>
          <ac:spMkLst>
            <pc:docMk/>
            <pc:sldMk cId="3194895487" sldId="256"/>
            <ac:spMk id="51" creationId="{5186FFD1-0C58-AE64-740F-040EDA0240D3}"/>
          </ac:spMkLst>
        </pc:spChg>
        <pc:spChg chg="mod">
          <ac:chgData name="Mariana Prudencio" userId="715a8a23-4085-434c-b09a-5126f5b59931" providerId="ADAL" clId="{E1F88A8F-B068-42D0-AF8D-E41C65204B48}" dt="2025-05-21T21:58:15.647" v="3604"/>
          <ac:spMkLst>
            <pc:docMk/>
            <pc:sldMk cId="3194895487" sldId="256"/>
            <ac:spMk id="63" creationId="{858B9B92-3175-498A-0E72-A98558770EC5}"/>
          </ac:spMkLst>
        </pc:spChg>
        <pc:spChg chg="mod">
          <ac:chgData name="Mariana Prudencio" userId="715a8a23-4085-434c-b09a-5126f5b59931" providerId="ADAL" clId="{E1F88A8F-B068-42D0-AF8D-E41C65204B48}" dt="2025-05-21T22:52:47.574" v="5138" actId="6549"/>
          <ac:spMkLst>
            <pc:docMk/>
            <pc:sldMk cId="3194895487" sldId="256"/>
            <ac:spMk id="64" creationId="{57644631-72D5-C88E-8BC0-92384F7BAE8C}"/>
          </ac:spMkLst>
        </pc:spChg>
        <pc:spChg chg="mod">
          <ac:chgData name="Mariana Prudencio" userId="715a8a23-4085-434c-b09a-5126f5b59931" providerId="ADAL" clId="{E1F88A8F-B068-42D0-AF8D-E41C65204B48}" dt="2025-05-21T22:30:59.040" v="4714" actId="6549"/>
          <ac:spMkLst>
            <pc:docMk/>
            <pc:sldMk cId="3194895487" sldId="256"/>
            <ac:spMk id="65" creationId="{786298ED-8542-BBE0-1CF5-D9E7BCB7A6E7}"/>
          </ac:spMkLst>
        </pc:spChg>
        <pc:spChg chg="mod">
          <ac:chgData name="Mariana Prudencio" userId="715a8a23-4085-434c-b09a-5126f5b59931" providerId="ADAL" clId="{E1F88A8F-B068-42D0-AF8D-E41C65204B48}" dt="2025-05-20T15:52:27.634" v="936"/>
          <ac:spMkLst>
            <pc:docMk/>
            <pc:sldMk cId="3194895487" sldId="256"/>
            <ac:spMk id="68" creationId="{3977EE1D-B350-7848-4670-3D8680396DFF}"/>
          </ac:spMkLst>
        </pc:spChg>
        <pc:spChg chg="mod">
          <ac:chgData name="Mariana Prudencio" userId="715a8a23-4085-434c-b09a-5126f5b59931" providerId="ADAL" clId="{E1F88A8F-B068-42D0-AF8D-E41C65204B48}" dt="2025-05-19T23:26:06.806" v="341" actId="962"/>
          <ac:spMkLst>
            <pc:docMk/>
            <pc:sldMk cId="3194895487" sldId="256"/>
            <ac:spMk id="69" creationId="{D975947B-33AD-C6A4-629E-E514C848D7FD}"/>
          </ac:spMkLst>
        </pc:spChg>
        <pc:spChg chg="mod">
          <ac:chgData name="Mariana Prudencio" userId="715a8a23-4085-434c-b09a-5126f5b59931" providerId="ADAL" clId="{E1F88A8F-B068-42D0-AF8D-E41C65204B48}" dt="2025-05-19T23:26:07.457" v="342" actId="962"/>
          <ac:spMkLst>
            <pc:docMk/>
            <pc:sldMk cId="3194895487" sldId="256"/>
            <ac:spMk id="70" creationId="{7EDBBEE0-8350-9CB1-7595-2DBD70302B2D}"/>
          </ac:spMkLst>
        </pc:spChg>
        <pc:spChg chg="mod">
          <ac:chgData name="Mariana Prudencio" userId="715a8a23-4085-434c-b09a-5126f5b59931" providerId="ADAL" clId="{E1F88A8F-B068-42D0-AF8D-E41C65204B48}" dt="2025-05-19T23:26:08.123" v="343" actId="962"/>
          <ac:spMkLst>
            <pc:docMk/>
            <pc:sldMk cId="3194895487" sldId="256"/>
            <ac:spMk id="71" creationId="{5C21C569-0F8B-B798-B37E-3655C1C5E621}"/>
          </ac:spMkLst>
        </pc:spChg>
        <pc:cxnChg chg="mod">
          <ac:chgData name="Mariana Prudencio" userId="715a8a23-4085-434c-b09a-5126f5b59931" providerId="ADAL" clId="{E1F88A8F-B068-42D0-AF8D-E41C65204B48}" dt="2025-05-19T23:26:12.284" v="344" actId="962"/>
          <ac:cxnSpMkLst>
            <pc:docMk/>
            <pc:sldMk cId="3194895487" sldId="256"/>
            <ac:cxnSpMk id="85" creationId="{A1E82943-6319-79CB-7E84-2594EFF219BB}"/>
          </ac:cxnSpMkLst>
        </pc:cxnChg>
        <pc:cxnChg chg="mod">
          <ac:chgData name="Mariana Prudencio" userId="715a8a23-4085-434c-b09a-5126f5b59931" providerId="ADAL" clId="{E1F88A8F-B068-42D0-AF8D-E41C65204B48}" dt="2025-05-19T23:26:12.979" v="345" actId="962"/>
          <ac:cxnSpMkLst>
            <pc:docMk/>
            <pc:sldMk cId="3194895487" sldId="256"/>
            <ac:cxnSpMk id="86" creationId="{61E1623E-F8C1-7975-91BE-8B81B9231DC4}"/>
          </ac:cxnSpMkLst>
        </pc:cxnChg>
      </pc:sldChg>
      <pc:sldChg chg="modSp mod modCm">
        <pc:chgData name="Mariana Prudencio" userId="715a8a23-4085-434c-b09a-5126f5b59931" providerId="ADAL" clId="{E1F88A8F-B068-42D0-AF8D-E41C65204B48}" dt="2025-05-22T23:12:24.015" v="7334" actId="33524"/>
        <pc:sldMkLst>
          <pc:docMk/>
          <pc:sldMk cId="3743502436" sldId="257"/>
        </pc:sldMkLst>
        <pc:spChg chg="mod">
          <ac:chgData name="Mariana Prudencio" userId="715a8a23-4085-434c-b09a-5126f5b59931" providerId="ADAL" clId="{E1F88A8F-B068-42D0-AF8D-E41C65204B48}" dt="2025-05-22T23:12:11.882" v="7333" actId="20577"/>
          <ac:spMkLst>
            <pc:docMk/>
            <pc:sldMk cId="3743502436" sldId="257"/>
            <ac:spMk id="171" creationId="{32EAD513-D404-82D6-0617-2A3B94127989}"/>
          </ac:spMkLst>
        </pc:spChg>
        <pc:spChg chg="mod">
          <ac:chgData name="Mariana Prudencio" userId="715a8a23-4085-434c-b09a-5126f5b59931" providerId="ADAL" clId="{E1F88A8F-B068-42D0-AF8D-E41C65204B48}" dt="2025-05-22T23:12:24.015" v="7334" actId="33524"/>
          <ac:spMkLst>
            <pc:docMk/>
            <pc:sldMk cId="3743502436" sldId="257"/>
            <ac:spMk id="172" creationId="{D27FE6E2-40FD-7DB9-3553-F7CCD9BC5AFE}"/>
          </ac:spMkLst>
        </pc:spChg>
        <pc:spChg chg="mod">
          <ac:chgData name="Mariana Prudencio" userId="715a8a23-4085-434c-b09a-5126f5b59931" providerId="ADAL" clId="{E1F88A8F-B068-42D0-AF8D-E41C65204B48}" dt="2025-05-22T23:09:15.388" v="7257" actId="108"/>
          <ac:spMkLst>
            <pc:docMk/>
            <pc:sldMk cId="3743502436" sldId="257"/>
            <ac:spMk id="173" creationId="{9FCE5C9D-B676-DFA2-F0B5-B06FE33144E2}"/>
          </ac:spMkLst>
        </pc:spChg>
        <pc:spChg chg="mod">
          <ac:chgData name="Mariana Prudencio" userId="715a8a23-4085-434c-b09a-5126f5b59931" providerId="ADAL" clId="{E1F88A8F-B068-42D0-AF8D-E41C65204B48}" dt="2025-05-22T23:09:16.297" v="7258" actId="108"/>
          <ac:spMkLst>
            <pc:docMk/>
            <pc:sldMk cId="3743502436" sldId="257"/>
            <ac:spMk id="174" creationId="{329003AF-A204-327B-2123-92955E1AFB3B}"/>
          </ac:spMkLst>
        </pc:spChg>
        <pc:extLst>
          <p:ext xmlns:p="http://schemas.openxmlformats.org/presentationml/2006/main" uri="{D6D511B9-2390-475A-947B-AFAB55BFBCF1}">
            <pc226:cmChg xmlns:pc226="http://schemas.microsoft.com/office/powerpoint/2022/06/main/command" chg="mod">
              <pc226:chgData name="Mariana Prudencio" userId="715a8a23-4085-434c-b09a-5126f5b59931" providerId="ADAL" clId="{E1F88A8F-B068-42D0-AF8D-E41C65204B48}" dt="2025-05-20T18:00:45.063" v="1362" actId="6549"/>
              <pc2:cmMkLst xmlns:pc2="http://schemas.microsoft.com/office/powerpoint/2019/9/main/command">
                <pc:docMk/>
                <pc:sldMk cId="3743502436" sldId="257"/>
                <pc2:cmMk id="{42F8058F-BC45-4D54-9BAD-852061F66479}"/>
              </pc2:cmMkLst>
            </pc226:cmChg>
          </p:ext>
        </pc:extLst>
      </pc:sldChg>
      <pc:sldChg chg="modSp mod modCm">
        <pc:chgData name="Mariana Prudencio" userId="715a8a23-4085-434c-b09a-5126f5b59931" providerId="ADAL" clId="{E1F88A8F-B068-42D0-AF8D-E41C65204B48}" dt="2025-05-22T23:13:47.044" v="7345" actId="20577"/>
        <pc:sldMkLst>
          <pc:docMk/>
          <pc:sldMk cId="3942802518" sldId="258"/>
        </pc:sldMkLst>
        <pc:spChg chg="mod">
          <ac:chgData name="Mariana Prudencio" userId="715a8a23-4085-434c-b09a-5126f5b59931" providerId="ADAL" clId="{E1F88A8F-B068-42D0-AF8D-E41C65204B48}" dt="2025-05-22T23:13:47.044" v="7345" actId="20577"/>
          <ac:spMkLst>
            <pc:docMk/>
            <pc:sldMk cId="3942802518" sldId="258"/>
            <ac:spMk id="6" creationId="{156B18B8-E682-10F2-28F6-F076BCD6353E}"/>
          </ac:spMkLst>
        </pc:spChg>
        <pc:spChg chg="mod">
          <ac:chgData name="Mariana Prudencio" userId="715a8a23-4085-434c-b09a-5126f5b59931" providerId="ADAL" clId="{E1F88A8F-B068-42D0-AF8D-E41C65204B48}" dt="2025-05-22T22:45:50.792" v="5762"/>
          <ac:spMkLst>
            <pc:docMk/>
            <pc:sldMk cId="3942802518" sldId="258"/>
            <ac:spMk id="20" creationId="{F246E114-18AC-2B4D-AFA0-64B2645AD0B7}"/>
          </ac:spMkLst>
        </pc:spChg>
        <pc:extLst>
          <p:ext xmlns:p="http://schemas.openxmlformats.org/presentationml/2006/main" uri="{D6D511B9-2390-475A-947B-AFAB55BFBCF1}">
            <pc226:cmChg xmlns:pc226="http://schemas.microsoft.com/office/powerpoint/2022/06/main/command" chg="mod">
              <pc226:chgData name="Mariana Prudencio" userId="715a8a23-4085-434c-b09a-5126f5b59931" providerId="ADAL" clId="{E1F88A8F-B068-42D0-AF8D-E41C65204B48}" dt="2025-05-22T22:45:50.792" v="5762"/>
              <pc2:cmMkLst xmlns:pc2="http://schemas.microsoft.com/office/powerpoint/2019/9/main/command">
                <pc:docMk/>
                <pc:sldMk cId="3942802518" sldId="258"/>
                <pc2:cmMk id="{50D87FF5-2B6C-47B9-8D99-7EED4BDD5A70}"/>
              </pc2:cmMkLst>
            </pc226:cmChg>
          </p:ext>
        </pc:extLst>
      </pc:sldChg>
      <pc:sldChg chg="addSp modSp mod modCm">
        <pc:chgData name="Mariana Prudencio" userId="715a8a23-4085-434c-b09a-5126f5b59931" providerId="ADAL" clId="{E1F88A8F-B068-42D0-AF8D-E41C65204B48}" dt="2025-05-22T23:01:32.073" v="6857" actId="1036"/>
        <pc:sldMkLst>
          <pc:docMk/>
          <pc:sldMk cId="1683717276" sldId="259"/>
        </pc:sldMkLst>
        <pc:spChg chg="mod">
          <ac:chgData name="Mariana Prudencio" userId="715a8a23-4085-434c-b09a-5126f5b59931" providerId="ADAL" clId="{E1F88A8F-B068-42D0-AF8D-E41C65204B48}" dt="2025-05-20T15:52:27.634" v="936"/>
          <ac:spMkLst>
            <pc:docMk/>
            <pc:sldMk cId="1683717276" sldId="259"/>
            <ac:spMk id="6" creationId="{10AAF36F-626F-D2F7-F914-DA48AC39B165}"/>
          </ac:spMkLst>
        </pc:spChg>
        <pc:spChg chg="mod">
          <ac:chgData name="Mariana Prudencio" userId="715a8a23-4085-434c-b09a-5126f5b59931" providerId="ADAL" clId="{E1F88A8F-B068-42D0-AF8D-E41C65204B48}" dt="2025-05-22T23:01:32.073" v="6857" actId="1036"/>
          <ac:spMkLst>
            <pc:docMk/>
            <pc:sldMk cId="1683717276" sldId="259"/>
            <ac:spMk id="16" creationId="{E2884C30-D70F-10FA-EE10-5310E7E088E3}"/>
          </ac:spMkLst>
        </pc:spChg>
        <pc:spChg chg="mod">
          <ac:chgData name="Mariana Prudencio" userId="715a8a23-4085-434c-b09a-5126f5b59931" providerId="ADAL" clId="{E1F88A8F-B068-42D0-AF8D-E41C65204B48}" dt="2025-05-19T23:25:39.624" v="308" actId="962"/>
          <ac:spMkLst>
            <pc:docMk/>
            <pc:sldMk cId="1683717276" sldId="259"/>
            <ac:spMk id="22" creationId="{265FDECC-2D1E-86E9-7146-E7FEBEF15AA1}"/>
          </ac:spMkLst>
        </pc:spChg>
        <pc:spChg chg="mod">
          <ac:chgData name="Mariana Prudencio" userId="715a8a23-4085-434c-b09a-5126f5b59931" providerId="ADAL" clId="{E1F88A8F-B068-42D0-AF8D-E41C65204B48}" dt="2025-05-22T23:01:32.073" v="6857" actId="1036"/>
          <ac:spMkLst>
            <pc:docMk/>
            <pc:sldMk cId="1683717276" sldId="259"/>
            <ac:spMk id="23" creationId="{DDF2359F-2FC0-A2CD-1D2B-7185B8933252}"/>
          </ac:spMkLst>
        </pc:spChg>
        <pc:spChg chg="mod">
          <ac:chgData name="Mariana Prudencio" userId="715a8a23-4085-434c-b09a-5126f5b59931" providerId="ADAL" clId="{E1F88A8F-B068-42D0-AF8D-E41C65204B48}" dt="2025-05-19T23:25:42.746" v="312" actId="962"/>
          <ac:spMkLst>
            <pc:docMk/>
            <pc:sldMk cId="1683717276" sldId="259"/>
            <ac:spMk id="29" creationId="{69C48AC5-4244-6CF5-4764-04AC667242D5}"/>
          </ac:spMkLst>
        </pc:spChg>
        <pc:spChg chg="mod">
          <ac:chgData name="Mariana Prudencio" userId="715a8a23-4085-434c-b09a-5126f5b59931" providerId="ADAL" clId="{E1F88A8F-B068-42D0-AF8D-E41C65204B48}" dt="2025-05-20T16:34:49.280" v="994"/>
          <ac:spMkLst>
            <pc:docMk/>
            <pc:sldMk cId="1683717276" sldId="259"/>
            <ac:spMk id="39" creationId="{93F47CBF-C06D-7BFF-571E-34FF77881022}"/>
          </ac:spMkLst>
        </pc:spChg>
        <pc:spChg chg="mod">
          <ac:chgData name="Mariana Prudencio" userId="715a8a23-4085-434c-b09a-5126f5b59931" providerId="ADAL" clId="{E1F88A8F-B068-42D0-AF8D-E41C65204B48}" dt="2025-05-22T23:01:32.073" v="6857" actId="1036"/>
          <ac:spMkLst>
            <pc:docMk/>
            <pc:sldMk cId="1683717276" sldId="259"/>
            <ac:spMk id="54" creationId="{B3B2A30B-CF29-8141-9CA3-81BAA5CF15F2}"/>
          </ac:spMkLst>
        </pc:spChg>
        <pc:spChg chg="mod">
          <ac:chgData name="Mariana Prudencio" userId="715a8a23-4085-434c-b09a-5126f5b59931" providerId="ADAL" clId="{E1F88A8F-B068-42D0-AF8D-E41C65204B48}" dt="2025-05-22T23:01:32.073" v="6857" actId="1036"/>
          <ac:spMkLst>
            <pc:docMk/>
            <pc:sldMk cId="1683717276" sldId="259"/>
            <ac:spMk id="56" creationId="{5BFD2CAE-D371-2AD2-0731-B6CF128197FA}"/>
          </ac:spMkLst>
        </pc:spChg>
        <pc:spChg chg="mod">
          <ac:chgData name="Mariana Prudencio" userId="715a8a23-4085-434c-b09a-5126f5b59931" providerId="ADAL" clId="{E1F88A8F-B068-42D0-AF8D-E41C65204B48}" dt="2025-05-22T23:01:26.947" v="6836" actId="1035"/>
          <ac:spMkLst>
            <pc:docMk/>
            <pc:sldMk cId="1683717276" sldId="259"/>
            <ac:spMk id="62" creationId="{8FFED13F-90D7-4895-5230-9A1CFFA58FB7}"/>
          </ac:spMkLst>
        </pc:spChg>
        <pc:spChg chg="mod">
          <ac:chgData name="Mariana Prudencio" userId="715a8a23-4085-434c-b09a-5126f5b59931" providerId="ADAL" clId="{E1F88A8F-B068-42D0-AF8D-E41C65204B48}" dt="2025-05-22T23:01:32.073" v="6857" actId="1036"/>
          <ac:spMkLst>
            <pc:docMk/>
            <pc:sldMk cId="1683717276" sldId="259"/>
            <ac:spMk id="69" creationId="{E41ADC1E-5998-C3AC-05A8-BBB44CAE257E}"/>
          </ac:spMkLst>
        </pc:spChg>
        <pc:spChg chg="mod">
          <ac:chgData name="Mariana Prudencio" userId="715a8a23-4085-434c-b09a-5126f5b59931" providerId="ADAL" clId="{E1F88A8F-B068-42D0-AF8D-E41C65204B48}" dt="2025-05-22T23:01:32.073" v="6857" actId="1036"/>
          <ac:spMkLst>
            <pc:docMk/>
            <pc:sldMk cId="1683717276" sldId="259"/>
            <ac:spMk id="71" creationId="{EA3E1C30-53CF-2FF8-3AE3-7F42B59942C1}"/>
          </ac:spMkLst>
        </pc:spChg>
        <pc:picChg chg="mod">
          <ac:chgData name="Mariana Prudencio" userId="715a8a23-4085-434c-b09a-5126f5b59931" providerId="ADAL" clId="{E1F88A8F-B068-42D0-AF8D-E41C65204B48}" dt="2025-05-19T23:25:35.697" v="303" actId="962"/>
          <ac:picMkLst>
            <pc:docMk/>
            <pc:sldMk cId="1683717276" sldId="259"/>
            <ac:picMk id="2" creationId="{5891F616-BF1C-F316-9437-ABD245AB1FE6}"/>
          </ac:picMkLst>
        </pc:picChg>
        <pc:picChg chg="mod">
          <ac:chgData name="Mariana Prudencio" userId="715a8a23-4085-434c-b09a-5126f5b59931" providerId="ADAL" clId="{E1F88A8F-B068-42D0-AF8D-E41C65204B48}" dt="2025-05-19T23:25:37.412" v="305" actId="962"/>
          <ac:picMkLst>
            <pc:docMk/>
            <pc:sldMk cId="1683717276" sldId="259"/>
            <ac:picMk id="10" creationId="{AB42EF1E-5DD3-FD2A-5B60-013ADFF79B0A}"/>
          </ac:picMkLst>
        </pc:picChg>
        <pc:picChg chg="mod">
          <ac:chgData name="Mariana Prudencio" userId="715a8a23-4085-434c-b09a-5126f5b59931" providerId="ADAL" clId="{E1F88A8F-B068-42D0-AF8D-E41C65204B48}" dt="2025-05-19T23:25:38.154" v="306" actId="962"/>
          <ac:picMkLst>
            <pc:docMk/>
            <pc:sldMk cId="1683717276" sldId="259"/>
            <ac:picMk id="13" creationId="{BFF9A906-B494-1906-FA47-C4758167AB33}"/>
          </ac:picMkLst>
        </pc:picChg>
        <pc:picChg chg="mod">
          <ac:chgData name="Mariana Prudencio" userId="715a8a23-4085-434c-b09a-5126f5b59931" providerId="ADAL" clId="{E1F88A8F-B068-42D0-AF8D-E41C65204B48}" dt="2025-05-19T23:25:41.243" v="310" actId="962"/>
          <ac:picMkLst>
            <pc:docMk/>
            <pc:sldMk cId="1683717276" sldId="259"/>
            <ac:picMk id="26" creationId="{0B5D6799-0876-3EC2-501F-6E56B7BA40B7}"/>
          </ac:picMkLst>
        </pc:picChg>
        <pc:picChg chg="mod">
          <ac:chgData name="Mariana Prudencio" userId="715a8a23-4085-434c-b09a-5126f5b59931" providerId="ADAL" clId="{E1F88A8F-B068-42D0-AF8D-E41C65204B48}" dt="2025-05-19T23:25:42.001" v="311" actId="962"/>
          <ac:picMkLst>
            <pc:docMk/>
            <pc:sldMk cId="1683717276" sldId="259"/>
            <ac:picMk id="27" creationId="{E73C43D6-3034-A6BF-B36B-503262B65BA8}"/>
          </ac:picMkLst>
        </pc:picChg>
        <pc:picChg chg="mod">
          <ac:chgData name="Mariana Prudencio" userId="715a8a23-4085-434c-b09a-5126f5b59931" providerId="ADAL" clId="{E1F88A8F-B068-42D0-AF8D-E41C65204B48}" dt="2025-05-19T23:25:32.728" v="299" actId="962"/>
          <ac:picMkLst>
            <pc:docMk/>
            <pc:sldMk cId="1683717276" sldId="259"/>
            <ac:picMk id="30" creationId="{A73D1B94-090C-0CAD-30E3-76463A00ECFF}"/>
          </ac:picMkLst>
        </pc:picChg>
        <pc:picChg chg="mod">
          <ac:chgData name="Mariana Prudencio" userId="715a8a23-4085-434c-b09a-5126f5b59931" providerId="ADAL" clId="{E1F88A8F-B068-42D0-AF8D-E41C65204B48}" dt="2025-05-19T23:25:43.565" v="313" actId="962"/>
          <ac:picMkLst>
            <pc:docMk/>
            <pc:sldMk cId="1683717276" sldId="259"/>
            <ac:picMk id="32" creationId="{03974B3F-3F99-1088-675B-39534AF43197}"/>
          </ac:picMkLst>
        </pc:picChg>
        <pc:picChg chg="mod">
          <ac:chgData name="Mariana Prudencio" userId="715a8a23-4085-434c-b09a-5126f5b59931" providerId="ADAL" clId="{E1F88A8F-B068-42D0-AF8D-E41C65204B48}" dt="2025-05-19T23:25:34.903" v="302" actId="962"/>
          <ac:picMkLst>
            <pc:docMk/>
            <pc:sldMk cId="1683717276" sldId="259"/>
            <ac:picMk id="33" creationId="{4E0DB737-01AC-5F64-01F5-6CF20184E4FD}"/>
          </ac:picMkLst>
        </pc:picChg>
        <pc:picChg chg="mod">
          <ac:chgData name="Mariana Prudencio" userId="715a8a23-4085-434c-b09a-5126f5b59931" providerId="ADAL" clId="{E1F88A8F-B068-42D0-AF8D-E41C65204B48}" dt="2025-05-19T23:25:31.969" v="298" actId="962"/>
          <ac:picMkLst>
            <pc:docMk/>
            <pc:sldMk cId="1683717276" sldId="259"/>
            <ac:picMk id="45" creationId="{8ABA5B72-E961-94E9-CB07-754B348AD603}"/>
          </ac:picMkLst>
        </pc:picChg>
        <pc:picChg chg="mod">
          <ac:chgData name="Mariana Prudencio" userId="715a8a23-4085-434c-b09a-5126f5b59931" providerId="ADAL" clId="{E1F88A8F-B068-42D0-AF8D-E41C65204B48}" dt="2025-05-19T23:25:31.020" v="297" actId="962"/>
          <ac:picMkLst>
            <pc:docMk/>
            <pc:sldMk cId="1683717276" sldId="259"/>
            <ac:picMk id="55" creationId="{064AE4F9-9CFC-2F3B-D0CC-422E10FF9FDE}"/>
          </ac:picMkLst>
        </pc:picChg>
        <pc:cxnChg chg="mod">
          <ac:chgData name="Mariana Prudencio" userId="715a8a23-4085-434c-b09a-5126f5b59931" providerId="ADAL" clId="{E1F88A8F-B068-42D0-AF8D-E41C65204B48}" dt="2025-05-19T23:25:36.669" v="304" actId="962"/>
          <ac:cxnSpMkLst>
            <pc:docMk/>
            <pc:sldMk cId="1683717276" sldId="259"/>
            <ac:cxnSpMk id="11" creationId="{13E4C200-086D-7CC3-E3B3-FC75A86F34C9}"/>
          </ac:cxnSpMkLst>
        </pc:cxnChg>
        <pc:cxnChg chg="mod">
          <ac:chgData name="Mariana Prudencio" userId="715a8a23-4085-434c-b09a-5126f5b59931" providerId="ADAL" clId="{E1F88A8F-B068-42D0-AF8D-E41C65204B48}" dt="2025-05-19T23:25:38.889" v="307" actId="962"/>
          <ac:cxnSpMkLst>
            <pc:docMk/>
            <pc:sldMk cId="1683717276" sldId="259"/>
            <ac:cxnSpMk id="14" creationId="{C27B778E-1F1F-EF41-CDE0-FE20B0FFA19E}"/>
          </ac:cxnSpMkLst>
        </pc:cxnChg>
        <pc:cxnChg chg="mod">
          <ac:chgData name="Mariana Prudencio" userId="715a8a23-4085-434c-b09a-5126f5b59931" providerId="ADAL" clId="{E1F88A8F-B068-42D0-AF8D-E41C65204B48}" dt="2025-05-19T23:25:34.187" v="301" actId="962"/>
          <ac:cxnSpMkLst>
            <pc:docMk/>
            <pc:sldMk cId="1683717276" sldId="259"/>
            <ac:cxnSpMk id="18" creationId="{60BBB876-5560-82B4-BA93-802D5E5428AF}"/>
          </ac:cxnSpMkLst>
        </pc:cxnChg>
        <pc:cxnChg chg="mod">
          <ac:chgData name="Mariana Prudencio" userId="715a8a23-4085-434c-b09a-5126f5b59931" providerId="ADAL" clId="{E1F88A8F-B068-42D0-AF8D-E41C65204B48}" dt="2025-05-22T23:01:32.073" v="6857" actId="1036"/>
          <ac:cxnSpMkLst>
            <pc:docMk/>
            <pc:sldMk cId="1683717276" sldId="259"/>
            <ac:cxnSpMk id="21" creationId="{FC5BEF0E-F6E0-8BFF-FBA0-4D36FFEDF411}"/>
          </ac:cxnSpMkLst>
        </pc:cxnChg>
        <pc:cxnChg chg="mod">
          <ac:chgData name="Mariana Prudencio" userId="715a8a23-4085-434c-b09a-5126f5b59931" providerId="ADAL" clId="{E1F88A8F-B068-42D0-AF8D-E41C65204B48}" dt="2025-05-19T23:25:40.545" v="309" actId="962"/>
          <ac:cxnSpMkLst>
            <pc:docMk/>
            <pc:sldMk cId="1683717276" sldId="259"/>
            <ac:cxnSpMk id="25" creationId="{00F552F2-4E60-3500-E4C7-284709083351}"/>
          </ac:cxnSpMkLst>
        </pc:cxnChg>
        <pc:cxnChg chg="mod">
          <ac:chgData name="Mariana Prudencio" userId="715a8a23-4085-434c-b09a-5126f5b59931" providerId="ADAL" clId="{E1F88A8F-B068-42D0-AF8D-E41C65204B48}" dt="2025-05-19T23:25:44.392" v="314" actId="962"/>
          <ac:cxnSpMkLst>
            <pc:docMk/>
            <pc:sldMk cId="1683717276" sldId="259"/>
            <ac:cxnSpMk id="35" creationId="{1E63A131-29E1-AA7E-A492-25B905A558AF}"/>
          </ac:cxnSpMkLst>
        </pc:cxnChg>
        <pc:cxnChg chg="mod">
          <ac:chgData name="Mariana Prudencio" userId="715a8a23-4085-434c-b09a-5126f5b59931" providerId="ADAL" clId="{E1F88A8F-B068-42D0-AF8D-E41C65204B48}" dt="2025-05-22T23:01:32.073" v="6857" actId="1036"/>
          <ac:cxnSpMkLst>
            <pc:docMk/>
            <pc:sldMk cId="1683717276" sldId="259"/>
            <ac:cxnSpMk id="50" creationId="{6AD5884C-7CA2-FAC1-BF65-C4FB0612CD66}"/>
          </ac:cxnSpMkLst>
        </pc:cxnChg>
        <pc:cxnChg chg="mod">
          <ac:chgData name="Mariana Prudencio" userId="715a8a23-4085-434c-b09a-5126f5b59931" providerId="ADAL" clId="{E1F88A8F-B068-42D0-AF8D-E41C65204B48}" dt="2025-05-22T23:01:32.073" v="6857" actId="1036"/>
          <ac:cxnSpMkLst>
            <pc:docMk/>
            <pc:sldMk cId="1683717276" sldId="259"/>
            <ac:cxnSpMk id="73" creationId="{D87DF01D-FA89-3E87-0794-8C0B894B33FF}"/>
          </ac:cxnSpMkLst>
        </pc:cxnChg>
        <pc:cxnChg chg="mod">
          <ac:chgData name="Mariana Prudencio" userId="715a8a23-4085-434c-b09a-5126f5b59931" providerId="ADAL" clId="{E1F88A8F-B068-42D0-AF8D-E41C65204B48}" dt="2025-05-22T23:01:32.073" v="6857" actId="1036"/>
          <ac:cxnSpMkLst>
            <pc:docMk/>
            <pc:sldMk cId="1683717276" sldId="259"/>
            <ac:cxnSpMk id="74" creationId="{6AD52C8D-5D23-A800-C9C8-93F234D89496}"/>
          </ac:cxnSpMkLst>
        </pc:cxnChg>
        <pc:extLst>
          <p:ext xmlns:p="http://schemas.openxmlformats.org/presentationml/2006/main" uri="{D6D511B9-2390-475A-947B-AFAB55BFBCF1}">
            <pc226:cmChg xmlns:pc226="http://schemas.microsoft.com/office/powerpoint/2022/06/main/command" chg="mod">
              <pc226:chgData name="Mariana Prudencio" userId="715a8a23-4085-434c-b09a-5126f5b59931" providerId="ADAL" clId="{E1F88A8F-B068-42D0-AF8D-E41C65204B48}" dt="2025-05-20T16:34:49.280" v="994"/>
              <pc2:cmMkLst xmlns:pc2="http://schemas.microsoft.com/office/powerpoint/2019/9/main/command">
                <pc:docMk/>
                <pc:sldMk cId="1683717276" sldId="259"/>
                <pc2:cmMk id="{C2A480C9-F3A1-43F1-A5B4-1C7D38A45BDC}"/>
              </pc2:cmMkLst>
            </pc226:cmChg>
          </p:ext>
        </pc:extLst>
      </pc:sldChg>
      <pc:sldChg chg="modSp mod">
        <pc:chgData name="Mariana Prudencio" userId="715a8a23-4085-434c-b09a-5126f5b59931" providerId="ADAL" clId="{E1F88A8F-B068-42D0-AF8D-E41C65204B48}" dt="2025-05-22T23:02:23.419" v="7051" actId="1035"/>
        <pc:sldMkLst>
          <pc:docMk/>
          <pc:sldMk cId="4208597543" sldId="260"/>
        </pc:sldMkLst>
        <pc:spChg chg="mod">
          <ac:chgData name="Mariana Prudencio" userId="715a8a23-4085-434c-b09a-5126f5b59931" providerId="ADAL" clId="{E1F88A8F-B068-42D0-AF8D-E41C65204B48}" dt="2025-05-20T15:52:27.634" v="936"/>
          <ac:spMkLst>
            <pc:docMk/>
            <pc:sldMk cId="4208597543" sldId="260"/>
            <ac:spMk id="6" creationId="{7613576C-8C38-8A00-4B75-06394F4F8BB2}"/>
          </ac:spMkLst>
        </pc:spChg>
        <pc:spChg chg="mod">
          <ac:chgData name="Mariana Prudencio" userId="715a8a23-4085-434c-b09a-5126f5b59931" providerId="ADAL" clId="{E1F88A8F-B068-42D0-AF8D-E41C65204B48}" dt="2025-05-22T23:02:23.419" v="7051" actId="1035"/>
          <ac:spMkLst>
            <pc:docMk/>
            <pc:sldMk cId="4208597543" sldId="260"/>
            <ac:spMk id="16" creationId="{2195BEFC-27A6-8DED-BA33-CCD536988430}"/>
          </ac:spMkLst>
        </pc:spChg>
        <pc:spChg chg="mod">
          <ac:chgData name="Mariana Prudencio" userId="715a8a23-4085-434c-b09a-5126f5b59931" providerId="ADAL" clId="{E1F88A8F-B068-42D0-AF8D-E41C65204B48}" dt="2025-05-22T23:02:23.419" v="7051" actId="1035"/>
          <ac:spMkLst>
            <pc:docMk/>
            <pc:sldMk cId="4208597543" sldId="260"/>
            <ac:spMk id="54" creationId="{E865607A-BD27-8141-51ED-AFFF150EC306}"/>
          </ac:spMkLst>
        </pc:spChg>
        <pc:spChg chg="mod">
          <ac:chgData name="Mariana Prudencio" userId="715a8a23-4085-434c-b09a-5126f5b59931" providerId="ADAL" clId="{E1F88A8F-B068-42D0-AF8D-E41C65204B48}" dt="2025-05-22T23:02:23.419" v="7051" actId="1035"/>
          <ac:spMkLst>
            <pc:docMk/>
            <pc:sldMk cId="4208597543" sldId="260"/>
            <ac:spMk id="56" creationId="{1F49FEC2-81BE-A397-73FC-B6FF49AE6BBE}"/>
          </ac:spMkLst>
        </pc:spChg>
        <pc:spChg chg="mod">
          <ac:chgData name="Mariana Prudencio" userId="715a8a23-4085-434c-b09a-5126f5b59931" providerId="ADAL" clId="{E1F88A8F-B068-42D0-AF8D-E41C65204B48}" dt="2025-05-22T23:02:13.259" v="7030" actId="1035"/>
          <ac:spMkLst>
            <pc:docMk/>
            <pc:sldMk cId="4208597543" sldId="260"/>
            <ac:spMk id="62" creationId="{86077B58-E2FD-6B3E-6051-2C81007C56D5}"/>
          </ac:spMkLst>
        </pc:spChg>
        <pc:spChg chg="mod">
          <ac:chgData name="Mariana Prudencio" userId="715a8a23-4085-434c-b09a-5126f5b59931" providerId="ADAL" clId="{E1F88A8F-B068-42D0-AF8D-E41C65204B48}" dt="2025-05-22T23:02:23.419" v="7051" actId="1035"/>
          <ac:spMkLst>
            <pc:docMk/>
            <pc:sldMk cId="4208597543" sldId="260"/>
            <ac:spMk id="69" creationId="{B821EA4F-4DDC-876C-9EF8-34CBA851B889}"/>
          </ac:spMkLst>
        </pc:spChg>
        <pc:spChg chg="mod">
          <ac:chgData name="Mariana Prudencio" userId="715a8a23-4085-434c-b09a-5126f5b59931" providerId="ADAL" clId="{E1F88A8F-B068-42D0-AF8D-E41C65204B48}" dt="2025-05-22T23:02:23.419" v="7051" actId="1035"/>
          <ac:spMkLst>
            <pc:docMk/>
            <pc:sldMk cId="4208597543" sldId="260"/>
            <ac:spMk id="71" creationId="{81CAD8B5-E24D-E872-9770-417EF2C9AA14}"/>
          </ac:spMkLst>
        </pc:spChg>
        <pc:picChg chg="mod">
          <ac:chgData name="Mariana Prudencio" userId="715a8a23-4085-434c-b09a-5126f5b59931" providerId="ADAL" clId="{E1F88A8F-B068-42D0-AF8D-E41C65204B48}" dt="2025-05-19T23:25:49.358" v="320" actId="962"/>
          <ac:picMkLst>
            <pc:docMk/>
            <pc:sldMk cId="4208597543" sldId="260"/>
            <ac:picMk id="2" creationId="{E194FC70-C6B8-241B-D545-D12D9EC5B4EF}"/>
          </ac:picMkLst>
        </pc:picChg>
        <pc:picChg chg="mod">
          <ac:chgData name="Mariana Prudencio" userId="715a8a23-4085-434c-b09a-5126f5b59931" providerId="ADAL" clId="{E1F88A8F-B068-42D0-AF8D-E41C65204B48}" dt="2025-05-19T23:25:51.172" v="322" actId="962"/>
          <ac:picMkLst>
            <pc:docMk/>
            <pc:sldMk cId="4208597543" sldId="260"/>
            <ac:picMk id="9" creationId="{0C8B02D8-B97A-D4CB-F1BA-B5009E69A989}"/>
          </ac:picMkLst>
        </pc:picChg>
        <pc:picChg chg="mod">
          <ac:chgData name="Mariana Prudencio" userId="715a8a23-4085-434c-b09a-5126f5b59931" providerId="ADAL" clId="{E1F88A8F-B068-42D0-AF8D-E41C65204B48}" dt="2025-05-19T23:25:46.793" v="317" actId="962"/>
          <ac:picMkLst>
            <pc:docMk/>
            <pc:sldMk cId="4208597543" sldId="260"/>
            <ac:picMk id="13" creationId="{EE8CB179-D8C1-B260-B8FE-696487C7E936}"/>
          </ac:picMkLst>
        </pc:picChg>
        <pc:picChg chg="mod">
          <ac:chgData name="Mariana Prudencio" userId="715a8a23-4085-434c-b09a-5126f5b59931" providerId="ADAL" clId="{E1F88A8F-B068-42D0-AF8D-E41C65204B48}" dt="2025-05-19T23:25:46.061" v="316" actId="962"/>
          <ac:picMkLst>
            <pc:docMk/>
            <pc:sldMk cId="4208597543" sldId="260"/>
            <ac:picMk id="14" creationId="{102EE946-106E-EE39-20BB-C5481DFCDF9D}"/>
          </ac:picMkLst>
        </pc:picChg>
        <pc:picChg chg="mod">
          <ac:chgData name="Mariana Prudencio" userId="715a8a23-4085-434c-b09a-5126f5b59931" providerId="ADAL" clId="{E1F88A8F-B068-42D0-AF8D-E41C65204B48}" dt="2025-05-19T23:25:53.265" v="324" actId="962"/>
          <ac:picMkLst>
            <pc:docMk/>
            <pc:sldMk cId="4208597543" sldId="260"/>
            <ac:picMk id="15" creationId="{D281230A-CEE5-7227-AC87-E50727796C3B}"/>
          </ac:picMkLst>
        </pc:picChg>
        <pc:picChg chg="mod">
          <ac:chgData name="Mariana Prudencio" userId="715a8a23-4085-434c-b09a-5126f5b59931" providerId="ADAL" clId="{E1F88A8F-B068-42D0-AF8D-E41C65204B48}" dt="2025-05-19T23:25:54.628" v="326" actId="962"/>
          <ac:picMkLst>
            <pc:docMk/>
            <pc:sldMk cId="4208597543" sldId="260"/>
            <ac:picMk id="19" creationId="{5D904A87-9893-41F9-58B4-6E4C11982D4B}"/>
          </ac:picMkLst>
        </pc:picChg>
        <pc:picChg chg="mod">
          <ac:chgData name="Mariana Prudencio" userId="715a8a23-4085-434c-b09a-5126f5b59931" providerId="ADAL" clId="{E1F88A8F-B068-42D0-AF8D-E41C65204B48}" dt="2025-05-19T23:25:45.199" v="315" actId="962"/>
          <ac:picMkLst>
            <pc:docMk/>
            <pc:sldMk cId="4208597543" sldId="260"/>
            <ac:picMk id="20" creationId="{1342E959-4D47-4CBB-2033-999816DEF30C}"/>
          </ac:picMkLst>
        </pc:picChg>
        <pc:cxnChg chg="mod">
          <ac:chgData name="Mariana Prudencio" userId="715a8a23-4085-434c-b09a-5126f5b59931" providerId="ADAL" clId="{E1F88A8F-B068-42D0-AF8D-E41C65204B48}" dt="2025-05-19T23:25:50.181" v="321" actId="962"/>
          <ac:cxnSpMkLst>
            <pc:docMk/>
            <pc:sldMk cId="4208597543" sldId="260"/>
            <ac:cxnSpMk id="11" creationId="{73846373-0CAA-DCB3-C171-5FFA0C514874}"/>
          </ac:cxnSpMkLst>
        </pc:cxnChg>
        <pc:cxnChg chg="mod">
          <ac:chgData name="Mariana Prudencio" userId="715a8a23-4085-434c-b09a-5126f5b59931" providerId="ADAL" clId="{E1F88A8F-B068-42D0-AF8D-E41C65204B48}" dt="2025-05-19T23:25:52.517" v="323" actId="962"/>
          <ac:cxnSpMkLst>
            <pc:docMk/>
            <pc:sldMk cId="4208597543" sldId="260"/>
            <ac:cxnSpMk id="17" creationId="{E6B6727E-EA6A-43C8-EA52-004089D96181}"/>
          </ac:cxnSpMkLst>
        </pc:cxnChg>
        <pc:cxnChg chg="mod">
          <ac:chgData name="Mariana Prudencio" userId="715a8a23-4085-434c-b09a-5126f5b59931" providerId="ADAL" clId="{E1F88A8F-B068-42D0-AF8D-E41C65204B48}" dt="2025-05-19T23:25:48.465" v="319" actId="962"/>
          <ac:cxnSpMkLst>
            <pc:docMk/>
            <pc:sldMk cId="4208597543" sldId="260"/>
            <ac:cxnSpMk id="18" creationId="{EF75EE94-0441-F4F4-E6AE-27B24021D692}"/>
          </ac:cxnSpMkLst>
        </pc:cxnChg>
        <pc:cxnChg chg="mod">
          <ac:chgData name="Mariana Prudencio" userId="715a8a23-4085-434c-b09a-5126f5b59931" providerId="ADAL" clId="{E1F88A8F-B068-42D0-AF8D-E41C65204B48}" dt="2025-05-22T23:02:23.419" v="7051" actId="1035"/>
          <ac:cxnSpMkLst>
            <pc:docMk/>
            <pc:sldMk cId="4208597543" sldId="260"/>
            <ac:cxnSpMk id="21" creationId="{E82FA5FE-12E1-ADC8-9B5F-34CB667F388D}"/>
          </ac:cxnSpMkLst>
        </pc:cxnChg>
        <pc:cxnChg chg="mod">
          <ac:chgData name="Mariana Prudencio" userId="715a8a23-4085-434c-b09a-5126f5b59931" providerId="ADAL" clId="{E1F88A8F-B068-42D0-AF8D-E41C65204B48}" dt="2025-05-19T23:25:53.933" v="325" actId="962"/>
          <ac:cxnSpMkLst>
            <pc:docMk/>
            <pc:sldMk cId="4208597543" sldId="260"/>
            <ac:cxnSpMk id="23" creationId="{C3E1FD53-EB8E-087D-2954-EA0B18020EEC}"/>
          </ac:cxnSpMkLst>
        </pc:cxnChg>
        <pc:cxnChg chg="mod">
          <ac:chgData name="Mariana Prudencio" userId="715a8a23-4085-434c-b09a-5126f5b59931" providerId="ADAL" clId="{E1F88A8F-B068-42D0-AF8D-E41C65204B48}" dt="2025-05-22T23:02:23.419" v="7051" actId="1035"/>
          <ac:cxnSpMkLst>
            <pc:docMk/>
            <pc:sldMk cId="4208597543" sldId="260"/>
            <ac:cxnSpMk id="50" creationId="{4A0B5A3C-F70D-C359-B8D8-FCFF54AEB05D}"/>
          </ac:cxnSpMkLst>
        </pc:cxnChg>
        <pc:cxnChg chg="mod">
          <ac:chgData name="Mariana Prudencio" userId="715a8a23-4085-434c-b09a-5126f5b59931" providerId="ADAL" clId="{E1F88A8F-B068-42D0-AF8D-E41C65204B48}" dt="2025-05-22T23:02:23.419" v="7051" actId="1035"/>
          <ac:cxnSpMkLst>
            <pc:docMk/>
            <pc:sldMk cId="4208597543" sldId="260"/>
            <ac:cxnSpMk id="73" creationId="{12390185-7957-1B05-F3D4-B013C5D00F50}"/>
          </ac:cxnSpMkLst>
        </pc:cxnChg>
      </pc:sldChg>
      <pc:sldChg chg="modSp mod">
        <pc:chgData name="Mariana Prudencio" userId="715a8a23-4085-434c-b09a-5126f5b59931" providerId="ADAL" clId="{E1F88A8F-B068-42D0-AF8D-E41C65204B48}" dt="2025-05-22T23:02:41.631" v="7140" actId="1036"/>
        <pc:sldMkLst>
          <pc:docMk/>
          <pc:sldMk cId="1165949827" sldId="261"/>
        </pc:sldMkLst>
        <pc:spChg chg="mod">
          <ac:chgData name="Mariana Prudencio" userId="715a8a23-4085-434c-b09a-5126f5b59931" providerId="ADAL" clId="{E1F88A8F-B068-42D0-AF8D-E41C65204B48}" dt="2025-05-20T15:52:27.634" v="936"/>
          <ac:spMkLst>
            <pc:docMk/>
            <pc:sldMk cId="1165949827" sldId="261"/>
            <ac:spMk id="10" creationId="{61DA9798-01F9-348B-C330-751AC45FED84}"/>
          </ac:spMkLst>
        </pc:spChg>
        <pc:spChg chg="mod">
          <ac:chgData name="Mariana Prudencio" userId="715a8a23-4085-434c-b09a-5126f5b59931" providerId="ADAL" clId="{E1F88A8F-B068-42D0-AF8D-E41C65204B48}" dt="2025-05-22T23:02:41.631" v="7140" actId="1036"/>
          <ac:spMkLst>
            <pc:docMk/>
            <pc:sldMk cId="1165949827" sldId="261"/>
            <ac:spMk id="16" creationId="{81ABCA33-3A6C-5BF0-1BFA-4C3850580968}"/>
          </ac:spMkLst>
        </pc:spChg>
        <pc:spChg chg="mod">
          <ac:chgData name="Mariana Prudencio" userId="715a8a23-4085-434c-b09a-5126f5b59931" providerId="ADAL" clId="{E1F88A8F-B068-42D0-AF8D-E41C65204B48}" dt="2025-05-19T23:26:03.450" v="337" actId="962"/>
          <ac:spMkLst>
            <pc:docMk/>
            <pc:sldMk cId="1165949827" sldId="261"/>
            <ac:spMk id="17" creationId="{8BEE9C3D-1671-E5DD-6675-4C6B5E303F1A}"/>
          </ac:spMkLst>
        </pc:spChg>
        <pc:spChg chg="mod">
          <ac:chgData name="Mariana Prudencio" userId="715a8a23-4085-434c-b09a-5126f5b59931" providerId="ADAL" clId="{E1F88A8F-B068-42D0-AF8D-E41C65204B48}" dt="2025-05-20T15:52:27.634" v="936"/>
          <ac:spMkLst>
            <pc:docMk/>
            <pc:sldMk cId="1165949827" sldId="261"/>
            <ac:spMk id="22" creationId="{09861F73-032A-55F6-31B7-B5650E001C7C}"/>
          </ac:spMkLst>
        </pc:spChg>
        <pc:spChg chg="mod">
          <ac:chgData name="Mariana Prudencio" userId="715a8a23-4085-434c-b09a-5126f5b59931" providerId="ADAL" clId="{E1F88A8F-B068-42D0-AF8D-E41C65204B48}" dt="2025-05-22T23:02:41.631" v="7140" actId="1036"/>
          <ac:spMkLst>
            <pc:docMk/>
            <pc:sldMk cId="1165949827" sldId="261"/>
            <ac:spMk id="54" creationId="{EA32DE90-1055-4E59-D8A8-72344F9D75E4}"/>
          </ac:spMkLst>
        </pc:spChg>
        <pc:spChg chg="mod">
          <ac:chgData name="Mariana Prudencio" userId="715a8a23-4085-434c-b09a-5126f5b59931" providerId="ADAL" clId="{E1F88A8F-B068-42D0-AF8D-E41C65204B48}" dt="2025-05-22T23:02:41.631" v="7140" actId="1036"/>
          <ac:spMkLst>
            <pc:docMk/>
            <pc:sldMk cId="1165949827" sldId="261"/>
            <ac:spMk id="56" creationId="{2B0FDBFC-7736-5CD7-890C-F21D0AAF0824}"/>
          </ac:spMkLst>
        </pc:spChg>
        <pc:spChg chg="mod">
          <ac:chgData name="Mariana Prudencio" userId="715a8a23-4085-434c-b09a-5126f5b59931" providerId="ADAL" clId="{E1F88A8F-B068-42D0-AF8D-E41C65204B48}" dt="2025-05-22T23:02:34.211" v="7125" actId="1035"/>
          <ac:spMkLst>
            <pc:docMk/>
            <pc:sldMk cId="1165949827" sldId="261"/>
            <ac:spMk id="62" creationId="{E12EC208-6F08-503E-3A27-1C0042D1B352}"/>
          </ac:spMkLst>
        </pc:spChg>
        <pc:spChg chg="mod">
          <ac:chgData name="Mariana Prudencio" userId="715a8a23-4085-434c-b09a-5126f5b59931" providerId="ADAL" clId="{E1F88A8F-B068-42D0-AF8D-E41C65204B48}" dt="2025-05-22T23:02:41.631" v="7140" actId="1036"/>
          <ac:spMkLst>
            <pc:docMk/>
            <pc:sldMk cId="1165949827" sldId="261"/>
            <ac:spMk id="69" creationId="{8AC6C056-B1ED-CD18-FAAB-A9FFABEE2AEE}"/>
          </ac:spMkLst>
        </pc:spChg>
        <pc:spChg chg="mod">
          <ac:chgData name="Mariana Prudencio" userId="715a8a23-4085-434c-b09a-5126f5b59931" providerId="ADAL" clId="{E1F88A8F-B068-42D0-AF8D-E41C65204B48}" dt="2025-05-22T23:02:41.631" v="7140" actId="1036"/>
          <ac:spMkLst>
            <pc:docMk/>
            <pc:sldMk cId="1165949827" sldId="261"/>
            <ac:spMk id="71" creationId="{289E6EF3-301F-A98A-321E-34BB4CA5B33D}"/>
          </ac:spMkLst>
        </pc:spChg>
        <pc:grpChg chg="mod">
          <ac:chgData name="Mariana Prudencio" userId="715a8a23-4085-434c-b09a-5126f5b59931" providerId="ADAL" clId="{E1F88A8F-B068-42D0-AF8D-E41C65204B48}" dt="2025-05-19T23:26:02.725" v="336" actId="962"/>
          <ac:grpSpMkLst>
            <pc:docMk/>
            <pc:sldMk cId="1165949827" sldId="261"/>
            <ac:grpSpMk id="26" creationId="{B7DF9F7B-9659-55D9-5EA1-2CEC722B7EE6}"/>
          </ac:grpSpMkLst>
        </pc:grpChg>
        <pc:picChg chg="mod">
          <ac:chgData name="Mariana Prudencio" userId="715a8a23-4085-434c-b09a-5126f5b59931" providerId="ADAL" clId="{E1F88A8F-B068-42D0-AF8D-E41C65204B48}" dt="2025-05-19T23:26:04.195" v="338" actId="962"/>
          <ac:picMkLst>
            <pc:docMk/>
            <pc:sldMk cId="1165949827" sldId="261"/>
            <ac:picMk id="20" creationId="{8A3E1F9E-FD22-0291-B050-25759D8898FB}"/>
          </ac:picMkLst>
        </pc:picChg>
        <pc:picChg chg="mod">
          <ac:chgData name="Mariana Prudencio" userId="715a8a23-4085-434c-b09a-5126f5b59931" providerId="ADAL" clId="{E1F88A8F-B068-42D0-AF8D-E41C65204B48}" dt="2025-05-19T23:25:56.794" v="328" actId="962"/>
          <ac:picMkLst>
            <pc:docMk/>
            <pc:sldMk cId="1165949827" sldId="261"/>
            <ac:picMk id="30" creationId="{86DB35F6-7B0C-FFDF-DDFF-4FFE51CA5872}"/>
          </ac:picMkLst>
        </pc:picChg>
        <pc:picChg chg="mod">
          <ac:chgData name="Mariana Prudencio" userId="715a8a23-4085-434c-b09a-5126f5b59931" providerId="ADAL" clId="{E1F88A8F-B068-42D0-AF8D-E41C65204B48}" dt="2025-05-19T23:25:59.003" v="331" actId="962"/>
          <ac:picMkLst>
            <pc:docMk/>
            <pc:sldMk cId="1165949827" sldId="261"/>
            <ac:picMk id="44" creationId="{EDB29F9F-225F-E033-3273-59667317F50F}"/>
          </ac:picMkLst>
        </pc:picChg>
        <pc:picChg chg="mod">
          <ac:chgData name="Mariana Prudencio" userId="715a8a23-4085-434c-b09a-5126f5b59931" providerId="ADAL" clId="{E1F88A8F-B068-42D0-AF8D-E41C65204B48}" dt="2025-05-19T23:25:56.084" v="327" actId="962"/>
          <ac:picMkLst>
            <pc:docMk/>
            <pc:sldMk cId="1165949827" sldId="261"/>
            <ac:picMk id="53" creationId="{C8C948BB-DAEE-42DA-5555-FC8AC4002E57}"/>
          </ac:picMkLst>
        </pc:picChg>
        <pc:picChg chg="mod">
          <ac:chgData name="Mariana Prudencio" userId="715a8a23-4085-434c-b09a-5126f5b59931" providerId="ADAL" clId="{E1F88A8F-B068-42D0-AF8D-E41C65204B48}" dt="2025-05-19T23:25:59.744" v="332" actId="962"/>
          <ac:picMkLst>
            <pc:docMk/>
            <pc:sldMk cId="1165949827" sldId="261"/>
            <ac:picMk id="55" creationId="{C1C62D8E-86ED-1536-B827-1FEA4391399C}"/>
          </ac:picMkLst>
        </pc:picChg>
        <pc:picChg chg="mod">
          <ac:chgData name="Mariana Prudencio" userId="715a8a23-4085-434c-b09a-5126f5b59931" providerId="ADAL" clId="{E1F88A8F-B068-42D0-AF8D-E41C65204B48}" dt="2025-05-19T23:26:01.245" v="334" actId="962"/>
          <ac:picMkLst>
            <pc:docMk/>
            <pc:sldMk cId="1165949827" sldId="261"/>
            <ac:picMk id="57" creationId="{CFA84A4C-DE71-4EE8-9292-C3160543C1FE}"/>
          </ac:picMkLst>
        </pc:picChg>
        <pc:cxnChg chg="mod">
          <ac:chgData name="Mariana Prudencio" userId="715a8a23-4085-434c-b09a-5126f5b59931" providerId="ADAL" clId="{E1F88A8F-B068-42D0-AF8D-E41C65204B48}" dt="2025-05-19T23:26:01.876" v="335" actId="962"/>
          <ac:cxnSpMkLst>
            <pc:docMk/>
            <pc:sldMk cId="1165949827" sldId="261"/>
            <ac:cxnSpMk id="13" creationId="{CAA72BF0-4888-3FB6-BEA2-1893A646A722}"/>
          </ac:cxnSpMkLst>
        </pc:cxnChg>
        <pc:cxnChg chg="mod">
          <ac:chgData name="Mariana Prudencio" userId="715a8a23-4085-434c-b09a-5126f5b59931" providerId="ADAL" clId="{E1F88A8F-B068-42D0-AF8D-E41C65204B48}" dt="2025-05-19T23:25:58.268" v="330" actId="962"/>
          <ac:cxnSpMkLst>
            <pc:docMk/>
            <pc:sldMk cId="1165949827" sldId="261"/>
            <ac:cxnSpMk id="18" creationId="{DFB8331E-3AA3-FAF4-ABE2-2B36C67CE74A}"/>
          </ac:cxnSpMkLst>
        </pc:cxnChg>
        <pc:cxnChg chg="mod">
          <ac:chgData name="Mariana Prudencio" userId="715a8a23-4085-434c-b09a-5126f5b59931" providerId="ADAL" clId="{E1F88A8F-B068-42D0-AF8D-E41C65204B48}" dt="2025-05-22T23:02:41.631" v="7140" actId="1036"/>
          <ac:cxnSpMkLst>
            <pc:docMk/>
            <pc:sldMk cId="1165949827" sldId="261"/>
            <ac:cxnSpMk id="21" creationId="{FF005A38-757A-CB59-2024-A401885E5AE1}"/>
          </ac:cxnSpMkLst>
        </pc:cxnChg>
        <pc:cxnChg chg="mod">
          <ac:chgData name="Mariana Prudencio" userId="715a8a23-4085-434c-b09a-5126f5b59931" providerId="ADAL" clId="{E1F88A8F-B068-42D0-AF8D-E41C65204B48}" dt="2025-05-22T23:02:41.631" v="7140" actId="1036"/>
          <ac:cxnSpMkLst>
            <pc:docMk/>
            <pc:sldMk cId="1165949827" sldId="261"/>
            <ac:cxnSpMk id="50" creationId="{670ACECC-E949-BD28-50C3-8F16FA39A065}"/>
          </ac:cxnSpMkLst>
        </pc:cxnChg>
        <pc:cxnChg chg="mod">
          <ac:chgData name="Mariana Prudencio" userId="715a8a23-4085-434c-b09a-5126f5b59931" providerId="ADAL" clId="{E1F88A8F-B068-42D0-AF8D-E41C65204B48}" dt="2025-05-19T23:26:00.424" v="333" actId="962"/>
          <ac:cxnSpMkLst>
            <pc:docMk/>
            <pc:sldMk cId="1165949827" sldId="261"/>
            <ac:cxnSpMk id="58" creationId="{C6229321-2FCA-54E3-755A-05B4F1DCBE1B}"/>
          </ac:cxnSpMkLst>
        </pc:cxnChg>
        <pc:cxnChg chg="mod">
          <ac:chgData name="Mariana Prudencio" userId="715a8a23-4085-434c-b09a-5126f5b59931" providerId="ADAL" clId="{E1F88A8F-B068-42D0-AF8D-E41C65204B48}" dt="2025-05-22T23:02:41.631" v="7140" actId="1036"/>
          <ac:cxnSpMkLst>
            <pc:docMk/>
            <pc:sldMk cId="1165949827" sldId="261"/>
            <ac:cxnSpMk id="73" creationId="{543B2321-DE88-15F7-FD61-4A52551318C4}"/>
          </ac:cxnSpMkLst>
        </pc:cxnChg>
      </pc:sldChg>
      <pc:sldChg chg="modSp mod">
        <pc:chgData name="Mariana Prudencio" userId="715a8a23-4085-434c-b09a-5126f5b59931" providerId="ADAL" clId="{E1F88A8F-B068-42D0-AF8D-E41C65204B48}" dt="2025-05-19T23:22:47.415" v="154" actId="962"/>
        <pc:sldMkLst>
          <pc:docMk/>
          <pc:sldMk cId="1128729867" sldId="262"/>
        </pc:sldMkLst>
        <pc:grpChg chg="mod">
          <ac:chgData name="Mariana Prudencio" userId="715a8a23-4085-434c-b09a-5126f5b59931" providerId="ADAL" clId="{E1F88A8F-B068-42D0-AF8D-E41C65204B48}" dt="2025-05-19T23:22:44.616" v="151" actId="962"/>
          <ac:grpSpMkLst>
            <pc:docMk/>
            <pc:sldMk cId="1128729867" sldId="262"/>
            <ac:grpSpMk id="165" creationId="{77ACF70F-D7C5-21B7-49AB-4437E2728079}"/>
          </ac:grpSpMkLst>
        </pc:grpChg>
        <pc:grpChg chg="mod">
          <ac:chgData name="Mariana Prudencio" userId="715a8a23-4085-434c-b09a-5126f5b59931" providerId="ADAL" clId="{E1F88A8F-B068-42D0-AF8D-E41C65204B48}" dt="2025-05-19T23:22:45.617" v="152" actId="962"/>
          <ac:grpSpMkLst>
            <pc:docMk/>
            <pc:sldMk cId="1128729867" sldId="262"/>
            <ac:grpSpMk id="191" creationId="{323FC3DE-0CA4-DCD1-28EE-9A29DE527905}"/>
          </ac:grpSpMkLst>
        </pc:grpChg>
        <pc:grpChg chg="mod">
          <ac:chgData name="Mariana Prudencio" userId="715a8a23-4085-434c-b09a-5126f5b59931" providerId="ADAL" clId="{E1F88A8F-B068-42D0-AF8D-E41C65204B48}" dt="2025-05-19T23:22:46.370" v="153" actId="962"/>
          <ac:grpSpMkLst>
            <pc:docMk/>
            <pc:sldMk cId="1128729867" sldId="262"/>
            <ac:grpSpMk id="192" creationId="{7441F25E-67D8-2AE6-EB21-C4B2F9CB9EBA}"/>
          </ac:grpSpMkLst>
        </pc:grpChg>
        <pc:grpChg chg="mod">
          <ac:chgData name="Mariana Prudencio" userId="715a8a23-4085-434c-b09a-5126f5b59931" providerId="ADAL" clId="{E1F88A8F-B068-42D0-AF8D-E41C65204B48}" dt="2025-05-19T23:22:47.415" v="154" actId="962"/>
          <ac:grpSpMkLst>
            <pc:docMk/>
            <pc:sldMk cId="1128729867" sldId="262"/>
            <ac:grpSpMk id="193" creationId="{548855D3-C994-19AC-3AC4-ACAEE6D127C2}"/>
          </ac:grpSpMkLst>
        </pc:grpChg>
        <pc:grpChg chg="mod">
          <ac:chgData name="Mariana Prudencio" userId="715a8a23-4085-434c-b09a-5126f5b59931" providerId="ADAL" clId="{E1F88A8F-B068-42D0-AF8D-E41C65204B48}" dt="2025-05-19T23:22:43.775" v="150" actId="962"/>
          <ac:grpSpMkLst>
            <pc:docMk/>
            <pc:sldMk cId="1128729867" sldId="262"/>
            <ac:grpSpMk id="196" creationId="{B708A481-2BC0-374C-FF10-F41E6A6381F8}"/>
          </ac:grpSpMkLst>
        </pc:grpChg>
      </pc:sldChg>
      <pc:sldChg chg="addSp delSp modSp mod">
        <pc:chgData name="Mariana Prudencio" userId="715a8a23-4085-434c-b09a-5126f5b59931" providerId="ADAL" clId="{E1F88A8F-B068-42D0-AF8D-E41C65204B48}" dt="2025-05-22T23:16:42.288" v="7365" actId="962"/>
        <pc:sldMkLst>
          <pc:docMk/>
          <pc:sldMk cId="1747297553" sldId="263"/>
        </pc:sldMkLst>
        <pc:spChg chg="add del">
          <ac:chgData name="Mariana Prudencio" userId="715a8a23-4085-434c-b09a-5126f5b59931" providerId="ADAL" clId="{E1F88A8F-B068-42D0-AF8D-E41C65204B48}" dt="2025-05-21T23:08:35.466" v="5169" actId="478"/>
          <ac:spMkLst>
            <pc:docMk/>
            <pc:sldMk cId="1747297553" sldId="263"/>
            <ac:spMk id="5" creationId="{636A0990-2910-E766-55E3-31A04B36DAA5}"/>
          </ac:spMkLst>
        </pc:spChg>
        <pc:graphicFrameChg chg="mod modGraphic">
          <ac:chgData name="Mariana Prudencio" userId="715a8a23-4085-434c-b09a-5126f5b59931" providerId="ADAL" clId="{E1F88A8F-B068-42D0-AF8D-E41C65204B48}" dt="2025-05-21T23:12:34.679" v="5247"/>
          <ac:graphicFrameMkLst>
            <pc:docMk/>
            <pc:sldMk cId="1747297553" sldId="263"/>
            <ac:graphicFrameMk id="21" creationId="{B3870F1B-7358-BD24-894B-988CD6A13B4C}"/>
          </ac:graphicFrameMkLst>
        </pc:graphicFrameChg>
        <pc:graphicFrameChg chg="add mod modGraphic">
          <ac:chgData name="Mariana Prudencio" userId="715a8a23-4085-434c-b09a-5126f5b59931" providerId="ADAL" clId="{E1F88A8F-B068-42D0-AF8D-E41C65204B48}" dt="2025-05-21T23:12:37.159" v="5248"/>
          <ac:graphicFrameMkLst>
            <pc:docMk/>
            <pc:sldMk cId="1747297553" sldId="263"/>
            <ac:graphicFrameMk id="34" creationId="{558B751D-0526-8159-30D3-AE9EA1A6AD2E}"/>
          </ac:graphicFrameMkLst>
        </pc:graphicFrameChg>
        <pc:graphicFrameChg chg="mod modGraphic">
          <ac:chgData name="Mariana Prudencio" userId="715a8a23-4085-434c-b09a-5126f5b59931" providerId="ADAL" clId="{E1F88A8F-B068-42D0-AF8D-E41C65204B48}" dt="2025-05-21T23:12:39.554" v="5249"/>
          <ac:graphicFrameMkLst>
            <pc:docMk/>
            <pc:sldMk cId="1747297553" sldId="263"/>
            <ac:graphicFrameMk id="39" creationId="{22C649D7-767D-F996-1939-4540FF10E93A}"/>
          </ac:graphicFrameMkLst>
        </pc:graphicFrameChg>
        <pc:picChg chg="add del mod">
          <ac:chgData name="Mariana Prudencio" userId="715a8a23-4085-434c-b09a-5126f5b59931" providerId="ADAL" clId="{E1F88A8F-B068-42D0-AF8D-E41C65204B48}" dt="2025-05-22T23:13:30.898" v="7342" actId="478"/>
          <ac:picMkLst>
            <pc:docMk/>
            <pc:sldMk cId="1747297553" sldId="263"/>
            <ac:picMk id="3" creationId="{1C383190-52FF-9352-3DF5-039A53A046E1}"/>
          </ac:picMkLst>
        </pc:picChg>
        <pc:picChg chg="add mod">
          <ac:chgData name="Mariana Prudencio" userId="715a8a23-4085-434c-b09a-5126f5b59931" providerId="ADAL" clId="{E1F88A8F-B068-42D0-AF8D-E41C65204B48}" dt="2025-05-22T23:15:44.315" v="7353" actId="962"/>
          <ac:picMkLst>
            <pc:docMk/>
            <pc:sldMk cId="1747297553" sldId="263"/>
            <ac:picMk id="25" creationId="{F2235350-4406-274E-3335-80688FBB11B5}"/>
          </ac:picMkLst>
        </pc:picChg>
        <pc:picChg chg="add mod">
          <ac:chgData name="Mariana Prudencio" userId="715a8a23-4085-434c-b09a-5126f5b59931" providerId="ADAL" clId="{E1F88A8F-B068-42D0-AF8D-E41C65204B48}" dt="2025-05-22T23:16:07.996" v="7355" actId="962"/>
          <ac:picMkLst>
            <pc:docMk/>
            <pc:sldMk cId="1747297553" sldId="263"/>
            <ac:picMk id="30" creationId="{67701235-CCF0-8B05-F4CF-97B32F01D65A}"/>
          </ac:picMkLst>
        </pc:picChg>
        <pc:picChg chg="add mod">
          <ac:chgData name="Mariana Prudencio" userId="715a8a23-4085-434c-b09a-5126f5b59931" providerId="ADAL" clId="{E1F88A8F-B068-42D0-AF8D-E41C65204B48}" dt="2025-05-22T23:16:15.939" v="7357" actId="962"/>
          <ac:picMkLst>
            <pc:docMk/>
            <pc:sldMk cId="1747297553" sldId="263"/>
            <ac:picMk id="33" creationId="{B0F8DB53-2B77-4F96-7EDC-4EE27D6BB587}"/>
          </ac:picMkLst>
        </pc:picChg>
        <pc:picChg chg="add mod">
          <ac:chgData name="Mariana Prudencio" userId="715a8a23-4085-434c-b09a-5126f5b59931" providerId="ADAL" clId="{E1F88A8F-B068-42D0-AF8D-E41C65204B48}" dt="2025-05-22T23:16:23.821" v="7359" actId="962"/>
          <ac:picMkLst>
            <pc:docMk/>
            <pc:sldMk cId="1747297553" sldId="263"/>
            <ac:picMk id="35" creationId="{2ACA29D5-D4D5-78B9-CEE2-292F481BEC34}"/>
          </ac:picMkLst>
        </pc:picChg>
        <pc:picChg chg="add mod">
          <ac:chgData name="Mariana Prudencio" userId="715a8a23-4085-434c-b09a-5126f5b59931" providerId="ADAL" clId="{E1F88A8F-B068-42D0-AF8D-E41C65204B48}" dt="2025-05-21T23:12:51.203" v="5250" actId="552"/>
          <ac:picMkLst>
            <pc:docMk/>
            <pc:sldMk cId="1747297553" sldId="263"/>
            <ac:picMk id="36" creationId="{5A90C386-0A49-1929-A1EE-47252AA324D1}"/>
          </ac:picMkLst>
        </pc:picChg>
        <pc:picChg chg="add mod">
          <ac:chgData name="Mariana Prudencio" userId="715a8a23-4085-434c-b09a-5126f5b59931" providerId="ADAL" clId="{E1F88A8F-B068-42D0-AF8D-E41C65204B48}" dt="2025-05-22T23:16:29.078" v="7361" actId="962"/>
          <ac:picMkLst>
            <pc:docMk/>
            <pc:sldMk cId="1747297553" sldId="263"/>
            <ac:picMk id="37" creationId="{49DD0CCA-49DD-6AEC-6BE7-951B9E28D290}"/>
          </ac:picMkLst>
        </pc:picChg>
        <pc:picChg chg="add mod">
          <ac:chgData name="Mariana Prudencio" userId="715a8a23-4085-434c-b09a-5126f5b59931" providerId="ADAL" clId="{E1F88A8F-B068-42D0-AF8D-E41C65204B48}" dt="2025-05-22T23:16:35.804" v="7363" actId="962"/>
          <ac:picMkLst>
            <pc:docMk/>
            <pc:sldMk cId="1747297553" sldId="263"/>
            <ac:picMk id="38" creationId="{7FD4ABEC-B0BA-56AC-24CD-4000C267B1D4}"/>
          </ac:picMkLst>
        </pc:picChg>
        <pc:picChg chg="add mod">
          <ac:chgData name="Mariana Prudencio" userId="715a8a23-4085-434c-b09a-5126f5b59931" providerId="ADAL" clId="{E1F88A8F-B068-42D0-AF8D-E41C65204B48}" dt="2025-05-22T23:16:42.288" v="7365" actId="962"/>
          <ac:picMkLst>
            <pc:docMk/>
            <pc:sldMk cId="1747297553" sldId="263"/>
            <ac:picMk id="40" creationId="{7834A61C-4177-E521-ECEC-495878FC26C2}"/>
          </ac:picMkLst>
        </pc:picChg>
        <pc:picChg chg="add mod">
          <ac:chgData name="Mariana Prudencio" userId="715a8a23-4085-434c-b09a-5126f5b59931" providerId="ADAL" clId="{E1F88A8F-B068-42D0-AF8D-E41C65204B48}" dt="2025-05-21T23:12:51.203" v="5250" actId="552"/>
          <ac:picMkLst>
            <pc:docMk/>
            <pc:sldMk cId="1747297553" sldId="263"/>
            <ac:picMk id="41" creationId="{9F352D91-3A5C-375C-597D-0657CBEB41E0}"/>
          </ac:picMkLst>
        </pc:picChg>
      </pc:sldChg>
      <pc:sldChg chg="addSp delSp modSp add mod">
        <pc:chgData name="Mariana Prudencio" userId="715a8a23-4085-434c-b09a-5126f5b59931" providerId="ADAL" clId="{E1F88A8F-B068-42D0-AF8D-E41C65204B48}" dt="2025-05-21T22:40:40.912" v="4830" actId="20577"/>
        <pc:sldMkLst>
          <pc:docMk/>
          <pc:sldMk cId="793411478" sldId="264"/>
        </pc:sldMkLst>
        <pc:spChg chg="add mod">
          <ac:chgData name="Mariana Prudencio" userId="715a8a23-4085-434c-b09a-5126f5b59931" providerId="ADAL" clId="{E1F88A8F-B068-42D0-AF8D-E41C65204B48}" dt="2025-05-21T22:00:42.882" v="3871" actId="1038"/>
          <ac:spMkLst>
            <pc:docMk/>
            <pc:sldMk cId="793411478" sldId="264"/>
            <ac:spMk id="2" creationId="{DC3851E1-47CA-FFB9-4B43-1C675EB518EE}"/>
          </ac:spMkLst>
        </pc:spChg>
        <pc:spChg chg="mod">
          <ac:chgData name="Mariana Prudencio" userId="715a8a23-4085-434c-b09a-5126f5b59931" providerId="ADAL" clId="{E1F88A8F-B068-42D0-AF8D-E41C65204B48}" dt="2025-05-21T22:00:42.882" v="3871" actId="1038"/>
          <ac:spMkLst>
            <pc:docMk/>
            <pc:sldMk cId="793411478" sldId="264"/>
            <ac:spMk id="5" creationId="{E6D1A313-4B21-1393-D676-53D016716E4F}"/>
          </ac:spMkLst>
        </pc:spChg>
        <pc:spChg chg="mod">
          <ac:chgData name="Mariana Prudencio" userId="715a8a23-4085-434c-b09a-5126f5b59931" providerId="ADAL" clId="{E1F88A8F-B068-42D0-AF8D-E41C65204B48}" dt="2025-05-21T22:00:42.882" v="3871" actId="1038"/>
          <ac:spMkLst>
            <pc:docMk/>
            <pc:sldMk cId="793411478" sldId="264"/>
            <ac:spMk id="6" creationId="{8CA159D6-D0C2-F49C-B2D7-53BA1C1AA208}"/>
          </ac:spMkLst>
        </pc:spChg>
        <pc:spChg chg="add mod">
          <ac:chgData name="Mariana Prudencio" userId="715a8a23-4085-434c-b09a-5126f5b59931" providerId="ADAL" clId="{E1F88A8F-B068-42D0-AF8D-E41C65204B48}" dt="2025-05-21T22:00:42.882" v="3871" actId="1038"/>
          <ac:spMkLst>
            <pc:docMk/>
            <pc:sldMk cId="793411478" sldId="264"/>
            <ac:spMk id="7" creationId="{E452830B-F36F-AFCE-C6D8-B3CD27967970}"/>
          </ac:spMkLst>
        </pc:spChg>
        <pc:spChg chg="add mod">
          <ac:chgData name="Mariana Prudencio" userId="715a8a23-4085-434c-b09a-5126f5b59931" providerId="ADAL" clId="{E1F88A8F-B068-42D0-AF8D-E41C65204B48}" dt="2025-05-21T22:40:13.147" v="4821" actId="13926"/>
          <ac:spMkLst>
            <pc:docMk/>
            <pc:sldMk cId="793411478" sldId="264"/>
            <ac:spMk id="8" creationId="{41344120-83A2-C653-4017-D4AE20CD6F93}"/>
          </ac:spMkLst>
        </pc:spChg>
        <pc:spChg chg="add mod">
          <ac:chgData name="Mariana Prudencio" userId="715a8a23-4085-434c-b09a-5126f5b59931" providerId="ADAL" clId="{E1F88A8F-B068-42D0-AF8D-E41C65204B48}" dt="2025-05-21T22:40:40.912" v="4830" actId="20577"/>
          <ac:spMkLst>
            <pc:docMk/>
            <pc:sldMk cId="793411478" sldId="264"/>
            <ac:spMk id="9" creationId="{8C6D2890-8363-7CBF-7B4F-7877F06B1A0C}"/>
          </ac:spMkLst>
        </pc:spChg>
      </pc:sldChg>
      <pc:sldChg chg="new del">
        <pc:chgData name="Mariana Prudencio" userId="715a8a23-4085-434c-b09a-5126f5b59931" providerId="ADAL" clId="{E1F88A8F-B068-42D0-AF8D-E41C65204B48}" dt="2025-05-21T21:28:03.850" v="2687" actId="47"/>
        <pc:sldMkLst>
          <pc:docMk/>
          <pc:sldMk cId="3146353207" sldId="264"/>
        </pc:sldMkLst>
      </pc:sldChg>
      <pc:sldChg chg="addSp delSp modSp add mod">
        <pc:chgData name="Mariana Prudencio" userId="715a8a23-4085-434c-b09a-5126f5b59931" providerId="ADAL" clId="{E1F88A8F-B068-42D0-AF8D-E41C65204B48}" dt="2025-05-22T22:51:52.109" v="6207" actId="1035"/>
        <pc:sldMkLst>
          <pc:docMk/>
          <pc:sldMk cId="2675356973" sldId="265"/>
        </pc:sldMkLst>
        <pc:spChg chg="add mod ord">
          <ac:chgData name="Mariana Prudencio" userId="715a8a23-4085-434c-b09a-5126f5b59931" providerId="ADAL" clId="{E1F88A8F-B068-42D0-AF8D-E41C65204B48}" dt="2025-05-22T22:51:25.918" v="6178" actId="167"/>
          <ac:spMkLst>
            <pc:docMk/>
            <pc:sldMk cId="2675356973" sldId="265"/>
            <ac:spMk id="2" creationId="{AC585D02-B9DB-098F-665C-D3D6AA4632B9}"/>
          </ac:spMkLst>
        </pc:spChg>
        <pc:spChg chg="add mod ord">
          <ac:chgData name="Mariana Prudencio" userId="715a8a23-4085-434c-b09a-5126f5b59931" providerId="ADAL" clId="{E1F88A8F-B068-42D0-AF8D-E41C65204B48}" dt="2025-05-22T22:51:34.162" v="6182"/>
          <ac:spMkLst>
            <pc:docMk/>
            <pc:sldMk cId="2675356973" sldId="265"/>
            <ac:spMk id="4" creationId="{CCB31A33-04A8-051F-FEE6-E9DB83BBCF41}"/>
          </ac:spMkLst>
        </pc:spChg>
        <pc:spChg chg="add mod">
          <ac:chgData name="Mariana Prudencio" userId="715a8a23-4085-434c-b09a-5126f5b59931" providerId="ADAL" clId="{E1F88A8F-B068-42D0-AF8D-E41C65204B48}" dt="2025-05-22T22:51:52.109" v="6207" actId="1035"/>
          <ac:spMkLst>
            <pc:docMk/>
            <pc:sldMk cId="2675356973" sldId="265"/>
            <ac:spMk id="6" creationId="{C2F46F7B-13F8-A98A-D500-EF78A03D803C}"/>
          </ac:spMkLst>
        </pc:spChg>
        <pc:spChg chg="add mod">
          <ac:chgData name="Mariana Prudencio" userId="715a8a23-4085-434c-b09a-5126f5b59931" providerId="ADAL" clId="{E1F88A8F-B068-42D0-AF8D-E41C65204B48}" dt="2025-05-22T22:51:52.109" v="6207" actId="1035"/>
          <ac:spMkLst>
            <pc:docMk/>
            <pc:sldMk cId="2675356973" sldId="265"/>
            <ac:spMk id="11" creationId="{DD3EEC4E-58BE-7A62-CF63-2F11906886F6}"/>
          </ac:spMkLst>
        </pc:spChg>
        <pc:spChg chg="add mod">
          <ac:chgData name="Mariana Prudencio" userId="715a8a23-4085-434c-b09a-5126f5b59931" providerId="ADAL" clId="{E1F88A8F-B068-42D0-AF8D-E41C65204B48}" dt="2025-05-22T22:51:52.109" v="6207" actId="1035"/>
          <ac:spMkLst>
            <pc:docMk/>
            <pc:sldMk cId="2675356973" sldId="265"/>
            <ac:spMk id="12" creationId="{AFEA1025-22EC-0DAC-6231-D59107F3E7F3}"/>
          </ac:spMkLst>
        </pc:spChg>
        <pc:spChg chg="add mod">
          <ac:chgData name="Mariana Prudencio" userId="715a8a23-4085-434c-b09a-5126f5b59931" providerId="ADAL" clId="{E1F88A8F-B068-42D0-AF8D-E41C65204B48}" dt="2025-05-22T22:51:52.109" v="6207" actId="1035"/>
          <ac:spMkLst>
            <pc:docMk/>
            <pc:sldMk cId="2675356973" sldId="265"/>
            <ac:spMk id="13" creationId="{34184353-AEA9-1690-E73D-1BE26B86059A}"/>
          </ac:spMkLst>
        </pc:spChg>
        <pc:spChg chg="add mod">
          <ac:chgData name="Mariana Prudencio" userId="715a8a23-4085-434c-b09a-5126f5b59931" providerId="ADAL" clId="{E1F88A8F-B068-42D0-AF8D-E41C65204B48}" dt="2025-05-22T22:51:52.109" v="6207" actId="1035"/>
          <ac:spMkLst>
            <pc:docMk/>
            <pc:sldMk cId="2675356973" sldId="265"/>
            <ac:spMk id="18" creationId="{34DF4336-3233-0D45-CC7A-BFED589683FD}"/>
          </ac:spMkLst>
        </pc:spChg>
        <pc:spChg chg="del">
          <ac:chgData name="Mariana Prudencio" userId="715a8a23-4085-434c-b09a-5126f5b59931" providerId="ADAL" clId="{E1F88A8F-B068-42D0-AF8D-E41C65204B48}" dt="2025-05-22T22:51:11.981" v="6176" actId="478"/>
          <ac:spMkLst>
            <pc:docMk/>
            <pc:sldMk cId="2675356973" sldId="265"/>
            <ac:spMk id="33" creationId="{0349B171-9DF8-A1C2-C3EB-E51F33094FFE}"/>
          </ac:spMkLst>
        </pc:spChg>
        <pc:spChg chg="del">
          <ac:chgData name="Mariana Prudencio" userId="715a8a23-4085-434c-b09a-5126f5b59931" providerId="ADAL" clId="{E1F88A8F-B068-42D0-AF8D-E41C65204B48}" dt="2025-05-22T22:51:11.981" v="6176" actId="478"/>
          <ac:spMkLst>
            <pc:docMk/>
            <pc:sldMk cId="2675356973" sldId="265"/>
            <ac:spMk id="35" creationId="{76DB0DC3-757A-84F0-9934-166DEAFBB19C}"/>
          </ac:spMkLst>
        </pc:spChg>
        <pc:spChg chg="del">
          <ac:chgData name="Mariana Prudencio" userId="715a8a23-4085-434c-b09a-5126f5b59931" providerId="ADAL" clId="{E1F88A8F-B068-42D0-AF8D-E41C65204B48}" dt="2025-05-22T22:51:11.981" v="6176" actId="478"/>
          <ac:spMkLst>
            <pc:docMk/>
            <pc:sldMk cId="2675356973" sldId="265"/>
            <ac:spMk id="36" creationId="{D9AE01C5-F84C-B4AD-3619-6ED0DA5784C2}"/>
          </ac:spMkLst>
        </pc:spChg>
        <pc:spChg chg="del">
          <ac:chgData name="Mariana Prudencio" userId="715a8a23-4085-434c-b09a-5126f5b59931" providerId="ADAL" clId="{E1F88A8F-B068-42D0-AF8D-E41C65204B48}" dt="2025-05-22T22:51:11.981" v="6176" actId="478"/>
          <ac:spMkLst>
            <pc:docMk/>
            <pc:sldMk cId="2675356973" sldId="265"/>
            <ac:spMk id="37" creationId="{D4884F33-3B1B-ABD7-6126-73CE5A9C34A5}"/>
          </ac:spMkLst>
        </pc:spChg>
        <pc:spChg chg="del">
          <ac:chgData name="Mariana Prudencio" userId="715a8a23-4085-434c-b09a-5126f5b59931" providerId="ADAL" clId="{E1F88A8F-B068-42D0-AF8D-E41C65204B48}" dt="2025-05-22T22:51:11.981" v="6176" actId="478"/>
          <ac:spMkLst>
            <pc:docMk/>
            <pc:sldMk cId="2675356973" sldId="265"/>
            <ac:spMk id="54" creationId="{37D4F10D-4DB7-0928-4D2E-DF22278EF928}"/>
          </ac:spMkLst>
        </pc:spChg>
        <pc:spChg chg="del">
          <ac:chgData name="Mariana Prudencio" userId="715a8a23-4085-434c-b09a-5126f5b59931" providerId="ADAL" clId="{E1F88A8F-B068-42D0-AF8D-E41C65204B48}" dt="2025-05-22T22:51:11.981" v="6176" actId="478"/>
          <ac:spMkLst>
            <pc:docMk/>
            <pc:sldMk cId="2675356973" sldId="265"/>
            <ac:spMk id="56" creationId="{39B08262-8FBA-293F-F353-DBA379901CEC}"/>
          </ac:spMkLst>
        </pc:spChg>
        <pc:spChg chg="del mod">
          <ac:chgData name="Mariana Prudencio" userId="715a8a23-4085-434c-b09a-5126f5b59931" providerId="ADAL" clId="{E1F88A8F-B068-42D0-AF8D-E41C65204B48}" dt="2025-05-22T22:51:29.237" v="6180" actId="478"/>
          <ac:spMkLst>
            <pc:docMk/>
            <pc:sldMk cId="2675356973" sldId="265"/>
            <ac:spMk id="62" creationId="{AD016F26-A570-0294-8D73-566B13569796}"/>
          </ac:spMkLst>
        </pc:spChg>
        <pc:cxnChg chg="add mod">
          <ac:chgData name="Mariana Prudencio" userId="715a8a23-4085-434c-b09a-5126f5b59931" providerId="ADAL" clId="{E1F88A8F-B068-42D0-AF8D-E41C65204B48}" dt="2025-05-22T22:51:52.109" v="6207" actId="1035"/>
          <ac:cxnSpMkLst>
            <pc:docMk/>
            <pc:sldMk cId="2675356973" sldId="265"/>
            <ac:cxnSpMk id="10" creationId="{4636AF09-B413-CC3D-F515-92460353C907}"/>
          </ac:cxnSpMkLst>
        </pc:cxnChg>
        <pc:cxnChg chg="add mod">
          <ac:chgData name="Mariana Prudencio" userId="715a8a23-4085-434c-b09a-5126f5b59931" providerId="ADAL" clId="{E1F88A8F-B068-42D0-AF8D-E41C65204B48}" dt="2025-05-22T22:51:52.109" v="6207" actId="1035"/>
          <ac:cxnSpMkLst>
            <pc:docMk/>
            <pc:sldMk cId="2675356973" sldId="265"/>
            <ac:cxnSpMk id="19" creationId="{AAE5A1CE-5BFF-369C-E70D-0F82B70F7E21}"/>
          </ac:cxnSpMkLst>
        </pc:cxnChg>
        <pc:cxnChg chg="add mod">
          <ac:chgData name="Mariana Prudencio" userId="715a8a23-4085-434c-b09a-5126f5b59931" providerId="ADAL" clId="{E1F88A8F-B068-42D0-AF8D-E41C65204B48}" dt="2025-05-22T22:51:52.109" v="6207" actId="1035"/>
          <ac:cxnSpMkLst>
            <pc:docMk/>
            <pc:sldMk cId="2675356973" sldId="265"/>
            <ac:cxnSpMk id="20" creationId="{D5AD82E1-D995-3A92-8E67-BB6674B95EA5}"/>
          </ac:cxnSpMkLst>
        </pc:cxnChg>
        <pc:cxnChg chg="add mod">
          <ac:chgData name="Mariana Prudencio" userId="715a8a23-4085-434c-b09a-5126f5b59931" providerId="ADAL" clId="{E1F88A8F-B068-42D0-AF8D-E41C65204B48}" dt="2025-05-22T22:51:52.109" v="6207" actId="1035"/>
          <ac:cxnSpMkLst>
            <pc:docMk/>
            <pc:sldMk cId="2675356973" sldId="265"/>
            <ac:cxnSpMk id="21" creationId="{12AF6415-E30D-EE45-ABE7-83F554C4AEAF}"/>
          </ac:cxnSpMkLst>
        </pc:cxnChg>
        <pc:cxnChg chg="del">
          <ac:chgData name="Mariana Prudencio" userId="715a8a23-4085-434c-b09a-5126f5b59931" providerId="ADAL" clId="{E1F88A8F-B068-42D0-AF8D-E41C65204B48}" dt="2025-05-22T22:51:11.981" v="6176" actId="478"/>
          <ac:cxnSpMkLst>
            <pc:docMk/>
            <pc:sldMk cId="2675356973" sldId="265"/>
            <ac:cxnSpMk id="32" creationId="{9E3B6097-83CA-8BC7-7605-022C77367AD7}"/>
          </ac:cxnSpMkLst>
        </pc:cxnChg>
        <pc:cxnChg chg="del">
          <ac:chgData name="Mariana Prudencio" userId="715a8a23-4085-434c-b09a-5126f5b59931" providerId="ADAL" clId="{E1F88A8F-B068-42D0-AF8D-E41C65204B48}" dt="2025-05-22T22:51:11.981" v="6176" actId="478"/>
          <ac:cxnSpMkLst>
            <pc:docMk/>
            <pc:sldMk cId="2675356973" sldId="265"/>
            <ac:cxnSpMk id="42" creationId="{B24B2264-3FF7-8B0B-A59E-092F7FA40F81}"/>
          </ac:cxnSpMkLst>
        </pc:cxnChg>
        <pc:cxnChg chg="del">
          <ac:chgData name="Mariana Prudencio" userId="715a8a23-4085-434c-b09a-5126f5b59931" providerId="ADAL" clId="{E1F88A8F-B068-42D0-AF8D-E41C65204B48}" dt="2025-05-22T22:51:11.981" v="6176" actId="478"/>
          <ac:cxnSpMkLst>
            <pc:docMk/>
            <pc:sldMk cId="2675356973" sldId="265"/>
            <ac:cxnSpMk id="43" creationId="{2B504FBB-30C3-8674-990E-8F66C17087EB}"/>
          </ac:cxnSpMkLst>
        </pc:cxnChg>
        <pc:cxnChg chg="del">
          <ac:chgData name="Mariana Prudencio" userId="715a8a23-4085-434c-b09a-5126f5b59931" providerId="ADAL" clId="{E1F88A8F-B068-42D0-AF8D-E41C65204B48}" dt="2025-05-22T22:51:11.981" v="6176" actId="478"/>
          <ac:cxnSpMkLst>
            <pc:docMk/>
            <pc:sldMk cId="2675356973" sldId="265"/>
            <ac:cxnSpMk id="50" creationId="{4755E90D-9FF9-4FA9-3796-225B76CE9F42}"/>
          </ac:cxnSpMkLst>
        </pc:cxnChg>
      </pc:sldChg>
      <pc:sldChg chg="modSp add mod">
        <pc:chgData name="Mariana Prudencio" userId="715a8a23-4085-434c-b09a-5126f5b59931" providerId="ADAL" clId="{E1F88A8F-B068-42D0-AF8D-E41C65204B48}" dt="2025-05-22T22:59:40.560" v="6598" actId="552"/>
        <pc:sldMkLst>
          <pc:docMk/>
          <pc:sldMk cId="2249047743" sldId="266"/>
        </pc:sldMkLst>
        <pc:spChg chg="mod">
          <ac:chgData name="Mariana Prudencio" userId="715a8a23-4085-434c-b09a-5126f5b59931" providerId="ADAL" clId="{E1F88A8F-B068-42D0-AF8D-E41C65204B48}" dt="2025-05-22T22:59:34.973" v="6597" actId="1036"/>
          <ac:spMkLst>
            <pc:docMk/>
            <pc:sldMk cId="2249047743" sldId="266"/>
            <ac:spMk id="33" creationId="{D5A3DFD7-F0A5-562A-6184-78DF66BB2D9C}"/>
          </ac:spMkLst>
        </pc:spChg>
        <pc:spChg chg="mod">
          <ac:chgData name="Mariana Prudencio" userId="715a8a23-4085-434c-b09a-5126f5b59931" providerId="ADAL" clId="{E1F88A8F-B068-42D0-AF8D-E41C65204B48}" dt="2025-05-22T22:59:34.973" v="6597" actId="1036"/>
          <ac:spMkLst>
            <pc:docMk/>
            <pc:sldMk cId="2249047743" sldId="266"/>
            <ac:spMk id="35" creationId="{7FACCBF6-6144-5548-07D1-B7B9398E2144}"/>
          </ac:spMkLst>
        </pc:spChg>
        <pc:spChg chg="mod">
          <ac:chgData name="Mariana Prudencio" userId="715a8a23-4085-434c-b09a-5126f5b59931" providerId="ADAL" clId="{E1F88A8F-B068-42D0-AF8D-E41C65204B48}" dt="2025-05-22T22:59:34.973" v="6597" actId="1036"/>
          <ac:spMkLst>
            <pc:docMk/>
            <pc:sldMk cId="2249047743" sldId="266"/>
            <ac:spMk id="36" creationId="{F89AE486-CF48-EAC6-B39A-7EC9B115E817}"/>
          </ac:spMkLst>
        </pc:spChg>
        <pc:spChg chg="mod">
          <ac:chgData name="Mariana Prudencio" userId="715a8a23-4085-434c-b09a-5126f5b59931" providerId="ADAL" clId="{E1F88A8F-B068-42D0-AF8D-E41C65204B48}" dt="2025-05-22T22:59:34.973" v="6597" actId="1036"/>
          <ac:spMkLst>
            <pc:docMk/>
            <pc:sldMk cId="2249047743" sldId="266"/>
            <ac:spMk id="41" creationId="{5847CE72-43E6-4405-D4C5-790FD8102CC5}"/>
          </ac:spMkLst>
        </pc:spChg>
        <pc:spChg chg="mod">
          <ac:chgData name="Mariana Prudencio" userId="715a8a23-4085-434c-b09a-5126f5b59931" providerId="ADAL" clId="{E1F88A8F-B068-42D0-AF8D-E41C65204B48}" dt="2025-05-22T22:59:40.560" v="6598" actId="552"/>
          <ac:spMkLst>
            <pc:docMk/>
            <pc:sldMk cId="2249047743" sldId="266"/>
            <ac:spMk id="54" creationId="{42459DE7-FC92-5638-6ECE-E6B45F21D87F}"/>
          </ac:spMkLst>
        </pc:spChg>
        <pc:spChg chg="mod">
          <ac:chgData name="Mariana Prudencio" userId="715a8a23-4085-434c-b09a-5126f5b59931" providerId="ADAL" clId="{E1F88A8F-B068-42D0-AF8D-E41C65204B48}" dt="2025-05-22T22:59:34.973" v="6597" actId="1036"/>
          <ac:spMkLst>
            <pc:docMk/>
            <pc:sldMk cId="2249047743" sldId="266"/>
            <ac:spMk id="56" creationId="{C3736E6A-66FE-764F-7D01-343672E16660}"/>
          </ac:spMkLst>
        </pc:spChg>
        <pc:spChg chg="mod">
          <ac:chgData name="Mariana Prudencio" userId="715a8a23-4085-434c-b09a-5126f5b59931" providerId="ADAL" clId="{E1F88A8F-B068-42D0-AF8D-E41C65204B48}" dt="2025-05-22T22:59:40.560" v="6598" actId="552"/>
          <ac:spMkLst>
            <pc:docMk/>
            <pc:sldMk cId="2249047743" sldId="266"/>
            <ac:spMk id="62" creationId="{9DDB0773-C219-F7D7-D222-8634C5CC6A85}"/>
          </ac:spMkLst>
        </pc:spChg>
        <pc:cxnChg chg="mod">
          <ac:chgData name="Mariana Prudencio" userId="715a8a23-4085-434c-b09a-5126f5b59931" providerId="ADAL" clId="{E1F88A8F-B068-42D0-AF8D-E41C65204B48}" dt="2025-05-22T22:59:34.973" v="6597" actId="1036"/>
          <ac:cxnSpMkLst>
            <pc:docMk/>
            <pc:sldMk cId="2249047743" sldId="266"/>
            <ac:cxnSpMk id="32" creationId="{AF17265C-3CB7-C4CA-B32A-1B3D13FF6402}"/>
          </ac:cxnSpMkLst>
        </pc:cxnChg>
        <pc:cxnChg chg="mod">
          <ac:chgData name="Mariana Prudencio" userId="715a8a23-4085-434c-b09a-5126f5b59931" providerId="ADAL" clId="{E1F88A8F-B068-42D0-AF8D-E41C65204B48}" dt="2025-05-22T22:59:34.973" v="6597" actId="1036"/>
          <ac:cxnSpMkLst>
            <pc:docMk/>
            <pc:sldMk cId="2249047743" sldId="266"/>
            <ac:cxnSpMk id="42" creationId="{38952218-A4CF-DD68-4DD4-30379A5A8C00}"/>
          </ac:cxnSpMkLst>
        </pc:cxnChg>
        <pc:cxnChg chg="mod">
          <ac:chgData name="Mariana Prudencio" userId="715a8a23-4085-434c-b09a-5126f5b59931" providerId="ADAL" clId="{E1F88A8F-B068-42D0-AF8D-E41C65204B48}" dt="2025-05-22T22:59:34.973" v="6597" actId="1036"/>
          <ac:cxnSpMkLst>
            <pc:docMk/>
            <pc:sldMk cId="2249047743" sldId="266"/>
            <ac:cxnSpMk id="43" creationId="{93EFB411-AF00-703A-326F-DAF7C090A7E8}"/>
          </ac:cxnSpMkLst>
        </pc:cxnChg>
        <pc:cxnChg chg="mod">
          <ac:chgData name="Mariana Prudencio" userId="715a8a23-4085-434c-b09a-5126f5b59931" providerId="ADAL" clId="{E1F88A8F-B068-42D0-AF8D-E41C65204B48}" dt="2025-05-22T22:59:34.973" v="6597" actId="1036"/>
          <ac:cxnSpMkLst>
            <pc:docMk/>
            <pc:sldMk cId="2249047743" sldId="266"/>
            <ac:cxnSpMk id="50" creationId="{A7C02C97-AA8B-414B-B1DC-2352DE793945}"/>
          </ac:cxnSpMkLst>
        </pc:cxnChg>
      </pc:sldChg>
      <pc:sldChg chg="addSp delSp modSp add mod">
        <pc:chgData name="Mariana Prudencio" userId="715a8a23-4085-434c-b09a-5126f5b59931" providerId="ADAL" clId="{E1F88A8F-B068-42D0-AF8D-E41C65204B48}" dt="2025-05-22T23:03:09.127" v="7227" actId="1035"/>
        <pc:sldMkLst>
          <pc:docMk/>
          <pc:sldMk cId="4147460326" sldId="267"/>
        </pc:sldMkLst>
        <pc:spChg chg="mod">
          <ac:chgData name="Mariana Prudencio" userId="715a8a23-4085-434c-b09a-5126f5b59931" providerId="ADAL" clId="{E1F88A8F-B068-42D0-AF8D-E41C65204B48}" dt="2025-05-21T22:30:25.070" v="4697" actId="20577"/>
          <ac:spMkLst>
            <pc:docMk/>
            <pc:sldMk cId="4147460326" sldId="267"/>
            <ac:spMk id="2" creationId="{7E6740E5-02C1-13BE-FB61-5CCE19738584}"/>
          </ac:spMkLst>
        </pc:spChg>
        <pc:spChg chg="add mod">
          <ac:chgData name="Mariana Prudencio" userId="715a8a23-4085-434c-b09a-5126f5b59931" providerId="ADAL" clId="{E1F88A8F-B068-42D0-AF8D-E41C65204B48}" dt="2025-05-22T23:03:09.127" v="7227" actId="1035"/>
          <ac:spMkLst>
            <pc:docMk/>
            <pc:sldMk cId="4147460326" sldId="267"/>
            <ac:spMk id="5" creationId="{15026084-C4FD-6C61-0093-925366AA8D7B}"/>
          </ac:spMkLst>
        </pc:spChg>
        <pc:spChg chg="add mod">
          <ac:chgData name="Mariana Prudencio" userId="715a8a23-4085-434c-b09a-5126f5b59931" providerId="ADAL" clId="{E1F88A8F-B068-42D0-AF8D-E41C65204B48}" dt="2025-05-22T23:03:09.127" v="7227" actId="1035"/>
          <ac:spMkLst>
            <pc:docMk/>
            <pc:sldMk cId="4147460326" sldId="267"/>
            <ac:spMk id="6" creationId="{6D4DEB57-E41D-AF56-25BA-BF262FAD34A2}"/>
          </ac:spMkLst>
        </pc:spChg>
        <pc:spChg chg="add mod">
          <ac:chgData name="Mariana Prudencio" userId="715a8a23-4085-434c-b09a-5126f5b59931" providerId="ADAL" clId="{E1F88A8F-B068-42D0-AF8D-E41C65204B48}" dt="2025-05-22T23:03:09.127" v="7227" actId="1035"/>
          <ac:spMkLst>
            <pc:docMk/>
            <pc:sldMk cId="4147460326" sldId="267"/>
            <ac:spMk id="11" creationId="{E2BEC89C-C85A-F35C-1799-01A12126F89C}"/>
          </ac:spMkLst>
        </pc:spChg>
        <pc:spChg chg="add mod">
          <ac:chgData name="Mariana Prudencio" userId="715a8a23-4085-434c-b09a-5126f5b59931" providerId="ADAL" clId="{E1F88A8F-B068-42D0-AF8D-E41C65204B48}" dt="2025-05-22T23:03:09.127" v="7227" actId="1035"/>
          <ac:spMkLst>
            <pc:docMk/>
            <pc:sldMk cId="4147460326" sldId="267"/>
            <ac:spMk id="15" creationId="{1D0D4FEA-F9CF-7328-53DA-7B48DF9B4F76}"/>
          </ac:spMkLst>
        </pc:spChg>
        <pc:spChg chg="add mod">
          <ac:chgData name="Mariana Prudencio" userId="715a8a23-4085-434c-b09a-5126f5b59931" providerId="ADAL" clId="{E1F88A8F-B068-42D0-AF8D-E41C65204B48}" dt="2025-05-22T23:02:53.263" v="7210" actId="1035"/>
          <ac:spMkLst>
            <pc:docMk/>
            <pc:sldMk cId="4147460326" sldId="267"/>
            <ac:spMk id="27" creationId="{AB3106AA-323A-049E-04E1-525B73936DDE}"/>
          </ac:spMkLst>
        </pc:spChg>
        <pc:spChg chg="mod">
          <ac:chgData name="Mariana Prudencio" userId="715a8a23-4085-434c-b09a-5126f5b59931" providerId="ADAL" clId="{E1F88A8F-B068-42D0-AF8D-E41C65204B48}" dt="2025-05-21T22:29:04.638" v="4681" actId="1035"/>
          <ac:spMkLst>
            <pc:docMk/>
            <pc:sldMk cId="4147460326" sldId="267"/>
            <ac:spMk id="39" creationId="{FD7784AB-FF2E-A3B8-CA3E-1700A600E6B8}"/>
          </ac:spMkLst>
        </pc:spChg>
        <pc:spChg chg="mod">
          <ac:chgData name="Mariana Prudencio" userId="715a8a23-4085-434c-b09a-5126f5b59931" providerId="ADAL" clId="{E1F88A8F-B068-42D0-AF8D-E41C65204B48}" dt="2025-05-21T22:28:58.392" v="4662" actId="1036"/>
          <ac:spMkLst>
            <pc:docMk/>
            <pc:sldMk cId="4147460326" sldId="267"/>
            <ac:spMk id="40" creationId="{4FCFC074-18D4-D703-3EF1-D8ADAD08C394}"/>
          </ac:spMkLst>
        </pc:spChg>
        <pc:spChg chg="mod">
          <ac:chgData name="Mariana Prudencio" userId="715a8a23-4085-434c-b09a-5126f5b59931" providerId="ADAL" clId="{E1F88A8F-B068-42D0-AF8D-E41C65204B48}" dt="2025-05-22T23:03:09.127" v="7227" actId="1035"/>
          <ac:spMkLst>
            <pc:docMk/>
            <pc:sldMk cId="4147460326" sldId="267"/>
            <ac:spMk id="54" creationId="{15987FD1-3A75-0CD3-C87F-B657FDD583DB}"/>
          </ac:spMkLst>
        </pc:spChg>
        <pc:spChg chg="mod">
          <ac:chgData name="Mariana Prudencio" userId="715a8a23-4085-434c-b09a-5126f5b59931" providerId="ADAL" clId="{E1F88A8F-B068-42D0-AF8D-E41C65204B48}" dt="2025-05-22T23:03:09.127" v="7227" actId="1035"/>
          <ac:spMkLst>
            <pc:docMk/>
            <pc:sldMk cId="4147460326" sldId="267"/>
            <ac:spMk id="56" creationId="{B6B2CA58-7BEE-5A9D-4025-1041EB9094B7}"/>
          </ac:spMkLst>
        </pc:spChg>
        <pc:spChg chg="add mod">
          <ac:chgData name="Mariana Prudencio" userId="715a8a23-4085-434c-b09a-5126f5b59931" providerId="ADAL" clId="{E1F88A8F-B068-42D0-AF8D-E41C65204B48}" dt="2025-05-21T22:16:39.835" v="4347"/>
          <ac:spMkLst>
            <pc:docMk/>
            <pc:sldMk cId="4147460326" sldId="267"/>
            <ac:spMk id="67" creationId="{5B90E034-EFAB-4FD7-A943-521475AE11AF}"/>
          </ac:spMkLst>
        </pc:spChg>
        <pc:spChg chg="add mod">
          <ac:chgData name="Mariana Prudencio" userId="715a8a23-4085-434c-b09a-5126f5b59931" providerId="ADAL" clId="{E1F88A8F-B068-42D0-AF8D-E41C65204B48}" dt="2025-05-21T22:16:39.835" v="4347"/>
          <ac:spMkLst>
            <pc:docMk/>
            <pc:sldMk cId="4147460326" sldId="267"/>
            <ac:spMk id="68" creationId="{682C203B-467A-9B94-31CC-BAF12820C411}"/>
          </ac:spMkLst>
        </pc:spChg>
        <pc:spChg chg="add mod">
          <ac:chgData name="Mariana Prudencio" userId="715a8a23-4085-434c-b09a-5126f5b59931" providerId="ADAL" clId="{E1F88A8F-B068-42D0-AF8D-E41C65204B48}" dt="2025-05-21T22:16:39.835" v="4347"/>
          <ac:spMkLst>
            <pc:docMk/>
            <pc:sldMk cId="4147460326" sldId="267"/>
            <ac:spMk id="70" creationId="{A5962EB1-5C8D-6489-754F-B49155F2E560}"/>
          </ac:spMkLst>
        </pc:spChg>
        <pc:spChg chg="add mod">
          <ac:chgData name="Mariana Prudencio" userId="715a8a23-4085-434c-b09a-5126f5b59931" providerId="ADAL" clId="{E1F88A8F-B068-42D0-AF8D-E41C65204B48}" dt="2025-05-21T22:16:39.835" v="4347"/>
          <ac:spMkLst>
            <pc:docMk/>
            <pc:sldMk cId="4147460326" sldId="267"/>
            <ac:spMk id="72" creationId="{16E1695A-C3A7-753A-EFAD-530C5588A16B}"/>
          </ac:spMkLst>
        </pc:spChg>
        <pc:spChg chg="add mod">
          <ac:chgData name="Mariana Prudencio" userId="715a8a23-4085-434c-b09a-5126f5b59931" providerId="ADAL" clId="{E1F88A8F-B068-42D0-AF8D-E41C65204B48}" dt="2025-05-21T22:58:22.127" v="5154"/>
          <ac:spMkLst>
            <pc:docMk/>
            <pc:sldMk cId="4147460326" sldId="267"/>
            <ac:spMk id="111" creationId="{E7976C95-FCD0-E46D-C3FC-6DBEFA5A0592}"/>
          </ac:spMkLst>
        </pc:spChg>
        <pc:picChg chg="mod">
          <ac:chgData name="Mariana Prudencio" userId="715a8a23-4085-434c-b09a-5126f5b59931" providerId="ADAL" clId="{E1F88A8F-B068-42D0-AF8D-E41C65204B48}" dt="2025-05-21T22:21:36.986" v="4488" actId="14826"/>
          <ac:picMkLst>
            <pc:docMk/>
            <pc:sldMk cId="4147460326" sldId="267"/>
            <ac:picMk id="63" creationId="{96251F80-3A38-7E28-0AF1-3AFFB37B0834}"/>
          </ac:picMkLst>
        </pc:picChg>
        <pc:picChg chg="add mod">
          <ac:chgData name="Mariana Prudencio" userId="715a8a23-4085-434c-b09a-5126f5b59931" providerId="ADAL" clId="{E1F88A8F-B068-42D0-AF8D-E41C65204B48}" dt="2025-05-21T22:17:23.069" v="4359" actId="14826"/>
          <ac:picMkLst>
            <pc:docMk/>
            <pc:sldMk cId="4147460326" sldId="267"/>
            <ac:picMk id="64" creationId="{901F1091-D3A2-F8D7-95C5-91C863C1A23E}"/>
          </ac:picMkLst>
        </pc:picChg>
        <pc:picChg chg="mod modCrop">
          <ac:chgData name="Mariana Prudencio" userId="715a8a23-4085-434c-b09a-5126f5b59931" providerId="ADAL" clId="{E1F88A8F-B068-42D0-AF8D-E41C65204B48}" dt="2025-05-21T22:25:24.877" v="4563" actId="18131"/>
          <ac:picMkLst>
            <pc:docMk/>
            <pc:sldMk cId="4147460326" sldId="267"/>
            <ac:picMk id="65" creationId="{4C1B1E04-F2A2-48AD-8C18-0BDD7C683D78}"/>
          </ac:picMkLst>
        </pc:picChg>
        <pc:picChg chg="mod">
          <ac:chgData name="Mariana Prudencio" userId="715a8a23-4085-434c-b09a-5126f5b59931" providerId="ADAL" clId="{E1F88A8F-B068-42D0-AF8D-E41C65204B48}" dt="2025-05-21T22:16:39.835" v="4347"/>
          <ac:picMkLst>
            <pc:docMk/>
            <pc:sldMk cId="4147460326" sldId="267"/>
            <ac:picMk id="75" creationId="{A085DAEF-6F21-D2CC-C868-F7C4ABFB1381}"/>
          </ac:picMkLst>
        </pc:picChg>
        <pc:picChg chg="add mod">
          <ac:chgData name="Mariana Prudencio" userId="715a8a23-4085-434c-b09a-5126f5b59931" providerId="ADAL" clId="{E1F88A8F-B068-42D0-AF8D-E41C65204B48}" dt="2025-05-21T22:26:34.925" v="4607" actId="1036"/>
          <ac:picMkLst>
            <pc:docMk/>
            <pc:sldMk cId="4147460326" sldId="267"/>
            <ac:picMk id="79" creationId="{A4E7180C-750F-A774-D375-26FFEC52DFA0}"/>
          </ac:picMkLst>
        </pc:picChg>
        <pc:picChg chg="add mod">
          <ac:chgData name="Mariana Prudencio" userId="715a8a23-4085-434c-b09a-5126f5b59931" providerId="ADAL" clId="{E1F88A8F-B068-42D0-AF8D-E41C65204B48}" dt="2025-05-21T22:18:36.636" v="4389" actId="1037"/>
          <ac:picMkLst>
            <pc:docMk/>
            <pc:sldMk cId="4147460326" sldId="267"/>
            <ac:picMk id="82" creationId="{F62B5128-1BE5-0C15-D3D6-EED9779DD231}"/>
          </ac:picMkLst>
        </pc:picChg>
        <pc:picChg chg="add mod">
          <ac:chgData name="Mariana Prudencio" userId="715a8a23-4085-434c-b09a-5126f5b59931" providerId="ADAL" clId="{E1F88A8F-B068-42D0-AF8D-E41C65204B48}" dt="2025-05-21T22:23:22.174" v="4537" actId="1036"/>
          <ac:picMkLst>
            <pc:docMk/>
            <pc:sldMk cId="4147460326" sldId="267"/>
            <ac:picMk id="92" creationId="{FC0FF528-A30E-FE1C-08FA-51EE59EB2084}"/>
          </ac:picMkLst>
        </pc:picChg>
        <pc:picChg chg="add mod">
          <ac:chgData name="Mariana Prudencio" userId="715a8a23-4085-434c-b09a-5126f5b59931" providerId="ADAL" clId="{E1F88A8F-B068-42D0-AF8D-E41C65204B48}" dt="2025-05-21T22:27:50.899" v="4643" actId="1038"/>
          <ac:picMkLst>
            <pc:docMk/>
            <pc:sldMk cId="4147460326" sldId="267"/>
            <ac:picMk id="110" creationId="{CAAB4372-0F44-E350-B810-ADA136205A69}"/>
          </ac:picMkLst>
        </pc:picChg>
        <pc:cxnChg chg="add mod">
          <ac:chgData name="Mariana Prudencio" userId="715a8a23-4085-434c-b09a-5126f5b59931" providerId="ADAL" clId="{E1F88A8F-B068-42D0-AF8D-E41C65204B48}" dt="2025-05-22T23:03:09.127" v="7227" actId="1035"/>
          <ac:cxnSpMkLst>
            <pc:docMk/>
            <pc:sldMk cId="4147460326" sldId="267"/>
            <ac:cxnSpMk id="4" creationId="{93D35F6F-908A-0A9B-F1B7-755D81018836}"/>
          </ac:cxnSpMkLst>
        </pc:cxnChg>
        <pc:cxnChg chg="add mod">
          <ac:chgData name="Mariana Prudencio" userId="715a8a23-4085-434c-b09a-5126f5b59931" providerId="ADAL" clId="{E1F88A8F-B068-42D0-AF8D-E41C65204B48}" dt="2025-05-22T23:03:09.127" v="7227" actId="1035"/>
          <ac:cxnSpMkLst>
            <pc:docMk/>
            <pc:sldMk cId="4147460326" sldId="267"/>
            <ac:cxnSpMk id="19" creationId="{5CE714C9-E6B9-A631-6941-709E687A54F6}"/>
          </ac:cxnSpMkLst>
        </pc:cxnChg>
        <pc:cxnChg chg="add mod">
          <ac:chgData name="Mariana Prudencio" userId="715a8a23-4085-434c-b09a-5126f5b59931" providerId="ADAL" clId="{E1F88A8F-B068-42D0-AF8D-E41C65204B48}" dt="2025-05-22T23:03:09.127" v="7227" actId="1035"/>
          <ac:cxnSpMkLst>
            <pc:docMk/>
            <pc:sldMk cId="4147460326" sldId="267"/>
            <ac:cxnSpMk id="23" creationId="{0534DCF2-8183-2072-FF4C-828D137E6A91}"/>
          </ac:cxnSpMkLst>
        </pc:cxnChg>
        <pc:cxnChg chg="add mod">
          <ac:chgData name="Mariana Prudencio" userId="715a8a23-4085-434c-b09a-5126f5b59931" providerId="ADAL" clId="{E1F88A8F-B068-42D0-AF8D-E41C65204B48}" dt="2025-05-22T23:03:09.127" v="7227" actId="1035"/>
          <ac:cxnSpMkLst>
            <pc:docMk/>
            <pc:sldMk cId="4147460326" sldId="267"/>
            <ac:cxnSpMk id="25" creationId="{5FA39232-9D00-8AB4-19E6-FA4189BC0702}"/>
          </ac:cxnSpMkLst>
        </pc:cxnChg>
        <pc:cxnChg chg="mod">
          <ac:chgData name="Mariana Prudencio" userId="715a8a23-4085-434c-b09a-5126f5b59931" providerId="ADAL" clId="{E1F88A8F-B068-42D0-AF8D-E41C65204B48}" dt="2025-05-21T22:26:32.585" v="4600" actId="14100"/>
          <ac:cxnSpMkLst>
            <pc:docMk/>
            <pc:sldMk cId="4147460326" sldId="267"/>
            <ac:cxnSpMk id="80" creationId="{214AE5F9-50EA-5124-7D23-2CA19FE36090}"/>
          </ac:cxnSpMkLst>
        </pc:cxnChg>
        <pc:cxnChg chg="mod">
          <ac:chgData name="Mariana Prudencio" userId="715a8a23-4085-434c-b09a-5126f5b59931" providerId="ADAL" clId="{E1F88A8F-B068-42D0-AF8D-E41C65204B48}" dt="2025-05-21T22:18:36.636" v="4389" actId="1037"/>
          <ac:cxnSpMkLst>
            <pc:docMk/>
            <pc:sldMk cId="4147460326" sldId="267"/>
            <ac:cxnSpMk id="81" creationId="{2EBAE4A2-448D-49C5-F147-5ED5CF8CEAC2}"/>
          </ac:cxnSpMkLst>
        </pc:cxnChg>
        <pc:cxnChg chg="mod">
          <ac:chgData name="Mariana Prudencio" userId="715a8a23-4085-434c-b09a-5126f5b59931" providerId="ADAL" clId="{E1F88A8F-B068-42D0-AF8D-E41C65204B48}" dt="2025-05-21T22:23:16.956" v="4518" actId="1076"/>
          <ac:cxnSpMkLst>
            <pc:docMk/>
            <pc:sldMk cId="4147460326" sldId="267"/>
            <ac:cxnSpMk id="85" creationId="{003E774B-C3A5-B80C-72C3-453CD90B2946}"/>
          </ac:cxnSpMkLst>
        </pc:cxnChg>
        <pc:cxnChg chg="add mod">
          <ac:chgData name="Mariana Prudencio" userId="715a8a23-4085-434c-b09a-5126f5b59931" providerId="ADAL" clId="{E1F88A8F-B068-42D0-AF8D-E41C65204B48}" dt="2025-05-21T22:27:36.105" v="4624" actId="1076"/>
          <ac:cxnSpMkLst>
            <pc:docMk/>
            <pc:sldMk cId="4147460326" sldId="267"/>
            <ac:cxnSpMk id="108" creationId="{D754B818-3765-0EAE-4F27-1118442E64C0}"/>
          </ac:cxnSpMkLst>
        </pc:cxnChg>
      </pc:sldChg>
      <pc:sldChg chg="addSp delSp modSp add del mod">
        <pc:chgData name="Mariana Prudencio" userId="715a8a23-4085-434c-b09a-5126f5b59931" providerId="ADAL" clId="{E1F88A8F-B068-42D0-AF8D-E41C65204B48}" dt="2025-05-22T22:56:17.863" v="6326" actId="47"/>
        <pc:sldMkLst>
          <pc:docMk/>
          <pc:sldMk cId="537678823" sldId="268"/>
        </pc:sldMkLst>
        <pc:spChg chg="add del">
          <ac:chgData name="Mariana Prudencio" userId="715a8a23-4085-434c-b09a-5126f5b59931" providerId="ADAL" clId="{E1F88A8F-B068-42D0-AF8D-E41C65204B48}" dt="2025-05-22T22:54:06.237" v="6313" actId="21"/>
          <ac:spMkLst>
            <pc:docMk/>
            <pc:sldMk cId="537678823" sldId="268"/>
            <ac:spMk id="12" creationId="{EB15FDD2-1C12-3D78-86BC-7516C5B3EC5C}"/>
          </ac:spMkLst>
        </pc:spChg>
        <pc:spChg chg="add del">
          <ac:chgData name="Mariana Prudencio" userId="715a8a23-4085-434c-b09a-5126f5b59931" providerId="ADAL" clId="{E1F88A8F-B068-42D0-AF8D-E41C65204B48}" dt="2025-05-22T22:54:06.237" v="6313" actId="21"/>
          <ac:spMkLst>
            <pc:docMk/>
            <pc:sldMk cId="537678823" sldId="268"/>
            <ac:spMk id="35" creationId="{B028236B-5876-6037-0CB3-9019DAE09360}"/>
          </ac:spMkLst>
        </pc:spChg>
        <pc:spChg chg="add del">
          <ac:chgData name="Mariana Prudencio" userId="715a8a23-4085-434c-b09a-5126f5b59931" providerId="ADAL" clId="{E1F88A8F-B068-42D0-AF8D-E41C65204B48}" dt="2025-05-22T22:54:06.237" v="6313" actId="21"/>
          <ac:spMkLst>
            <pc:docMk/>
            <pc:sldMk cId="537678823" sldId="268"/>
            <ac:spMk id="36" creationId="{4A8AC7F5-5D64-A613-535A-E4B7923A5E98}"/>
          </ac:spMkLst>
        </pc:spChg>
        <pc:spChg chg="add del">
          <ac:chgData name="Mariana Prudencio" userId="715a8a23-4085-434c-b09a-5126f5b59931" providerId="ADAL" clId="{E1F88A8F-B068-42D0-AF8D-E41C65204B48}" dt="2025-05-22T22:54:06.237" v="6313" actId="21"/>
          <ac:spMkLst>
            <pc:docMk/>
            <pc:sldMk cId="537678823" sldId="268"/>
            <ac:spMk id="41" creationId="{4817CE48-B6B3-79C2-AB65-4535CEA489DA}"/>
          </ac:spMkLst>
        </pc:spChg>
        <pc:spChg chg="mod">
          <ac:chgData name="Mariana Prudencio" userId="715a8a23-4085-434c-b09a-5126f5b59931" providerId="ADAL" clId="{E1F88A8F-B068-42D0-AF8D-E41C65204B48}" dt="2025-05-22T22:54:07.557" v="6315" actId="21"/>
          <ac:spMkLst>
            <pc:docMk/>
            <pc:sldMk cId="537678823" sldId="268"/>
            <ac:spMk id="62" creationId="{B3C656DA-B893-9F4E-9B33-8EA2B13C3D5D}"/>
          </ac:spMkLst>
        </pc:spChg>
        <pc:cxnChg chg="add del">
          <ac:chgData name="Mariana Prudencio" userId="715a8a23-4085-434c-b09a-5126f5b59931" providerId="ADAL" clId="{E1F88A8F-B068-42D0-AF8D-E41C65204B48}" dt="2025-05-22T22:54:06.237" v="6313" actId="21"/>
          <ac:cxnSpMkLst>
            <pc:docMk/>
            <pc:sldMk cId="537678823" sldId="268"/>
            <ac:cxnSpMk id="13" creationId="{0E755DEE-E643-86BB-07BB-B9520C960C1F}"/>
          </ac:cxnSpMkLst>
        </pc:cxnChg>
        <pc:cxnChg chg="add del">
          <ac:chgData name="Mariana Prudencio" userId="715a8a23-4085-434c-b09a-5126f5b59931" providerId="ADAL" clId="{E1F88A8F-B068-42D0-AF8D-E41C65204B48}" dt="2025-05-22T22:54:06.237" v="6313" actId="21"/>
          <ac:cxnSpMkLst>
            <pc:docMk/>
            <pc:sldMk cId="537678823" sldId="268"/>
            <ac:cxnSpMk id="32" creationId="{1E850BD7-F14E-5EB9-EAEE-B84F66C8D5D2}"/>
          </ac:cxnSpMkLst>
        </pc:cxnChg>
        <pc:cxnChg chg="add del">
          <ac:chgData name="Mariana Prudencio" userId="715a8a23-4085-434c-b09a-5126f5b59931" providerId="ADAL" clId="{E1F88A8F-B068-42D0-AF8D-E41C65204B48}" dt="2025-05-22T22:54:06.237" v="6313" actId="21"/>
          <ac:cxnSpMkLst>
            <pc:docMk/>
            <pc:sldMk cId="537678823" sldId="268"/>
            <ac:cxnSpMk id="43" creationId="{0DDFC0A4-6452-4998-0A4D-A615D8020198}"/>
          </ac:cxnSpMkLst>
        </pc:cxnChg>
      </pc:sldChg>
      <pc:sldChg chg="delSp add del mod">
        <pc:chgData name="Mariana Prudencio" userId="715a8a23-4085-434c-b09a-5126f5b59931" providerId="ADAL" clId="{E1F88A8F-B068-42D0-AF8D-E41C65204B48}" dt="2025-05-22T22:50:18.366" v="6172" actId="47"/>
        <pc:sldMkLst>
          <pc:docMk/>
          <pc:sldMk cId="1622917228" sldId="268"/>
        </pc:sldMkLst>
        <pc:spChg chg="del">
          <ac:chgData name="Mariana Prudencio" userId="715a8a23-4085-434c-b09a-5126f5b59931" providerId="ADAL" clId="{E1F88A8F-B068-42D0-AF8D-E41C65204B48}" dt="2025-05-22T22:49:56.449" v="6170" actId="478"/>
          <ac:spMkLst>
            <pc:docMk/>
            <pc:sldMk cId="1622917228" sldId="268"/>
            <ac:spMk id="33" creationId="{0290CBE6-456E-4ADA-CAE3-93EC4C900D7D}"/>
          </ac:spMkLst>
        </pc:spChg>
        <pc:spChg chg="del">
          <ac:chgData name="Mariana Prudencio" userId="715a8a23-4085-434c-b09a-5126f5b59931" providerId="ADAL" clId="{E1F88A8F-B068-42D0-AF8D-E41C65204B48}" dt="2025-05-22T22:49:56.449" v="6170" actId="478"/>
          <ac:spMkLst>
            <pc:docMk/>
            <pc:sldMk cId="1622917228" sldId="268"/>
            <ac:spMk id="35" creationId="{4EB06EE6-3B23-8E7B-7462-684AB936A72E}"/>
          </ac:spMkLst>
        </pc:spChg>
        <pc:spChg chg="del">
          <ac:chgData name="Mariana Prudencio" userId="715a8a23-4085-434c-b09a-5126f5b59931" providerId="ADAL" clId="{E1F88A8F-B068-42D0-AF8D-E41C65204B48}" dt="2025-05-22T22:49:56.449" v="6170" actId="478"/>
          <ac:spMkLst>
            <pc:docMk/>
            <pc:sldMk cId="1622917228" sldId="268"/>
            <ac:spMk id="36" creationId="{E2B31301-F2C9-2C1D-8C2A-626EB627E8B9}"/>
          </ac:spMkLst>
        </pc:spChg>
        <pc:spChg chg="del">
          <ac:chgData name="Mariana Prudencio" userId="715a8a23-4085-434c-b09a-5126f5b59931" providerId="ADAL" clId="{E1F88A8F-B068-42D0-AF8D-E41C65204B48}" dt="2025-05-22T22:49:56.449" v="6170" actId="478"/>
          <ac:spMkLst>
            <pc:docMk/>
            <pc:sldMk cId="1622917228" sldId="268"/>
            <ac:spMk id="37" creationId="{C943EDEC-30D9-1292-4BE9-CB89BA665EC2}"/>
          </ac:spMkLst>
        </pc:spChg>
        <pc:spChg chg="del">
          <ac:chgData name="Mariana Prudencio" userId="715a8a23-4085-434c-b09a-5126f5b59931" providerId="ADAL" clId="{E1F88A8F-B068-42D0-AF8D-E41C65204B48}" dt="2025-05-22T22:50:03" v="6171" actId="478"/>
          <ac:spMkLst>
            <pc:docMk/>
            <pc:sldMk cId="1622917228" sldId="268"/>
            <ac:spMk id="54" creationId="{7A3EBD0F-EB62-F686-DC9C-F0D7702D74C7}"/>
          </ac:spMkLst>
        </pc:spChg>
        <pc:spChg chg="del">
          <ac:chgData name="Mariana Prudencio" userId="715a8a23-4085-434c-b09a-5126f5b59931" providerId="ADAL" clId="{E1F88A8F-B068-42D0-AF8D-E41C65204B48}" dt="2025-05-22T22:49:56.449" v="6170" actId="478"/>
          <ac:spMkLst>
            <pc:docMk/>
            <pc:sldMk cId="1622917228" sldId="268"/>
            <ac:spMk id="56" creationId="{2BD93B0F-6939-AC64-CA22-BF5186878A52}"/>
          </ac:spMkLst>
        </pc:spChg>
        <pc:cxnChg chg="del">
          <ac:chgData name="Mariana Prudencio" userId="715a8a23-4085-434c-b09a-5126f5b59931" providerId="ADAL" clId="{E1F88A8F-B068-42D0-AF8D-E41C65204B48}" dt="2025-05-22T22:49:56.449" v="6170" actId="478"/>
          <ac:cxnSpMkLst>
            <pc:docMk/>
            <pc:sldMk cId="1622917228" sldId="268"/>
            <ac:cxnSpMk id="32" creationId="{698FD334-53B5-1169-6EEA-0D63CC9A2872}"/>
          </ac:cxnSpMkLst>
        </pc:cxnChg>
        <pc:cxnChg chg="del">
          <ac:chgData name="Mariana Prudencio" userId="715a8a23-4085-434c-b09a-5126f5b59931" providerId="ADAL" clId="{E1F88A8F-B068-42D0-AF8D-E41C65204B48}" dt="2025-05-22T22:49:56.449" v="6170" actId="478"/>
          <ac:cxnSpMkLst>
            <pc:docMk/>
            <pc:sldMk cId="1622917228" sldId="268"/>
            <ac:cxnSpMk id="42" creationId="{43A3E24C-6FDA-705B-2A0D-DC77734789DF}"/>
          </ac:cxnSpMkLst>
        </pc:cxnChg>
        <pc:cxnChg chg="del">
          <ac:chgData name="Mariana Prudencio" userId="715a8a23-4085-434c-b09a-5126f5b59931" providerId="ADAL" clId="{E1F88A8F-B068-42D0-AF8D-E41C65204B48}" dt="2025-05-22T22:49:56.449" v="6170" actId="478"/>
          <ac:cxnSpMkLst>
            <pc:docMk/>
            <pc:sldMk cId="1622917228" sldId="268"/>
            <ac:cxnSpMk id="43" creationId="{0B1B5689-CE8A-E0BE-7115-A47EC1F6BDA2}"/>
          </ac:cxnSpMkLst>
        </pc:cxnChg>
        <pc:cxnChg chg="del">
          <ac:chgData name="Mariana Prudencio" userId="715a8a23-4085-434c-b09a-5126f5b59931" providerId="ADAL" clId="{E1F88A8F-B068-42D0-AF8D-E41C65204B48}" dt="2025-05-22T22:49:56.449" v="6170" actId="478"/>
          <ac:cxnSpMkLst>
            <pc:docMk/>
            <pc:sldMk cId="1622917228" sldId="268"/>
            <ac:cxnSpMk id="50" creationId="{82AFE590-1665-0E2D-B86B-5A5B18877303}"/>
          </ac:cxnSpMkLst>
        </pc:cxnChg>
      </pc:sldChg>
      <pc:sldChg chg="delSp modSp add del mod">
        <pc:chgData name="Mariana Prudencio" userId="715a8a23-4085-434c-b09a-5126f5b59931" providerId="ADAL" clId="{E1F88A8F-B068-42D0-AF8D-E41C65204B48}" dt="2025-05-22T22:49:44.843" v="6168" actId="47"/>
        <pc:sldMkLst>
          <pc:docMk/>
          <pc:sldMk cId="2897423520" sldId="268"/>
        </pc:sldMkLst>
        <pc:spChg chg="del">
          <ac:chgData name="Mariana Prudencio" userId="715a8a23-4085-434c-b09a-5126f5b59931" providerId="ADAL" clId="{E1F88A8F-B068-42D0-AF8D-E41C65204B48}" dt="2025-05-22T22:49:04.231" v="6126" actId="21"/>
          <ac:spMkLst>
            <pc:docMk/>
            <pc:sldMk cId="2897423520" sldId="268"/>
            <ac:spMk id="33" creationId="{FF443A0E-BB29-D783-8B61-3A0D85760D73}"/>
          </ac:spMkLst>
        </pc:spChg>
        <pc:spChg chg="del">
          <ac:chgData name="Mariana Prudencio" userId="715a8a23-4085-434c-b09a-5126f5b59931" providerId="ADAL" clId="{E1F88A8F-B068-42D0-AF8D-E41C65204B48}" dt="2025-05-22T22:49:04.231" v="6126" actId="21"/>
          <ac:spMkLst>
            <pc:docMk/>
            <pc:sldMk cId="2897423520" sldId="268"/>
            <ac:spMk id="35" creationId="{C1087DBC-0D1D-99AC-637F-EBE2B0354FEF}"/>
          </ac:spMkLst>
        </pc:spChg>
        <pc:spChg chg="del">
          <ac:chgData name="Mariana Prudencio" userId="715a8a23-4085-434c-b09a-5126f5b59931" providerId="ADAL" clId="{E1F88A8F-B068-42D0-AF8D-E41C65204B48}" dt="2025-05-22T22:49:04.231" v="6126" actId="21"/>
          <ac:spMkLst>
            <pc:docMk/>
            <pc:sldMk cId="2897423520" sldId="268"/>
            <ac:spMk id="36" creationId="{73FBB730-274D-E36C-682F-CD78F0A5C023}"/>
          </ac:spMkLst>
        </pc:spChg>
        <pc:spChg chg="del">
          <ac:chgData name="Mariana Prudencio" userId="715a8a23-4085-434c-b09a-5126f5b59931" providerId="ADAL" clId="{E1F88A8F-B068-42D0-AF8D-E41C65204B48}" dt="2025-05-22T22:49:04.231" v="6126" actId="21"/>
          <ac:spMkLst>
            <pc:docMk/>
            <pc:sldMk cId="2897423520" sldId="268"/>
            <ac:spMk id="37" creationId="{B052CF2C-45A1-6851-BD2E-BCE6BAD35C0C}"/>
          </ac:spMkLst>
        </pc:spChg>
        <pc:spChg chg="del">
          <ac:chgData name="Mariana Prudencio" userId="715a8a23-4085-434c-b09a-5126f5b59931" providerId="ADAL" clId="{E1F88A8F-B068-42D0-AF8D-E41C65204B48}" dt="2025-05-22T22:49:04.231" v="6126" actId="21"/>
          <ac:spMkLst>
            <pc:docMk/>
            <pc:sldMk cId="2897423520" sldId="268"/>
            <ac:spMk id="56" creationId="{C65FF694-35E0-24FA-D993-E0D60B6D9557}"/>
          </ac:spMkLst>
        </pc:spChg>
        <pc:spChg chg="mod">
          <ac:chgData name="Mariana Prudencio" userId="715a8a23-4085-434c-b09a-5126f5b59931" providerId="ADAL" clId="{E1F88A8F-B068-42D0-AF8D-E41C65204B48}" dt="2025-05-22T22:49:17.266" v="6160" actId="21"/>
          <ac:spMkLst>
            <pc:docMk/>
            <pc:sldMk cId="2897423520" sldId="268"/>
            <ac:spMk id="62" creationId="{11B49FDD-508C-9500-957C-FBB7F96D41DE}"/>
          </ac:spMkLst>
        </pc:spChg>
        <pc:cxnChg chg="del">
          <ac:chgData name="Mariana Prudencio" userId="715a8a23-4085-434c-b09a-5126f5b59931" providerId="ADAL" clId="{E1F88A8F-B068-42D0-AF8D-E41C65204B48}" dt="2025-05-22T22:49:04.231" v="6126" actId="21"/>
          <ac:cxnSpMkLst>
            <pc:docMk/>
            <pc:sldMk cId="2897423520" sldId="268"/>
            <ac:cxnSpMk id="32" creationId="{A3D5EC7A-4AA7-2F0D-4897-7C2126B43A07}"/>
          </ac:cxnSpMkLst>
        </pc:cxnChg>
        <pc:cxnChg chg="del">
          <ac:chgData name="Mariana Prudencio" userId="715a8a23-4085-434c-b09a-5126f5b59931" providerId="ADAL" clId="{E1F88A8F-B068-42D0-AF8D-E41C65204B48}" dt="2025-05-22T22:49:04.231" v="6126" actId="21"/>
          <ac:cxnSpMkLst>
            <pc:docMk/>
            <pc:sldMk cId="2897423520" sldId="268"/>
            <ac:cxnSpMk id="42" creationId="{06955E11-C665-E6C1-E237-CD63A1D319AA}"/>
          </ac:cxnSpMkLst>
        </pc:cxnChg>
        <pc:cxnChg chg="del">
          <ac:chgData name="Mariana Prudencio" userId="715a8a23-4085-434c-b09a-5126f5b59931" providerId="ADAL" clId="{E1F88A8F-B068-42D0-AF8D-E41C65204B48}" dt="2025-05-22T22:49:04.231" v="6126" actId="21"/>
          <ac:cxnSpMkLst>
            <pc:docMk/>
            <pc:sldMk cId="2897423520" sldId="268"/>
            <ac:cxnSpMk id="43" creationId="{8A717A02-2780-1DBE-FF8D-3E084C957E7B}"/>
          </ac:cxnSpMkLst>
        </pc:cxnChg>
        <pc:cxnChg chg="del">
          <ac:chgData name="Mariana Prudencio" userId="715a8a23-4085-434c-b09a-5126f5b59931" providerId="ADAL" clId="{E1F88A8F-B068-42D0-AF8D-E41C65204B48}" dt="2025-05-22T22:49:04.231" v="6126" actId="21"/>
          <ac:cxnSpMkLst>
            <pc:docMk/>
            <pc:sldMk cId="2897423520" sldId="268"/>
            <ac:cxnSpMk id="50" creationId="{96E2C993-D7F9-31D5-4400-596928208516}"/>
          </ac:cxnSpMkLst>
        </pc:cxnChg>
      </pc:sldChg>
      <pc:sldChg chg="addSp delSp modSp add del mod">
        <pc:chgData name="Mariana Prudencio" userId="715a8a23-4085-434c-b09a-5126f5b59931" providerId="ADAL" clId="{E1F88A8F-B068-42D0-AF8D-E41C65204B48}" dt="2025-05-22T22:57:22.152" v="6412" actId="1035"/>
        <pc:sldMkLst>
          <pc:docMk/>
          <pc:sldMk cId="50118999" sldId="270"/>
        </pc:sldMkLst>
        <pc:spChg chg="add mod">
          <ac:chgData name="Mariana Prudencio" userId="715a8a23-4085-434c-b09a-5126f5b59931" providerId="ADAL" clId="{E1F88A8F-B068-42D0-AF8D-E41C65204B48}" dt="2025-05-22T22:57:14.574" v="6399" actId="1036"/>
          <ac:spMkLst>
            <pc:docMk/>
            <pc:sldMk cId="50118999" sldId="270"/>
            <ac:spMk id="4" creationId="{9A9C3EAD-F8BC-0D0A-0535-B822F92E8296}"/>
          </ac:spMkLst>
        </pc:spChg>
        <pc:spChg chg="add del mod">
          <ac:chgData name="Mariana Prudencio" userId="715a8a23-4085-434c-b09a-5126f5b59931" providerId="ADAL" clId="{E1F88A8F-B068-42D0-AF8D-E41C65204B48}" dt="2025-05-22T22:57:22.152" v="6412" actId="1035"/>
          <ac:spMkLst>
            <pc:docMk/>
            <pc:sldMk cId="50118999" sldId="270"/>
            <ac:spMk id="12" creationId="{AAE6496E-9D65-79C6-B853-39FAF77A15AB}"/>
          </ac:spMkLst>
        </pc:spChg>
        <pc:spChg chg="add del mod">
          <ac:chgData name="Mariana Prudencio" userId="715a8a23-4085-434c-b09a-5126f5b59931" providerId="ADAL" clId="{E1F88A8F-B068-42D0-AF8D-E41C65204B48}" dt="2025-05-22T22:57:22.152" v="6412" actId="1035"/>
          <ac:spMkLst>
            <pc:docMk/>
            <pc:sldMk cId="50118999" sldId="270"/>
            <ac:spMk id="35" creationId="{5E705130-05DC-29A9-1805-E0181230B010}"/>
          </ac:spMkLst>
        </pc:spChg>
        <pc:spChg chg="add del mod">
          <ac:chgData name="Mariana Prudencio" userId="715a8a23-4085-434c-b09a-5126f5b59931" providerId="ADAL" clId="{E1F88A8F-B068-42D0-AF8D-E41C65204B48}" dt="2025-05-22T22:57:22.152" v="6412" actId="1035"/>
          <ac:spMkLst>
            <pc:docMk/>
            <pc:sldMk cId="50118999" sldId="270"/>
            <ac:spMk id="36" creationId="{54889D02-4915-8C5F-A37F-3F122E1A4D7C}"/>
          </ac:spMkLst>
        </pc:spChg>
        <pc:spChg chg="add del mod">
          <ac:chgData name="Mariana Prudencio" userId="715a8a23-4085-434c-b09a-5126f5b59931" providerId="ADAL" clId="{E1F88A8F-B068-42D0-AF8D-E41C65204B48}" dt="2025-05-22T22:57:22.152" v="6412" actId="1035"/>
          <ac:spMkLst>
            <pc:docMk/>
            <pc:sldMk cId="50118999" sldId="270"/>
            <ac:spMk id="41" creationId="{298AC93F-62A6-5308-129F-6A731B3892FC}"/>
          </ac:spMkLst>
        </pc:spChg>
        <pc:spChg chg="mod">
          <ac:chgData name="Mariana Prudencio" userId="715a8a23-4085-434c-b09a-5126f5b59931" providerId="ADAL" clId="{E1F88A8F-B068-42D0-AF8D-E41C65204B48}" dt="2025-05-22T22:57:22.152" v="6412" actId="1035"/>
          <ac:spMkLst>
            <pc:docMk/>
            <pc:sldMk cId="50118999" sldId="270"/>
            <ac:spMk id="54" creationId="{B377C171-49F1-E1F3-E0AE-09033EDB6CBC}"/>
          </ac:spMkLst>
        </pc:spChg>
        <pc:spChg chg="mod">
          <ac:chgData name="Mariana Prudencio" userId="715a8a23-4085-434c-b09a-5126f5b59931" providerId="ADAL" clId="{E1F88A8F-B068-42D0-AF8D-E41C65204B48}" dt="2025-05-22T22:57:22.152" v="6412" actId="1035"/>
          <ac:spMkLst>
            <pc:docMk/>
            <pc:sldMk cId="50118999" sldId="270"/>
            <ac:spMk id="56" creationId="{2FF1DFD5-D395-09A9-9F12-3E1AE2177DB3}"/>
          </ac:spMkLst>
        </pc:spChg>
        <pc:spChg chg="del mod">
          <ac:chgData name="Mariana Prudencio" userId="715a8a23-4085-434c-b09a-5126f5b59931" providerId="ADAL" clId="{E1F88A8F-B068-42D0-AF8D-E41C65204B48}" dt="2025-05-22T22:56:53.229" v="6336" actId="478"/>
          <ac:spMkLst>
            <pc:docMk/>
            <pc:sldMk cId="50118999" sldId="270"/>
            <ac:spMk id="62" creationId="{DE0EF097-F5EC-0ABB-7AC9-B69E60E14EFC}"/>
          </ac:spMkLst>
        </pc:spChg>
        <pc:cxnChg chg="add del mod">
          <ac:chgData name="Mariana Prudencio" userId="715a8a23-4085-434c-b09a-5126f5b59931" providerId="ADAL" clId="{E1F88A8F-B068-42D0-AF8D-E41C65204B48}" dt="2025-05-22T22:57:22.152" v="6412" actId="1035"/>
          <ac:cxnSpMkLst>
            <pc:docMk/>
            <pc:sldMk cId="50118999" sldId="270"/>
            <ac:cxnSpMk id="13" creationId="{4849CE65-CA7F-FF87-CE90-B2F145AB9EE3}"/>
          </ac:cxnSpMkLst>
        </pc:cxnChg>
        <pc:cxnChg chg="add del mod">
          <ac:chgData name="Mariana Prudencio" userId="715a8a23-4085-434c-b09a-5126f5b59931" providerId="ADAL" clId="{E1F88A8F-B068-42D0-AF8D-E41C65204B48}" dt="2025-05-22T22:57:22.152" v="6412" actId="1035"/>
          <ac:cxnSpMkLst>
            <pc:docMk/>
            <pc:sldMk cId="50118999" sldId="270"/>
            <ac:cxnSpMk id="32" creationId="{A6274E55-E608-7C9A-2CEA-24BCA26056CC}"/>
          </ac:cxnSpMkLst>
        </pc:cxnChg>
        <pc:cxnChg chg="add del mod">
          <ac:chgData name="Mariana Prudencio" userId="715a8a23-4085-434c-b09a-5126f5b59931" providerId="ADAL" clId="{E1F88A8F-B068-42D0-AF8D-E41C65204B48}" dt="2025-05-22T22:57:22.152" v="6412" actId="1035"/>
          <ac:cxnSpMkLst>
            <pc:docMk/>
            <pc:sldMk cId="50118999" sldId="270"/>
            <ac:cxnSpMk id="43" creationId="{B30B8CD7-9EF9-D4E1-BFA3-6883AEA4C648}"/>
          </ac:cxnSpMkLst>
        </pc:cxnChg>
        <pc:cxnChg chg="mod">
          <ac:chgData name="Mariana Prudencio" userId="715a8a23-4085-434c-b09a-5126f5b59931" providerId="ADAL" clId="{E1F88A8F-B068-42D0-AF8D-E41C65204B48}" dt="2025-05-22T22:57:22.152" v="6412" actId="1035"/>
          <ac:cxnSpMkLst>
            <pc:docMk/>
            <pc:sldMk cId="50118999" sldId="270"/>
            <ac:cxnSpMk id="50" creationId="{1627DEA2-5F78-D7C9-D1CD-91C0ACDDDFA1}"/>
          </ac:cxnSpMkLst>
        </pc:cxnChg>
      </pc:sldChg>
      <pc:sldChg chg="addSp delSp modSp mod">
        <pc:chgData name="Mariana Prudencio" userId="715a8a23-4085-434c-b09a-5126f5b59931" providerId="ADAL" clId="{E1F88A8F-B068-42D0-AF8D-E41C65204B48}" dt="2025-05-19T23:36:37.917" v="738"/>
        <pc:sldMkLst>
          <pc:docMk/>
          <pc:sldMk cId="4262701362" sldId="271"/>
        </pc:sldMkLst>
        <pc:spChg chg="add del mod">
          <ac:chgData name="Mariana Prudencio" userId="715a8a23-4085-434c-b09a-5126f5b59931" providerId="ADAL" clId="{E1F88A8F-B068-42D0-AF8D-E41C65204B48}" dt="2025-05-19T23:36:37.568" v="737" actId="14100"/>
          <ac:spMkLst>
            <pc:docMk/>
            <pc:sldMk cId="4262701362" sldId="271"/>
            <ac:spMk id="25" creationId="{378C3B15-1FA3-9B48-6760-9F71E16894FE}"/>
          </ac:spMkLst>
        </pc:spChg>
        <pc:spChg chg="mod">
          <ac:chgData name="Mariana Prudencio" userId="715a8a23-4085-434c-b09a-5126f5b59931" providerId="ADAL" clId="{E1F88A8F-B068-42D0-AF8D-E41C65204B48}" dt="2025-05-19T23:26:26.225" v="348" actId="962"/>
          <ac:spMkLst>
            <pc:docMk/>
            <pc:sldMk cId="4262701362" sldId="271"/>
            <ac:spMk id="40" creationId="{FF2DC19C-04DE-DF4E-CE1D-874FEF0CAEE4}"/>
          </ac:spMkLst>
        </pc:spChg>
        <pc:graphicFrameChg chg="add mod">
          <ac:chgData name="Mariana Prudencio" userId="715a8a23-4085-434c-b09a-5126f5b59931" providerId="ADAL" clId="{E1F88A8F-B068-42D0-AF8D-E41C65204B48}" dt="2025-05-19T23:36:37.917" v="738"/>
          <ac:graphicFrameMkLst>
            <pc:docMk/>
            <pc:sldMk cId="4262701362" sldId="271"/>
            <ac:graphicFrameMk id="8" creationId="{8811FB56-0549-EA0C-C3C4-581218F77D42}"/>
          </ac:graphicFrameMkLst>
        </pc:graphicFrameChg>
      </pc:sldChg>
      <pc:sldChg chg="add del">
        <pc:chgData name="Mariana Prudencio" userId="715a8a23-4085-434c-b09a-5126f5b59931" providerId="ADAL" clId="{E1F88A8F-B068-42D0-AF8D-E41C65204B48}" dt="2025-05-22T22:52:00.154" v="6208" actId="47"/>
        <pc:sldMkLst>
          <pc:docMk/>
          <pc:sldMk cId="4175429714" sldId="272"/>
        </pc:sldMkLst>
      </pc:sldChg>
      <pc:sldChg chg="modSp mod">
        <pc:chgData name="Mariana Prudencio" userId="715a8a23-4085-434c-b09a-5126f5b59931" providerId="ADAL" clId="{E1F88A8F-B068-42D0-AF8D-E41C65204B48}" dt="2025-05-22T22:41:21.397" v="5633" actId="20577"/>
        <pc:sldMkLst>
          <pc:docMk/>
          <pc:sldMk cId="3541237129" sldId="296"/>
        </pc:sldMkLst>
        <pc:spChg chg="mod">
          <ac:chgData name="Mariana Prudencio" userId="715a8a23-4085-434c-b09a-5126f5b59931" providerId="ADAL" clId="{E1F88A8F-B068-42D0-AF8D-E41C65204B48}" dt="2025-05-22T22:41:09.495" v="5632" actId="20577"/>
          <ac:spMkLst>
            <pc:docMk/>
            <pc:sldMk cId="3541237129" sldId="296"/>
            <ac:spMk id="8" creationId="{5A38DABC-8A4C-0F68-E7D3-3975110991B6}"/>
          </ac:spMkLst>
        </pc:spChg>
        <pc:spChg chg="mod">
          <ac:chgData name="Mariana Prudencio" userId="715a8a23-4085-434c-b09a-5126f5b59931" providerId="ADAL" clId="{E1F88A8F-B068-42D0-AF8D-E41C65204B48}" dt="2025-05-22T22:41:21.397" v="5633" actId="20577"/>
          <ac:spMkLst>
            <pc:docMk/>
            <pc:sldMk cId="3541237129" sldId="296"/>
            <ac:spMk id="9" creationId="{37A52D50-3E11-C507-3A1C-9370AAB9EF42}"/>
          </ac:spMkLst>
        </pc:spChg>
      </pc:sldChg>
      <pc:sldChg chg="modSp del mod">
        <pc:chgData name="Mariana Prudencio" userId="715a8a23-4085-434c-b09a-5126f5b59931" providerId="ADAL" clId="{E1F88A8F-B068-42D0-AF8D-E41C65204B48}" dt="2025-05-21T23:04:42.436" v="5162" actId="47"/>
        <pc:sldMkLst>
          <pc:docMk/>
          <pc:sldMk cId="65548009" sldId="2147483499"/>
        </pc:sldMkLst>
      </pc:sldChg>
      <pc:sldChg chg="del">
        <pc:chgData name="Mariana Prudencio" userId="715a8a23-4085-434c-b09a-5126f5b59931" providerId="ADAL" clId="{E1F88A8F-B068-42D0-AF8D-E41C65204B48}" dt="2025-05-21T23:04:40.045" v="5158" actId="47"/>
        <pc:sldMkLst>
          <pc:docMk/>
          <pc:sldMk cId="282030656" sldId="2147483503"/>
        </pc:sldMkLst>
      </pc:sldChg>
      <pc:sldChg chg="modSp del">
        <pc:chgData name="Mariana Prudencio" userId="715a8a23-4085-434c-b09a-5126f5b59931" providerId="ADAL" clId="{E1F88A8F-B068-42D0-AF8D-E41C65204B48}" dt="2025-05-21T23:04:40.676" v="5159" actId="47"/>
        <pc:sldMkLst>
          <pc:docMk/>
          <pc:sldMk cId="1047462022" sldId="2147483510"/>
        </pc:sldMkLst>
      </pc:sldChg>
      <pc:sldChg chg="modSp del">
        <pc:chgData name="Mariana Prudencio" userId="715a8a23-4085-434c-b09a-5126f5b59931" providerId="ADAL" clId="{E1F88A8F-B068-42D0-AF8D-E41C65204B48}" dt="2025-05-21T23:04:41.280" v="5160" actId="47"/>
        <pc:sldMkLst>
          <pc:docMk/>
          <pc:sldMk cId="2030810167" sldId="2147483512"/>
        </pc:sldMkLst>
      </pc:sldChg>
      <pc:sldChg chg="modSp del">
        <pc:chgData name="Mariana Prudencio" userId="715a8a23-4085-434c-b09a-5126f5b59931" providerId="ADAL" clId="{E1F88A8F-B068-42D0-AF8D-E41C65204B48}" dt="2025-05-21T23:04:41.893" v="5161" actId="47"/>
        <pc:sldMkLst>
          <pc:docMk/>
          <pc:sldMk cId="1826400219" sldId="2147483513"/>
        </pc:sldMkLst>
      </pc:sldChg>
      <pc:sldChg chg="addSp delSp modSp mod">
        <pc:chgData name="Mariana Prudencio" userId="715a8a23-4085-434c-b09a-5126f5b59931" providerId="ADAL" clId="{E1F88A8F-B068-42D0-AF8D-E41C65204B48}" dt="2025-05-22T15:54:00.873" v="5502" actId="171"/>
        <pc:sldMkLst>
          <pc:docMk/>
          <pc:sldMk cId="3649261678" sldId="2147483515"/>
        </pc:sldMkLst>
        <pc:spChg chg="mod">
          <ac:chgData name="Mariana Prudencio" userId="715a8a23-4085-434c-b09a-5126f5b59931" providerId="ADAL" clId="{E1F88A8F-B068-42D0-AF8D-E41C65204B48}" dt="2025-05-19T23:40:33.527" v="884" actId="962"/>
          <ac:spMkLst>
            <pc:docMk/>
            <pc:sldMk cId="3649261678" sldId="2147483515"/>
            <ac:spMk id="48" creationId="{2DF9834A-3E2D-EF3A-5A9E-91981F9D943F}"/>
          </ac:spMkLst>
        </pc:spChg>
        <pc:spChg chg="mod">
          <ac:chgData name="Mariana Prudencio" userId="715a8a23-4085-434c-b09a-5126f5b59931" providerId="ADAL" clId="{E1F88A8F-B068-42D0-AF8D-E41C65204B48}" dt="2025-05-19T23:23:19.110" v="157" actId="962"/>
          <ac:spMkLst>
            <pc:docMk/>
            <pc:sldMk cId="3649261678" sldId="2147483515"/>
            <ac:spMk id="49" creationId="{BBCE4842-0BCD-B7EA-D23D-0EC7FCAD4B78}"/>
          </ac:spMkLst>
        </pc:spChg>
        <pc:spChg chg="mod ord">
          <ac:chgData name="Mariana Prudencio" userId="715a8a23-4085-434c-b09a-5126f5b59931" providerId="ADAL" clId="{E1F88A8F-B068-42D0-AF8D-E41C65204B48}" dt="2025-05-21T23:33:39.844" v="5260" actId="14100"/>
          <ac:spMkLst>
            <pc:docMk/>
            <pc:sldMk cId="3649261678" sldId="2147483515"/>
            <ac:spMk id="51" creationId="{206CB10C-D41B-7F61-E58F-E66C403EB621}"/>
          </ac:spMkLst>
        </pc:spChg>
        <pc:spChg chg="ord">
          <ac:chgData name="Mariana Prudencio" userId="715a8a23-4085-434c-b09a-5126f5b59931" providerId="ADAL" clId="{E1F88A8F-B068-42D0-AF8D-E41C65204B48}" dt="2025-05-21T23:34:10.231" v="5285"/>
          <ac:spMkLst>
            <pc:docMk/>
            <pc:sldMk cId="3649261678" sldId="2147483515"/>
            <ac:spMk id="54" creationId="{548FBEE8-FAAB-C063-6885-9DFC9FB59310}"/>
          </ac:spMkLst>
        </pc:spChg>
        <pc:spChg chg="ord">
          <ac:chgData name="Mariana Prudencio" userId="715a8a23-4085-434c-b09a-5126f5b59931" providerId="ADAL" clId="{E1F88A8F-B068-42D0-AF8D-E41C65204B48}" dt="2025-05-21T23:34:10.231" v="5285"/>
          <ac:spMkLst>
            <pc:docMk/>
            <pc:sldMk cId="3649261678" sldId="2147483515"/>
            <ac:spMk id="55" creationId="{1D188C7B-C2F8-70B9-5AA1-0D606F6FCDF3}"/>
          </ac:spMkLst>
        </pc:spChg>
        <pc:spChg chg="ord">
          <ac:chgData name="Mariana Prudencio" userId="715a8a23-4085-434c-b09a-5126f5b59931" providerId="ADAL" clId="{E1F88A8F-B068-42D0-AF8D-E41C65204B48}" dt="2025-05-19T23:41:56.272" v="898" actId="13244"/>
          <ac:spMkLst>
            <pc:docMk/>
            <pc:sldMk cId="3649261678" sldId="2147483515"/>
            <ac:spMk id="56" creationId="{5A48A310-056F-1515-91AD-264C43674C35}"/>
          </ac:spMkLst>
        </pc:spChg>
        <pc:spChg chg="ord">
          <ac:chgData name="Mariana Prudencio" userId="715a8a23-4085-434c-b09a-5126f5b59931" providerId="ADAL" clId="{E1F88A8F-B068-42D0-AF8D-E41C65204B48}" dt="2025-05-21T23:37:13.283" v="5424"/>
          <ac:spMkLst>
            <pc:docMk/>
            <pc:sldMk cId="3649261678" sldId="2147483515"/>
            <ac:spMk id="60" creationId="{58AF9DB1-D431-1E1E-5E05-893A619D0819}"/>
          </ac:spMkLst>
        </pc:spChg>
        <pc:spChg chg="ord">
          <ac:chgData name="Mariana Prudencio" userId="715a8a23-4085-434c-b09a-5126f5b59931" providerId="ADAL" clId="{E1F88A8F-B068-42D0-AF8D-E41C65204B48}" dt="2025-05-21T23:37:45.876" v="5454"/>
          <ac:spMkLst>
            <pc:docMk/>
            <pc:sldMk cId="3649261678" sldId="2147483515"/>
            <ac:spMk id="61" creationId="{E9A85D8B-2134-EF4D-A335-028B443398E4}"/>
          </ac:spMkLst>
        </pc:spChg>
        <pc:spChg chg="ord">
          <ac:chgData name="Mariana Prudencio" userId="715a8a23-4085-434c-b09a-5126f5b59931" providerId="ADAL" clId="{E1F88A8F-B068-42D0-AF8D-E41C65204B48}" dt="2025-05-22T15:54:00.873" v="5502" actId="171"/>
          <ac:spMkLst>
            <pc:docMk/>
            <pc:sldMk cId="3649261678" sldId="2147483515"/>
            <ac:spMk id="62" creationId="{AC33FC54-5333-6A82-FB65-052F472E4305}"/>
          </ac:spMkLst>
        </pc:spChg>
        <pc:spChg chg="mod ord">
          <ac:chgData name="Mariana Prudencio" userId="715a8a23-4085-434c-b09a-5126f5b59931" providerId="ADAL" clId="{E1F88A8F-B068-42D0-AF8D-E41C65204B48}" dt="2025-05-21T23:36:09.758" v="5337" actId="20577"/>
          <ac:spMkLst>
            <pc:docMk/>
            <pc:sldMk cId="3649261678" sldId="2147483515"/>
            <ac:spMk id="64" creationId="{7A89ED43-38D2-A8AE-6211-9FA944B91589}"/>
          </ac:spMkLst>
        </pc:spChg>
        <pc:spChg chg="mod ord">
          <ac:chgData name="Mariana Prudencio" userId="715a8a23-4085-434c-b09a-5126f5b59931" providerId="ADAL" clId="{E1F88A8F-B068-42D0-AF8D-E41C65204B48}" dt="2025-05-21T23:34:10.231" v="5285"/>
          <ac:spMkLst>
            <pc:docMk/>
            <pc:sldMk cId="3649261678" sldId="2147483515"/>
            <ac:spMk id="65" creationId="{F9C82AE2-0AAF-CBA8-D131-3125ACA60CD6}"/>
          </ac:spMkLst>
        </pc:spChg>
        <pc:spChg chg="mod ord">
          <ac:chgData name="Mariana Prudencio" userId="715a8a23-4085-434c-b09a-5126f5b59931" providerId="ADAL" clId="{E1F88A8F-B068-42D0-AF8D-E41C65204B48}" dt="2025-05-21T23:34:10.231" v="5285"/>
          <ac:spMkLst>
            <pc:docMk/>
            <pc:sldMk cId="3649261678" sldId="2147483515"/>
            <ac:spMk id="66" creationId="{A8C7E54E-49B9-8BDD-D85A-A5CD9C0C30AB}"/>
          </ac:spMkLst>
        </pc:spChg>
        <pc:spChg chg="ord">
          <ac:chgData name="Mariana Prudencio" userId="715a8a23-4085-434c-b09a-5126f5b59931" providerId="ADAL" clId="{E1F88A8F-B068-42D0-AF8D-E41C65204B48}" dt="2025-05-19T23:42:07.121" v="900" actId="13244"/>
          <ac:spMkLst>
            <pc:docMk/>
            <pc:sldMk cId="3649261678" sldId="2147483515"/>
            <ac:spMk id="67" creationId="{8FF4715E-75C6-D57E-0E68-B660400F7009}"/>
          </ac:spMkLst>
        </pc:spChg>
        <pc:spChg chg="mod ord">
          <ac:chgData name="Mariana Prudencio" userId="715a8a23-4085-434c-b09a-5126f5b59931" providerId="ADAL" clId="{E1F88A8F-B068-42D0-AF8D-E41C65204B48}" dt="2025-05-21T23:34:10.231" v="5285"/>
          <ac:spMkLst>
            <pc:docMk/>
            <pc:sldMk cId="3649261678" sldId="2147483515"/>
            <ac:spMk id="68" creationId="{01E6C5AB-76FF-DFC1-3CF2-443D3D47C846}"/>
          </ac:spMkLst>
        </pc:spChg>
        <pc:spChg chg="mod ord">
          <ac:chgData name="Mariana Prudencio" userId="715a8a23-4085-434c-b09a-5126f5b59931" providerId="ADAL" clId="{E1F88A8F-B068-42D0-AF8D-E41C65204B48}" dt="2025-05-21T23:34:49.526" v="5287" actId="13244"/>
          <ac:spMkLst>
            <pc:docMk/>
            <pc:sldMk cId="3649261678" sldId="2147483515"/>
            <ac:spMk id="69" creationId="{A162CD68-FE77-115F-0D65-B108DD7E2647}"/>
          </ac:spMkLst>
        </pc:spChg>
        <pc:spChg chg="mod ord">
          <ac:chgData name="Mariana Prudencio" userId="715a8a23-4085-434c-b09a-5126f5b59931" providerId="ADAL" clId="{E1F88A8F-B068-42D0-AF8D-E41C65204B48}" dt="2025-05-21T23:35:45.925" v="5311"/>
          <ac:spMkLst>
            <pc:docMk/>
            <pc:sldMk cId="3649261678" sldId="2147483515"/>
            <ac:spMk id="70" creationId="{F9C54764-DF06-F83A-8515-9062B3D61C58}"/>
          </ac:spMkLst>
        </pc:spChg>
        <pc:spChg chg="mod ord">
          <ac:chgData name="Mariana Prudencio" userId="715a8a23-4085-434c-b09a-5126f5b59931" providerId="ADAL" clId="{E1F88A8F-B068-42D0-AF8D-E41C65204B48}" dt="2025-05-21T23:36:03.974" v="5335"/>
          <ac:spMkLst>
            <pc:docMk/>
            <pc:sldMk cId="3649261678" sldId="2147483515"/>
            <ac:spMk id="71" creationId="{8ED0C268-C34A-B986-5E16-C22FB4F179AE}"/>
          </ac:spMkLst>
        </pc:spChg>
        <pc:spChg chg="mod ord">
          <ac:chgData name="Mariana Prudencio" userId="715a8a23-4085-434c-b09a-5126f5b59931" providerId="ADAL" clId="{E1F88A8F-B068-42D0-AF8D-E41C65204B48}" dt="2025-05-21T23:35:17.096" v="5288" actId="13244"/>
          <ac:spMkLst>
            <pc:docMk/>
            <pc:sldMk cId="3649261678" sldId="2147483515"/>
            <ac:spMk id="72" creationId="{C570047F-7239-7D7D-EC71-BC79EAD25A61}"/>
          </ac:spMkLst>
        </pc:spChg>
        <pc:spChg chg="mod ord">
          <ac:chgData name="Mariana Prudencio" userId="715a8a23-4085-434c-b09a-5126f5b59931" providerId="ADAL" clId="{E1F88A8F-B068-42D0-AF8D-E41C65204B48}" dt="2025-05-21T23:35:45.925" v="5311"/>
          <ac:spMkLst>
            <pc:docMk/>
            <pc:sldMk cId="3649261678" sldId="2147483515"/>
            <ac:spMk id="73" creationId="{415E55A1-B3EF-B349-86D2-0ACD26648EA4}"/>
          </ac:spMkLst>
        </pc:spChg>
        <pc:spChg chg="mod ord">
          <ac:chgData name="Mariana Prudencio" userId="715a8a23-4085-434c-b09a-5126f5b59931" providerId="ADAL" clId="{E1F88A8F-B068-42D0-AF8D-E41C65204B48}" dt="2025-05-21T23:36:03.974" v="5335"/>
          <ac:spMkLst>
            <pc:docMk/>
            <pc:sldMk cId="3649261678" sldId="2147483515"/>
            <ac:spMk id="74" creationId="{056E2A68-7EA3-58D2-B019-BADC453E1BD0}"/>
          </ac:spMkLst>
        </pc:spChg>
        <pc:spChg chg="ord">
          <ac:chgData name="Mariana Prudencio" userId="715a8a23-4085-434c-b09a-5126f5b59931" providerId="ADAL" clId="{E1F88A8F-B068-42D0-AF8D-E41C65204B48}" dt="2025-05-19T23:42:26.683" v="905" actId="13244"/>
          <ac:spMkLst>
            <pc:docMk/>
            <pc:sldMk cId="3649261678" sldId="2147483515"/>
            <ac:spMk id="76" creationId="{F641D560-8BE8-58D9-6C63-DDF503B8D8EF}"/>
          </ac:spMkLst>
        </pc:spChg>
        <pc:spChg chg="ord">
          <ac:chgData name="Mariana Prudencio" userId="715a8a23-4085-434c-b09a-5126f5b59931" providerId="ADAL" clId="{E1F88A8F-B068-42D0-AF8D-E41C65204B48}" dt="2025-05-21T23:34:10.231" v="5285"/>
          <ac:spMkLst>
            <pc:docMk/>
            <pc:sldMk cId="3649261678" sldId="2147483515"/>
            <ac:spMk id="77" creationId="{7BEB2184-2B31-8EDF-7C16-D7E66669957E}"/>
          </ac:spMkLst>
        </pc:spChg>
        <pc:spChg chg="mod ord">
          <ac:chgData name="Mariana Prudencio" userId="715a8a23-4085-434c-b09a-5126f5b59931" providerId="ADAL" clId="{E1F88A8F-B068-42D0-AF8D-E41C65204B48}" dt="2025-05-21T23:34:10.231" v="5285"/>
          <ac:spMkLst>
            <pc:docMk/>
            <pc:sldMk cId="3649261678" sldId="2147483515"/>
            <ac:spMk id="78" creationId="{B1C30626-35A3-1DAE-10EC-614D9CB177CA}"/>
          </ac:spMkLst>
        </pc:spChg>
        <pc:spChg chg="ord">
          <ac:chgData name="Mariana Prudencio" userId="715a8a23-4085-434c-b09a-5126f5b59931" providerId="ADAL" clId="{E1F88A8F-B068-42D0-AF8D-E41C65204B48}" dt="2025-05-21T23:34:10.231" v="5285"/>
          <ac:spMkLst>
            <pc:docMk/>
            <pc:sldMk cId="3649261678" sldId="2147483515"/>
            <ac:spMk id="79" creationId="{5C68464D-5EE2-886D-ABB8-3B4DED84E9A8}"/>
          </ac:spMkLst>
        </pc:spChg>
        <pc:spChg chg="ord">
          <ac:chgData name="Mariana Prudencio" userId="715a8a23-4085-434c-b09a-5126f5b59931" providerId="ADAL" clId="{E1F88A8F-B068-42D0-AF8D-E41C65204B48}" dt="2025-05-19T23:42:50.070" v="908" actId="13244"/>
          <ac:spMkLst>
            <pc:docMk/>
            <pc:sldMk cId="3649261678" sldId="2147483515"/>
            <ac:spMk id="80" creationId="{0307680B-2EA3-C744-802B-933CEE7B609F}"/>
          </ac:spMkLst>
        </pc:spChg>
        <pc:spChg chg="ord">
          <ac:chgData name="Mariana Prudencio" userId="715a8a23-4085-434c-b09a-5126f5b59931" providerId="ADAL" clId="{E1F88A8F-B068-42D0-AF8D-E41C65204B48}" dt="2025-05-21T23:34:10.231" v="5285"/>
          <ac:spMkLst>
            <pc:docMk/>
            <pc:sldMk cId="3649261678" sldId="2147483515"/>
            <ac:spMk id="81" creationId="{00C592F7-BA18-BE21-A4F9-B953F96B3CAF}"/>
          </ac:spMkLst>
        </pc:spChg>
        <pc:spChg chg="mod ord">
          <ac:chgData name="Mariana Prudencio" userId="715a8a23-4085-434c-b09a-5126f5b59931" providerId="ADAL" clId="{E1F88A8F-B068-42D0-AF8D-E41C65204B48}" dt="2025-05-21T23:34:40.939" v="5286" actId="13244"/>
          <ac:spMkLst>
            <pc:docMk/>
            <pc:sldMk cId="3649261678" sldId="2147483515"/>
            <ac:spMk id="82" creationId="{507D24D6-E614-9D64-3F79-F1001DD6D4B9}"/>
          </ac:spMkLst>
        </pc:spChg>
        <pc:spChg chg="mod ord">
          <ac:chgData name="Mariana Prudencio" userId="715a8a23-4085-434c-b09a-5126f5b59931" providerId="ADAL" clId="{E1F88A8F-B068-42D0-AF8D-E41C65204B48}" dt="2025-05-21T23:36:21.989" v="5357"/>
          <ac:spMkLst>
            <pc:docMk/>
            <pc:sldMk cId="3649261678" sldId="2147483515"/>
            <ac:spMk id="83" creationId="{44794A72-FB2F-7FA0-CD57-C5B79BBD778D}"/>
          </ac:spMkLst>
        </pc:spChg>
        <pc:spChg chg="mod ord">
          <ac:chgData name="Mariana Prudencio" userId="715a8a23-4085-434c-b09a-5126f5b59931" providerId="ADAL" clId="{E1F88A8F-B068-42D0-AF8D-E41C65204B48}" dt="2025-05-21T23:36:36.396" v="5383"/>
          <ac:spMkLst>
            <pc:docMk/>
            <pc:sldMk cId="3649261678" sldId="2147483515"/>
            <ac:spMk id="84" creationId="{A23B56C4-EB7D-10E8-6AEF-17BF7202E565}"/>
          </ac:spMkLst>
        </pc:spChg>
        <pc:spChg chg="mod ord">
          <ac:chgData name="Mariana Prudencio" userId="715a8a23-4085-434c-b09a-5126f5b59931" providerId="ADAL" clId="{E1F88A8F-B068-42D0-AF8D-E41C65204B48}" dt="2025-05-21T23:33:35.791" v="5258" actId="14100"/>
          <ac:spMkLst>
            <pc:docMk/>
            <pc:sldMk cId="3649261678" sldId="2147483515"/>
            <ac:spMk id="89" creationId="{EB25E0C4-1806-60CD-2CAD-5E5C78EB3231}"/>
          </ac:spMkLst>
        </pc:spChg>
        <pc:spChg chg="ord">
          <ac:chgData name="Mariana Prudencio" userId="715a8a23-4085-434c-b09a-5126f5b59931" providerId="ADAL" clId="{E1F88A8F-B068-42D0-AF8D-E41C65204B48}" dt="2025-05-19T23:43:23.986" v="910" actId="13244"/>
          <ac:spMkLst>
            <pc:docMk/>
            <pc:sldMk cId="3649261678" sldId="2147483515"/>
            <ac:spMk id="90" creationId="{19FC6C54-95B7-1741-F9F9-7B4F393C878B}"/>
          </ac:spMkLst>
        </pc:spChg>
        <pc:grpChg chg="mod">
          <ac:chgData name="Mariana Prudencio" userId="715a8a23-4085-434c-b09a-5126f5b59931" providerId="ADAL" clId="{E1F88A8F-B068-42D0-AF8D-E41C65204B48}" dt="2025-05-19T23:23:20.609" v="158" actId="962"/>
          <ac:grpSpMkLst>
            <pc:docMk/>
            <pc:sldMk cId="3649261678" sldId="2147483515"/>
            <ac:grpSpMk id="57" creationId="{F462CEC2-2D1E-39BA-0E4C-4A1733ADF5CE}"/>
          </ac:grpSpMkLst>
        </pc:grpChg>
        <pc:cxnChg chg="mod ord">
          <ac:chgData name="Mariana Prudencio" userId="715a8a23-4085-434c-b09a-5126f5b59931" providerId="ADAL" clId="{E1F88A8F-B068-42D0-AF8D-E41C65204B48}" dt="2025-05-21T23:36:55.776" v="5399"/>
          <ac:cxnSpMkLst>
            <pc:docMk/>
            <pc:sldMk cId="3649261678" sldId="2147483515"/>
            <ac:cxnSpMk id="75" creationId="{739F5A15-5A7D-C7B5-398E-8C4F4F28D20D}"/>
          </ac:cxnSpMkLst>
        </pc:cxnChg>
        <pc:cxnChg chg="mod ord">
          <ac:chgData name="Mariana Prudencio" userId="715a8a23-4085-434c-b09a-5126f5b59931" providerId="ADAL" clId="{E1F88A8F-B068-42D0-AF8D-E41C65204B48}" dt="2025-05-21T23:38:01.581" v="5474"/>
          <ac:cxnSpMkLst>
            <pc:docMk/>
            <pc:sldMk cId="3649261678" sldId="2147483515"/>
            <ac:cxnSpMk id="85" creationId="{44629879-ADD2-6A24-4005-A786E3C94A8A}"/>
          </ac:cxnSpMkLst>
        </pc:cxnChg>
        <pc:cxnChg chg="mod ord">
          <ac:chgData name="Mariana Prudencio" userId="715a8a23-4085-434c-b09a-5126f5b59931" providerId="ADAL" clId="{E1F88A8F-B068-42D0-AF8D-E41C65204B48}" dt="2025-05-21T23:38:11.093" v="5498"/>
          <ac:cxnSpMkLst>
            <pc:docMk/>
            <pc:sldMk cId="3649261678" sldId="2147483515"/>
            <ac:cxnSpMk id="86" creationId="{9266A18D-3B80-3748-9CBE-A76AAD18D965}"/>
          </ac:cxnSpMkLst>
        </pc:cxnChg>
        <pc:cxnChg chg="mod">
          <ac:chgData name="Mariana Prudencio" userId="715a8a23-4085-434c-b09a-5126f5b59931" providerId="ADAL" clId="{E1F88A8F-B068-42D0-AF8D-E41C65204B48}" dt="2025-05-19T23:23:36.896" v="168" actId="962"/>
          <ac:cxnSpMkLst>
            <pc:docMk/>
            <pc:sldMk cId="3649261678" sldId="2147483515"/>
            <ac:cxnSpMk id="87" creationId="{F8C01771-B4A7-7AD3-652E-C3AF37BB8311}"/>
          </ac:cxnSpMkLst>
        </pc:cxnChg>
      </pc:sldChg>
      <pc:sldChg chg="addSp delSp modSp mod">
        <pc:chgData name="Mariana Prudencio" userId="715a8a23-4085-434c-b09a-5126f5b59931" providerId="ADAL" clId="{E1F88A8F-B068-42D0-AF8D-E41C65204B48}" dt="2025-05-22T22:47:43.271" v="5999" actId="14100"/>
        <pc:sldMkLst>
          <pc:docMk/>
          <pc:sldMk cId="1438026786" sldId="2147483621"/>
        </pc:sldMkLst>
        <pc:spChg chg="add mod">
          <ac:chgData name="Mariana Prudencio" userId="715a8a23-4085-434c-b09a-5126f5b59931" providerId="ADAL" clId="{E1F88A8F-B068-42D0-AF8D-E41C65204B48}" dt="2025-05-22T22:47:43.271" v="5999" actId="14100"/>
          <ac:spMkLst>
            <pc:docMk/>
            <pc:sldMk cId="1438026786" sldId="2147483621"/>
            <ac:spMk id="2" creationId="{EB1829D1-9A96-D048-1141-96F3778DAA46}"/>
          </ac:spMkLst>
        </pc:spChg>
        <pc:spChg chg="add mod">
          <ac:chgData name="Mariana Prudencio" userId="715a8a23-4085-434c-b09a-5126f5b59931" providerId="ADAL" clId="{E1F88A8F-B068-42D0-AF8D-E41C65204B48}" dt="2025-05-22T22:47:10.457" v="5865" actId="1076"/>
          <ac:spMkLst>
            <pc:docMk/>
            <pc:sldMk cId="1438026786" sldId="2147483621"/>
            <ac:spMk id="5" creationId="{B45E86E7-8ECD-2CAD-CE35-658A2A335AAA}"/>
          </ac:spMkLst>
        </pc:spChg>
        <pc:spChg chg="add del mod">
          <ac:chgData name="Mariana Prudencio" userId="715a8a23-4085-434c-b09a-5126f5b59931" providerId="ADAL" clId="{E1F88A8F-B068-42D0-AF8D-E41C65204B48}" dt="2025-05-22T22:47:26.235" v="5917" actId="21"/>
          <ac:spMkLst>
            <pc:docMk/>
            <pc:sldMk cId="1438026786" sldId="2147483621"/>
            <ac:spMk id="6" creationId="{F5DFBA5B-42F7-6FB8-E230-3B4F23161B89}"/>
          </ac:spMkLst>
        </pc:spChg>
        <pc:spChg chg="mod">
          <ac:chgData name="Mariana Prudencio" userId="715a8a23-4085-434c-b09a-5126f5b59931" providerId="ADAL" clId="{E1F88A8F-B068-42D0-AF8D-E41C65204B48}" dt="2025-05-20T18:47:34.854" v="1754" actId="1036"/>
          <ac:spMkLst>
            <pc:docMk/>
            <pc:sldMk cId="1438026786" sldId="2147483621"/>
            <ac:spMk id="9" creationId="{626723C3-BB11-B577-87BC-74F06C9B9735}"/>
          </ac:spMkLst>
        </pc:spChg>
        <pc:spChg chg="mod">
          <ac:chgData name="Mariana Prudencio" userId="715a8a23-4085-434c-b09a-5126f5b59931" providerId="ADAL" clId="{E1F88A8F-B068-42D0-AF8D-E41C65204B48}" dt="2025-05-20T15:52:27.634" v="936"/>
          <ac:spMkLst>
            <pc:docMk/>
            <pc:sldMk cId="1438026786" sldId="2147483621"/>
            <ac:spMk id="16" creationId="{7F55514C-C10D-B268-5F1B-A3B0A48F9F38}"/>
          </ac:spMkLst>
        </pc:spChg>
        <pc:spChg chg="add mod">
          <ac:chgData name="Mariana Prudencio" userId="715a8a23-4085-434c-b09a-5126f5b59931" providerId="ADAL" clId="{E1F88A8F-B068-42D0-AF8D-E41C65204B48}" dt="2025-05-22T22:47:36.367" v="5997" actId="1035"/>
          <ac:spMkLst>
            <pc:docMk/>
            <pc:sldMk cId="1438026786" sldId="2147483621"/>
            <ac:spMk id="17" creationId="{51456CAE-3BC8-85C7-4FD7-F1370198DCD5}"/>
          </ac:spMkLst>
        </pc:spChg>
        <pc:spChg chg="add mod">
          <ac:chgData name="Mariana Prudencio" userId="715a8a23-4085-434c-b09a-5126f5b59931" providerId="ADAL" clId="{E1F88A8F-B068-42D0-AF8D-E41C65204B48}" dt="2025-05-22T22:47:36.367" v="5997" actId="1035"/>
          <ac:spMkLst>
            <pc:docMk/>
            <pc:sldMk cId="1438026786" sldId="2147483621"/>
            <ac:spMk id="19" creationId="{77D10186-256F-F354-8404-EB83C4523715}"/>
          </ac:spMkLst>
        </pc:spChg>
        <pc:spChg chg="add mod">
          <ac:chgData name="Mariana Prudencio" userId="715a8a23-4085-434c-b09a-5126f5b59931" providerId="ADAL" clId="{E1F88A8F-B068-42D0-AF8D-E41C65204B48}" dt="2025-05-22T22:47:36.367" v="5997" actId="1035"/>
          <ac:spMkLst>
            <pc:docMk/>
            <pc:sldMk cId="1438026786" sldId="2147483621"/>
            <ac:spMk id="21" creationId="{89B561C0-4569-0661-6534-407B99BF53CB}"/>
          </ac:spMkLst>
        </pc:spChg>
        <pc:spChg chg="add mod">
          <ac:chgData name="Mariana Prudencio" userId="715a8a23-4085-434c-b09a-5126f5b59931" providerId="ADAL" clId="{E1F88A8F-B068-42D0-AF8D-E41C65204B48}" dt="2025-05-22T22:47:36.367" v="5997" actId="1035"/>
          <ac:spMkLst>
            <pc:docMk/>
            <pc:sldMk cId="1438026786" sldId="2147483621"/>
            <ac:spMk id="22" creationId="{A38E584A-BE8B-74F4-6081-1A9D1B4AB5A7}"/>
          </ac:spMkLst>
        </pc:spChg>
        <pc:spChg chg="add mod">
          <ac:chgData name="Mariana Prudencio" userId="715a8a23-4085-434c-b09a-5126f5b59931" providerId="ADAL" clId="{E1F88A8F-B068-42D0-AF8D-E41C65204B48}" dt="2025-05-20T18:47:34.854" v="1754" actId="1036"/>
          <ac:spMkLst>
            <pc:docMk/>
            <pc:sldMk cId="1438026786" sldId="2147483621"/>
            <ac:spMk id="23" creationId="{5EBC3A30-914B-225F-DFA5-1EA8AF9AEAB5}"/>
          </ac:spMkLst>
        </pc:spChg>
        <pc:spChg chg="add mod">
          <ac:chgData name="Mariana Prudencio" userId="715a8a23-4085-434c-b09a-5126f5b59931" providerId="ADAL" clId="{E1F88A8F-B068-42D0-AF8D-E41C65204B48}" dt="2025-05-22T22:47:36.367" v="5997" actId="1035"/>
          <ac:spMkLst>
            <pc:docMk/>
            <pc:sldMk cId="1438026786" sldId="2147483621"/>
            <ac:spMk id="30" creationId="{F5DFBA5B-42F7-6FB8-E230-3B4F23161B89}"/>
          </ac:spMkLst>
        </pc:spChg>
        <pc:spChg chg="del mod">
          <ac:chgData name="Mariana Prudencio" userId="715a8a23-4085-434c-b09a-5126f5b59931" providerId="ADAL" clId="{E1F88A8F-B068-42D0-AF8D-E41C65204B48}" dt="2025-05-22T22:47:26.235" v="5917" actId="21"/>
          <ac:spMkLst>
            <pc:docMk/>
            <pc:sldMk cId="1438026786" sldId="2147483621"/>
            <ac:spMk id="35" creationId="{77D10186-256F-F354-8404-EB83C4523715}"/>
          </ac:spMkLst>
        </pc:spChg>
        <pc:spChg chg="del mod">
          <ac:chgData name="Mariana Prudencio" userId="715a8a23-4085-434c-b09a-5126f5b59931" providerId="ADAL" clId="{E1F88A8F-B068-42D0-AF8D-E41C65204B48}" dt="2025-05-22T22:47:26.235" v="5917" actId="21"/>
          <ac:spMkLst>
            <pc:docMk/>
            <pc:sldMk cId="1438026786" sldId="2147483621"/>
            <ac:spMk id="36" creationId="{89B561C0-4569-0661-6534-407B99BF53CB}"/>
          </ac:spMkLst>
        </pc:spChg>
        <pc:spChg chg="del mod">
          <ac:chgData name="Mariana Prudencio" userId="715a8a23-4085-434c-b09a-5126f5b59931" providerId="ADAL" clId="{E1F88A8F-B068-42D0-AF8D-E41C65204B48}" dt="2025-05-22T22:47:26.235" v="5917" actId="21"/>
          <ac:spMkLst>
            <pc:docMk/>
            <pc:sldMk cId="1438026786" sldId="2147483621"/>
            <ac:spMk id="41" creationId="{A38E584A-BE8B-74F4-6081-1A9D1B4AB5A7}"/>
          </ac:spMkLst>
        </pc:spChg>
        <pc:spChg chg="del mod">
          <ac:chgData name="Mariana Prudencio" userId="715a8a23-4085-434c-b09a-5126f5b59931" providerId="ADAL" clId="{E1F88A8F-B068-42D0-AF8D-E41C65204B48}" dt="2025-05-22T22:47:39.031" v="5998" actId="478"/>
          <ac:spMkLst>
            <pc:docMk/>
            <pc:sldMk cId="1438026786" sldId="2147483621"/>
            <ac:spMk id="54" creationId="{D1BD2A2B-7666-1544-1E84-BCFFDC787109}"/>
          </ac:spMkLst>
        </pc:spChg>
        <pc:spChg chg="del mod">
          <ac:chgData name="Mariana Prudencio" userId="715a8a23-4085-434c-b09a-5126f5b59931" providerId="ADAL" clId="{E1F88A8F-B068-42D0-AF8D-E41C65204B48}" dt="2025-05-22T22:47:26.235" v="5917" actId="21"/>
          <ac:spMkLst>
            <pc:docMk/>
            <pc:sldMk cId="1438026786" sldId="2147483621"/>
            <ac:spMk id="56" creationId="{51456CAE-3BC8-85C7-4FD7-F1370198DCD5}"/>
          </ac:spMkLst>
        </pc:spChg>
        <pc:spChg chg="del mod">
          <ac:chgData name="Mariana Prudencio" userId="715a8a23-4085-434c-b09a-5126f5b59931" providerId="ADAL" clId="{E1F88A8F-B068-42D0-AF8D-E41C65204B48}" dt="2025-05-22T22:47:39.031" v="5998" actId="478"/>
          <ac:spMkLst>
            <pc:docMk/>
            <pc:sldMk cId="1438026786" sldId="2147483621"/>
            <ac:spMk id="62" creationId="{F9248C70-645B-DEDE-D294-0A04C1F2E341}"/>
          </ac:spMkLst>
        </pc:spChg>
        <pc:grpChg chg="mod">
          <ac:chgData name="Mariana Prudencio" userId="715a8a23-4085-434c-b09a-5126f5b59931" providerId="ADAL" clId="{E1F88A8F-B068-42D0-AF8D-E41C65204B48}" dt="2025-05-19T23:23:52.976" v="185" actId="962"/>
          <ac:grpSpMkLst>
            <pc:docMk/>
            <pc:sldMk cId="1438026786" sldId="2147483621"/>
            <ac:grpSpMk id="60" creationId="{E6051B74-ED18-665B-1221-6058234876A0}"/>
          </ac:grpSpMkLst>
        </pc:grpChg>
        <pc:picChg chg="add mod modCrop">
          <ac:chgData name="Mariana Prudencio" userId="715a8a23-4085-434c-b09a-5126f5b59931" providerId="ADAL" clId="{E1F88A8F-B068-42D0-AF8D-E41C65204B48}" dt="2025-05-20T19:02:08.458" v="2332" actId="1076"/>
          <ac:picMkLst>
            <pc:docMk/>
            <pc:sldMk cId="1438026786" sldId="2147483621"/>
            <ac:picMk id="20" creationId="{2501CE89-178C-9C2B-C641-32012717B790}"/>
          </ac:picMkLst>
        </pc:picChg>
        <pc:picChg chg="mod">
          <ac:chgData name="Mariana Prudencio" userId="715a8a23-4085-434c-b09a-5126f5b59931" providerId="ADAL" clId="{E1F88A8F-B068-42D0-AF8D-E41C65204B48}" dt="2025-05-19T23:23:51.230" v="183" actId="962"/>
          <ac:picMkLst>
            <pc:docMk/>
            <pc:sldMk cId="1438026786" sldId="2147483621"/>
            <ac:picMk id="24" creationId="{6B36550C-B52B-572F-182D-D26A4DF2F736}"/>
          </ac:picMkLst>
        </pc:picChg>
        <pc:picChg chg="add mod">
          <ac:chgData name="Mariana Prudencio" userId="715a8a23-4085-434c-b09a-5126f5b59931" providerId="ADAL" clId="{E1F88A8F-B068-42D0-AF8D-E41C65204B48}" dt="2025-05-20T19:02:43.847" v="2453" actId="1035"/>
          <ac:picMkLst>
            <pc:docMk/>
            <pc:sldMk cId="1438026786" sldId="2147483621"/>
            <ac:picMk id="38" creationId="{6322C03F-B774-FB58-6793-453846F5346B}"/>
          </ac:picMkLst>
        </pc:picChg>
        <pc:picChg chg="mod">
          <ac:chgData name="Mariana Prudencio" userId="715a8a23-4085-434c-b09a-5126f5b59931" providerId="ADAL" clId="{E1F88A8F-B068-42D0-AF8D-E41C65204B48}" dt="2025-05-19T23:23:53.739" v="186" actId="962"/>
          <ac:picMkLst>
            <pc:docMk/>
            <pc:sldMk cId="1438026786" sldId="2147483621"/>
            <ac:picMk id="49" creationId="{DFF191DB-D021-5827-AE6F-84C255E6CD5D}"/>
          </ac:picMkLst>
        </pc:picChg>
        <pc:picChg chg="mod">
          <ac:chgData name="Mariana Prudencio" userId="715a8a23-4085-434c-b09a-5126f5b59931" providerId="ADAL" clId="{E1F88A8F-B068-42D0-AF8D-E41C65204B48}" dt="2025-05-19T23:23:54.521" v="187" actId="962"/>
          <ac:picMkLst>
            <pc:docMk/>
            <pc:sldMk cId="1438026786" sldId="2147483621"/>
            <ac:picMk id="51" creationId="{6CC59D38-F4D0-46EF-370E-8FEA6340CC53}"/>
          </ac:picMkLst>
        </pc:picChg>
        <pc:picChg chg="mod">
          <ac:chgData name="Mariana Prudencio" userId="715a8a23-4085-434c-b09a-5126f5b59931" providerId="ADAL" clId="{E1F88A8F-B068-42D0-AF8D-E41C65204B48}" dt="2025-05-20T18:05:58.321" v="1366" actId="1076"/>
          <ac:picMkLst>
            <pc:docMk/>
            <pc:sldMk cId="1438026786" sldId="2147483621"/>
            <ac:picMk id="53" creationId="{028E7E55-FE75-AA17-8970-145BEF6B849C}"/>
          </ac:picMkLst>
        </pc:picChg>
        <pc:cxnChg chg="add del mod">
          <ac:chgData name="Mariana Prudencio" userId="715a8a23-4085-434c-b09a-5126f5b59931" providerId="ADAL" clId="{E1F88A8F-B068-42D0-AF8D-E41C65204B48}" dt="2025-05-22T22:47:26.235" v="5917" actId="21"/>
          <ac:cxnSpMkLst>
            <pc:docMk/>
            <pc:sldMk cId="1438026786" sldId="2147483621"/>
            <ac:cxnSpMk id="10" creationId="{9D006FDB-9689-9C5E-6E6D-2CEB3A8AF70F}"/>
          </ac:cxnSpMkLst>
        </pc:cxnChg>
        <pc:cxnChg chg="add mod">
          <ac:chgData name="Mariana Prudencio" userId="715a8a23-4085-434c-b09a-5126f5b59931" providerId="ADAL" clId="{E1F88A8F-B068-42D0-AF8D-E41C65204B48}" dt="2025-05-22T22:47:36.367" v="5997" actId="1035"/>
          <ac:cxnSpMkLst>
            <pc:docMk/>
            <pc:sldMk cId="1438026786" sldId="2147483621"/>
            <ac:cxnSpMk id="18" creationId="{EF82624A-69EA-5AE9-E3C3-84B1EC2851EC}"/>
          </ac:cxnSpMkLst>
        </pc:cxnChg>
        <pc:cxnChg chg="add mod">
          <ac:chgData name="Mariana Prudencio" userId="715a8a23-4085-434c-b09a-5126f5b59931" providerId="ADAL" clId="{E1F88A8F-B068-42D0-AF8D-E41C65204B48}" dt="2025-05-22T22:47:36.367" v="5997" actId="1035"/>
          <ac:cxnSpMkLst>
            <pc:docMk/>
            <pc:sldMk cId="1438026786" sldId="2147483621"/>
            <ac:cxnSpMk id="25" creationId="{8A5B4098-6066-708A-803B-8A8541B39472}"/>
          </ac:cxnSpMkLst>
        </pc:cxnChg>
        <pc:cxnChg chg="add mod">
          <ac:chgData name="Mariana Prudencio" userId="715a8a23-4085-434c-b09a-5126f5b59931" providerId="ADAL" clId="{E1F88A8F-B068-42D0-AF8D-E41C65204B48}" dt="2025-05-20T19:01:30.495" v="2327" actId="1036"/>
          <ac:cxnSpMkLst>
            <pc:docMk/>
            <pc:sldMk cId="1438026786" sldId="2147483621"/>
            <ac:cxnSpMk id="27" creationId="{073B44D1-D3F9-0876-E44B-7E43406C8E97}"/>
          </ac:cxnSpMkLst>
        </pc:cxnChg>
        <pc:cxnChg chg="add mod">
          <ac:chgData name="Mariana Prudencio" userId="715a8a23-4085-434c-b09a-5126f5b59931" providerId="ADAL" clId="{E1F88A8F-B068-42D0-AF8D-E41C65204B48}" dt="2025-05-22T22:47:36.367" v="5997" actId="1035"/>
          <ac:cxnSpMkLst>
            <pc:docMk/>
            <pc:sldMk cId="1438026786" sldId="2147483621"/>
            <ac:cxnSpMk id="29" creationId="{9EA52B33-512E-E081-7C04-58CCC5391F7C}"/>
          </ac:cxnSpMkLst>
        </pc:cxnChg>
        <pc:cxnChg chg="del mod">
          <ac:chgData name="Mariana Prudencio" userId="715a8a23-4085-434c-b09a-5126f5b59931" providerId="ADAL" clId="{E1F88A8F-B068-42D0-AF8D-E41C65204B48}" dt="2025-05-22T22:47:26.235" v="5917" actId="21"/>
          <ac:cxnSpMkLst>
            <pc:docMk/>
            <pc:sldMk cId="1438026786" sldId="2147483621"/>
            <ac:cxnSpMk id="32" creationId="{EF82624A-69EA-5AE9-E3C3-84B1EC2851EC}"/>
          </ac:cxnSpMkLst>
        </pc:cxnChg>
        <pc:cxnChg chg="add mod">
          <ac:chgData name="Mariana Prudencio" userId="715a8a23-4085-434c-b09a-5126f5b59931" providerId="ADAL" clId="{E1F88A8F-B068-42D0-AF8D-E41C65204B48}" dt="2025-05-22T22:47:36.367" v="5997" actId="1035"/>
          <ac:cxnSpMkLst>
            <pc:docMk/>
            <pc:sldMk cId="1438026786" sldId="2147483621"/>
            <ac:cxnSpMk id="33" creationId="{9D006FDB-9689-9C5E-6E6D-2CEB3A8AF70F}"/>
          </ac:cxnSpMkLst>
        </pc:cxnChg>
        <pc:cxnChg chg="add mod">
          <ac:chgData name="Mariana Prudencio" userId="715a8a23-4085-434c-b09a-5126f5b59931" providerId="ADAL" clId="{E1F88A8F-B068-42D0-AF8D-E41C65204B48}" dt="2025-05-20T19:02:49.345" v="2471" actId="1037"/>
          <ac:cxnSpMkLst>
            <pc:docMk/>
            <pc:sldMk cId="1438026786" sldId="2147483621"/>
            <ac:cxnSpMk id="37" creationId="{BE5E24F8-AFBC-0234-85FA-E61D52ADAEA5}"/>
          </ac:cxnSpMkLst>
        </pc:cxnChg>
        <pc:cxnChg chg="del mod">
          <ac:chgData name="Mariana Prudencio" userId="715a8a23-4085-434c-b09a-5126f5b59931" providerId="ADAL" clId="{E1F88A8F-B068-42D0-AF8D-E41C65204B48}" dt="2025-05-22T22:47:26.235" v="5917" actId="21"/>
          <ac:cxnSpMkLst>
            <pc:docMk/>
            <pc:sldMk cId="1438026786" sldId="2147483621"/>
            <ac:cxnSpMk id="43" creationId="{8A5B4098-6066-708A-803B-8A8541B39472}"/>
          </ac:cxnSpMkLst>
        </pc:cxnChg>
        <pc:cxnChg chg="del mod">
          <ac:chgData name="Mariana Prudencio" userId="715a8a23-4085-434c-b09a-5126f5b59931" providerId="ADAL" clId="{E1F88A8F-B068-42D0-AF8D-E41C65204B48}" dt="2025-05-22T22:47:26.235" v="5917" actId="21"/>
          <ac:cxnSpMkLst>
            <pc:docMk/>
            <pc:sldMk cId="1438026786" sldId="2147483621"/>
            <ac:cxnSpMk id="50" creationId="{9EA52B33-512E-E081-7C04-58CCC5391F7C}"/>
          </ac:cxnSpMkLst>
        </pc:cxnChg>
        <pc:cxnChg chg="mod">
          <ac:chgData name="Mariana Prudencio" userId="715a8a23-4085-434c-b09a-5126f5b59931" providerId="ADAL" clId="{E1F88A8F-B068-42D0-AF8D-E41C65204B48}" dt="2025-05-19T23:23:55.300" v="188" actId="962"/>
          <ac:cxnSpMkLst>
            <pc:docMk/>
            <pc:sldMk cId="1438026786" sldId="2147483621"/>
            <ac:cxnSpMk id="52" creationId="{A44653CD-0669-B289-5DAE-0FB37697B706}"/>
          </ac:cxnSpMkLst>
        </pc:cxnChg>
      </pc:sldChg>
      <pc:sldChg chg="modSp del mod">
        <pc:chgData name="Mariana Prudencio" userId="715a8a23-4085-434c-b09a-5126f5b59931" providerId="ADAL" clId="{E1F88A8F-B068-42D0-AF8D-E41C65204B48}" dt="2025-05-21T23:04:38.493" v="5157" actId="47"/>
        <pc:sldMkLst>
          <pc:docMk/>
          <pc:sldMk cId="2814240602" sldId="2147483622"/>
        </pc:sldMkLst>
      </pc:sldChg>
      <pc:sldChg chg="addSp delSp modSp mod">
        <pc:chgData name="Mariana Prudencio" userId="715a8a23-4085-434c-b09a-5126f5b59931" providerId="ADAL" clId="{E1F88A8F-B068-42D0-AF8D-E41C65204B48}" dt="2025-05-22T22:49:27.466" v="6163"/>
        <pc:sldMkLst>
          <pc:docMk/>
          <pc:sldMk cId="2389578653" sldId="2147483623"/>
        </pc:sldMkLst>
        <pc:spChg chg="add mod">
          <ac:chgData name="Mariana Prudencio" userId="715a8a23-4085-434c-b09a-5126f5b59931" providerId="ADAL" clId="{E1F88A8F-B068-42D0-AF8D-E41C65204B48}" dt="2025-05-22T22:48:05.735" v="6001"/>
          <ac:spMkLst>
            <pc:docMk/>
            <pc:sldMk cId="2389578653" sldId="2147483623"/>
            <ac:spMk id="2" creationId="{FE2C5D19-A802-70E5-7A1A-F1B6A7EE3AD3}"/>
          </ac:spMkLst>
        </pc:spChg>
        <pc:spChg chg="add mod">
          <ac:chgData name="Mariana Prudencio" userId="715a8a23-4085-434c-b09a-5126f5b59931" providerId="ADAL" clId="{E1F88A8F-B068-42D0-AF8D-E41C65204B48}" dt="2025-05-22T22:49:27.466" v="6163"/>
          <ac:spMkLst>
            <pc:docMk/>
            <pc:sldMk cId="2389578653" sldId="2147483623"/>
            <ac:spMk id="3" creationId="{44DB3FC6-12A9-FE13-EDAA-0952330EFFAC}"/>
          </ac:spMkLst>
        </pc:spChg>
        <pc:spChg chg="add mod">
          <ac:chgData name="Mariana Prudencio" userId="715a8a23-4085-434c-b09a-5126f5b59931" providerId="ADAL" clId="{E1F88A8F-B068-42D0-AF8D-E41C65204B48}" dt="2025-05-22T22:48:29.561" v="6121" actId="1035"/>
          <ac:spMkLst>
            <pc:docMk/>
            <pc:sldMk cId="2389578653" sldId="2147483623"/>
            <ac:spMk id="5" creationId="{4BDF7CB2-1FBB-B7F0-DAAC-3F43C58160BC}"/>
          </ac:spMkLst>
        </pc:spChg>
        <pc:spChg chg="add mod">
          <ac:chgData name="Mariana Prudencio" userId="715a8a23-4085-434c-b09a-5126f5b59931" providerId="ADAL" clId="{E1F88A8F-B068-42D0-AF8D-E41C65204B48}" dt="2025-05-22T22:48:29.561" v="6121" actId="1035"/>
          <ac:spMkLst>
            <pc:docMk/>
            <pc:sldMk cId="2389578653" sldId="2147483623"/>
            <ac:spMk id="7" creationId="{BBD6B983-79FA-3DA7-E27B-2CBED5A1EEF7}"/>
          </ac:spMkLst>
        </pc:spChg>
        <pc:spChg chg="add mod">
          <ac:chgData name="Mariana Prudencio" userId="715a8a23-4085-434c-b09a-5126f5b59931" providerId="ADAL" clId="{E1F88A8F-B068-42D0-AF8D-E41C65204B48}" dt="2025-05-22T22:48:29.561" v="6121" actId="1035"/>
          <ac:spMkLst>
            <pc:docMk/>
            <pc:sldMk cId="2389578653" sldId="2147483623"/>
            <ac:spMk id="8" creationId="{4909C184-68EF-0807-3640-4D9FB580382F}"/>
          </ac:spMkLst>
        </pc:spChg>
        <pc:spChg chg="mod">
          <ac:chgData name="Mariana Prudencio" userId="715a8a23-4085-434c-b09a-5126f5b59931" providerId="ADAL" clId="{E1F88A8F-B068-42D0-AF8D-E41C65204B48}" dt="2025-05-20T18:48:55.240" v="1790" actId="20577"/>
          <ac:spMkLst>
            <pc:docMk/>
            <pc:sldMk cId="2389578653" sldId="2147483623"/>
            <ac:spMk id="9" creationId="{F472FCB4-027C-E290-AF88-2847053A6880}"/>
          </ac:spMkLst>
        </pc:spChg>
        <pc:spChg chg="mod">
          <ac:chgData name="Mariana Prudencio" userId="715a8a23-4085-434c-b09a-5126f5b59931" providerId="ADAL" clId="{E1F88A8F-B068-42D0-AF8D-E41C65204B48}" dt="2025-05-20T18:52:12.819" v="1916" actId="6549"/>
          <ac:spMkLst>
            <pc:docMk/>
            <pc:sldMk cId="2389578653" sldId="2147483623"/>
            <ac:spMk id="10" creationId="{B866F700-7E8E-B57B-FCAE-C534C7E1A501}"/>
          </ac:spMkLst>
        </pc:spChg>
        <pc:spChg chg="mod">
          <ac:chgData name="Mariana Prudencio" userId="715a8a23-4085-434c-b09a-5126f5b59931" providerId="ADAL" clId="{E1F88A8F-B068-42D0-AF8D-E41C65204B48}" dt="2025-05-20T15:52:27.634" v="936"/>
          <ac:spMkLst>
            <pc:docMk/>
            <pc:sldMk cId="2389578653" sldId="2147483623"/>
            <ac:spMk id="13" creationId="{0F397586-A5BC-FA6E-80A3-670EA43DF9F5}"/>
          </ac:spMkLst>
        </pc:spChg>
        <pc:spChg chg="mod">
          <ac:chgData name="Mariana Prudencio" userId="715a8a23-4085-434c-b09a-5126f5b59931" providerId="ADAL" clId="{E1F88A8F-B068-42D0-AF8D-E41C65204B48}" dt="2025-05-20T18:52:27.912" v="1920" actId="207"/>
          <ac:spMkLst>
            <pc:docMk/>
            <pc:sldMk cId="2389578653" sldId="2147483623"/>
            <ac:spMk id="14" creationId="{80010EED-12F4-A063-F863-F75BD25CE6D4}"/>
          </ac:spMkLst>
        </pc:spChg>
        <pc:spChg chg="add mod">
          <ac:chgData name="Mariana Prudencio" userId="715a8a23-4085-434c-b09a-5126f5b59931" providerId="ADAL" clId="{E1F88A8F-B068-42D0-AF8D-E41C65204B48}" dt="2025-05-22T22:48:29.561" v="6121" actId="1035"/>
          <ac:spMkLst>
            <pc:docMk/>
            <pc:sldMk cId="2389578653" sldId="2147483623"/>
            <ac:spMk id="15" creationId="{3733D39B-9FCA-E026-7CE9-26942CAF93DD}"/>
          </ac:spMkLst>
        </pc:spChg>
        <pc:spChg chg="del mod">
          <ac:chgData name="Mariana Prudencio" userId="715a8a23-4085-434c-b09a-5126f5b59931" providerId="ADAL" clId="{E1F88A8F-B068-42D0-AF8D-E41C65204B48}" dt="2025-05-22T22:48:22.335" v="6069" actId="21"/>
          <ac:spMkLst>
            <pc:docMk/>
            <pc:sldMk cId="2389578653" sldId="2147483623"/>
            <ac:spMk id="35" creationId="{BBD6B983-79FA-3DA7-E27B-2CBED5A1EEF7}"/>
          </ac:spMkLst>
        </pc:spChg>
        <pc:spChg chg="del mod">
          <ac:chgData name="Mariana Prudencio" userId="715a8a23-4085-434c-b09a-5126f5b59931" providerId="ADAL" clId="{E1F88A8F-B068-42D0-AF8D-E41C65204B48}" dt="2025-05-22T22:48:22.335" v="6069" actId="21"/>
          <ac:spMkLst>
            <pc:docMk/>
            <pc:sldMk cId="2389578653" sldId="2147483623"/>
            <ac:spMk id="36" creationId="{4909C184-68EF-0807-3640-4D9FB580382F}"/>
          </ac:spMkLst>
        </pc:spChg>
        <pc:spChg chg="del mod">
          <ac:chgData name="Mariana Prudencio" userId="715a8a23-4085-434c-b09a-5126f5b59931" providerId="ADAL" clId="{E1F88A8F-B068-42D0-AF8D-E41C65204B48}" dt="2025-05-22T22:48:22.335" v="6069" actId="21"/>
          <ac:spMkLst>
            <pc:docMk/>
            <pc:sldMk cId="2389578653" sldId="2147483623"/>
            <ac:spMk id="41" creationId="{3733D39B-9FCA-E026-7CE9-26942CAF93DD}"/>
          </ac:spMkLst>
        </pc:spChg>
        <pc:spChg chg="del mod">
          <ac:chgData name="Mariana Prudencio" userId="715a8a23-4085-434c-b09a-5126f5b59931" providerId="ADAL" clId="{E1F88A8F-B068-42D0-AF8D-E41C65204B48}" dt="2025-05-22T22:48:32.691" v="6122" actId="478"/>
          <ac:spMkLst>
            <pc:docMk/>
            <pc:sldMk cId="2389578653" sldId="2147483623"/>
            <ac:spMk id="54" creationId="{64C5B300-F9EB-8D02-9006-C77D8DD2267B}"/>
          </ac:spMkLst>
        </pc:spChg>
        <pc:spChg chg="del mod">
          <ac:chgData name="Mariana Prudencio" userId="715a8a23-4085-434c-b09a-5126f5b59931" providerId="ADAL" clId="{E1F88A8F-B068-42D0-AF8D-E41C65204B48}" dt="2025-05-22T22:48:22.335" v="6069" actId="21"/>
          <ac:spMkLst>
            <pc:docMk/>
            <pc:sldMk cId="2389578653" sldId="2147483623"/>
            <ac:spMk id="56" creationId="{4BDF7CB2-1FBB-B7F0-DAAC-3F43C58160BC}"/>
          </ac:spMkLst>
        </pc:spChg>
        <pc:spChg chg="del mod">
          <ac:chgData name="Mariana Prudencio" userId="715a8a23-4085-434c-b09a-5126f5b59931" providerId="ADAL" clId="{E1F88A8F-B068-42D0-AF8D-E41C65204B48}" dt="2025-05-22T22:48:32.691" v="6122" actId="478"/>
          <ac:spMkLst>
            <pc:docMk/>
            <pc:sldMk cId="2389578653" sldId="2147483623"/>
            <ac:spMk id="62" creationId="{BBB0261B-901D-C794-C9ED-74C8820FDD14}"/>
          </ac:spMkLst>
        </pc:spChg>
        <pc:picChg chg="mod">
          <ac:chgData name="Mariana Prudencio" userId="715a8a23-4085-434c-b09a-5126f5b59931" providerId="ADAL" clId="{E1F88A8F-B068-42D0-AF8D-E41C65204B48}" dt="2025-05-20T17:58:20.473" v="1308" actId="14861"/>
          <ac:picMkLst>
            <pc:docMk/>
            <pc:sldMk cId="2389578653" sldId="2147483623"/>
            <ac:picMk id="4" creationId="{1C257171-3BF5-52CE-8139-B81659B10999}"/>
          </ac:picMkLst>
        </pc:picChg>
        <pc:cxnChg chg="add mod">
          <ac:chgData name="Mariana Prudencio" userId="715a8a23-4085-434c-b09a-5126f5b59931" providerId="ADAL" clId="{E1F88A8F-B068-42D0-AF8D-E41C65204B48}" dt="2025-05-22T22:48:29.561" v="6121" actId="1035"/>
          <ac:cxnSpMkLst>
            <pc:docMk/>
            <pc:sldMk cId="2389578653" sldId="2147483623"/>
            <ac:cxnSpMk id="6" creationId="{CC280961-673A-634E-19C4-B762F3A3820D}"/>
          </ac:cxnSpMkLst>
        </pc:cxnChg>
        <pc:cxnChg chg="add mod">
          <ac:chgData name="Mariana Prudencio" userId="715a8a23-4085-434c-b09a-5126f5b59931" providerId="ADAL" clId="{E1F88A8F-B068-42D0-AF8D-E41C65204B48}" dt="2025-05-22T22:48:29.561" v="6121" actId="1035"/>
          <ac:cxnSpMkLst>
            <pc:docMk/>
            <pc:sldMk cId="2389578653" sldId="2147483623"/>
            <ac:cxnSpMk id="16" creationId="{01883C61-9D7F-11A1-A476-09362592CA16}"/>
          </ac:cxnSpMkLst>
        </pc:cxnChg>
        <pc:cxnChg chg="add mod">
          <ac:chgData name="Mariana Prudencio" userId="715a8a23-4085-434c-b09a-5126f5b59931" providerId="ADAL" clId="{E1F88A8F-B068-42D0-AF8D-E41C65204B48}" dt="2025-05-22T22:48:29.561" v="6121" actId="1035"/>
          <ac:cxnSpMkLst>
            <pc:docMk/>
            <pc:sldMk cId="2389578653" sldId="2147483623"/>
            <ac:cxnSpMk id="17" creationId="{87E2FF16-E9AA-5B0C-BE56-EC7AAE64D978}"/>
          </ac:cxnSpMkLst>
        </pc:cxnChg>
        <pc:cxnChg chg="del mod">
          <ac:chgData name="Mariana Prudencio" userId="715a8a23-4085-434c-b09a-5126f5b59931" providerId="ADAL" clId="{E1F88A8F-B068-42D0-AF8D-E41C65204B48}" dt="2025-05-22T22:48:22.335" v="6069" actId="21"/>
          <ac:cxnSpMkLst>
            <pc:docMk/>
            <pc:sldMk cId="2389578653" sldId="2147483623"/>
            <ac:cxnSpMk id="32" creationId="{CC280961-673A-634E-19C4-B762F3A3820D}"/>
          </ac:cxnSpMkLst>
        </pc:cxnChg>
        <pc:cxnChg chg="del mod">
          <ac:chgData name="Mariana Prudencio" userId="715a8a23-4085-434c-b09a-5126f5b59931" providerId="ADAL" clId="{E1F88A8F-B068-42D0-AF8D-E41C65204B48}" dt="2025-05-22T22:48:22.335" v="6069" actId="21"/>
          <ac:cxnSpMkLst>
            <pc:docMk/>
            <pc:sldMk cId="2389578653" sldId="2147483623"/>
            <ac:cxnSpMk id="43" creationId="{01883C61-9D7F-11A1-A476-09362592CA16}"/>
          </ac:cxnSpMkLst>
        </pc:cxnChg>
        <pc:cxnChg chg="del mod">
          <ac:chgData name="Mariana Prudencio" userId="715a8a23-4085-434c-b09a-5126f5b59931" providerId="ADAL" clId="{E1F88A8F-B068-42D0-AF8D-E41C65204B48}" dt="2025-05-22T22:48:22.335" v="6069" actId="21"/>
          <ac:cxnSpMkLst>
            <pc:docMk/>
            <pc:sldMk cId="2389578653" sldId="2147483623"/>
            <ac:cxnSpMk id="50" creationId="{87E2FF16-E9AA-5B0C-BE56-EC7AAE64D978}"/>
          </ac:cxnSpMkLst>
        </pc:cxnChg>
      </pc:sldChg>
      <pc:sldChg chg="addSp delSp modSp mod">
        <pc:chgData name="Mariana Prudencio" userId="715a8a23-4085-434c-b09a-5126f5b59931" providerId="ADAL" clId="{E1F88A8F-B068-42D0-AF8D-E41C65204B48}" dt="2025-05-22T22:58:47.469" v="6534" actId="1035"/>
        <pc:sldMkLst>
          <pc:docMk/>
          <pc:sldMk cId="3972181226" sldId="2147483624"/>
        </pc:sldMkLst>
        <pc:spChg chg="add mod">
          <ac:chgData name="Mariana Prudencio" userId="715a8a23-4085-434c-b09a-5126f5b59931" providerId="ADAL" clId="{E1F88A8F-B068-42D0-AF8D-E41C65204B48}" dt="2025-05-22T22:58:27.667" v="6516"/>
          <ac:spMkLst>
            <pc:docMk/>
            <pc:sldMk cId="3972181226" sldId="2147483624"/>
            <ac:spMk id="2" creationId="{0870A2A9-DD7A-657A-9427-BDAFD0F745D3}"/>
          </ac:spMkLst>
        </pc:spChg>
        <pc:spChg chg="mod">
          <ac:chgData name="Mariana Prudencio" userId="715a8a23-4085-434c-b09a-5126f5b59931" providerId="ADAL" clId="{E1F88A8F-B068-42D0-AF8D-E41C65204B48}" dt="2025-05-20T15:52:27.634" v="936"/>
          <ac:spMkLst>
            <pc:docMk/>
            <pc:sldMk cId="3972181226" sldId="2147483624"/>
            <ac:spMk id="18" creationId="{DBF82DF7-6CAD-A70F-656D-271E7DC01927}"/>
          </ac:spMkLst>
        </pc:spChg>
        <pc:spChg chg="mod">
          <ac:chgData name="Mariana Prudencio" userId="715a8a23-4085-434c-b09a-5126f5b59931" providerId="ADAL" clId="{E1F88A8F-B068-42D0-AF8D-E41C65204B48}" dt="2025-05-22T22:58:47.469" v="6534" actId="1035"/>
          <ac:spMkLst>
            <pc:docMk/>
            <pc:sldMk cId="3972181226" sldId="2147483624"/>
            <ac:spMk id="33" creationId="{62DF9FCD-63E0-A619-C003-1BF759666585}"/>
          </ac:spMkLst>
        </pc:spChg>
        <pc:spChg chg="mod">
          <ac:chgData name="Mariana Prudencio" userId="715a8a23-4085-434c-b09a-5126f5b59931" providerId="ADAL" clId="{E1F88A8F-B068-42D0-AF8D-E41C65204B48}" dt="2025-05-22T22:58:47.469" v="6534" actId="1035"/>
          <ac:spMkLst>
            <pc:docMk/>
            <pc:sldMk cId="3972181226" sldId="2147483624"/>
            <ac:spMk id="35" creationId="{EB27628D-350F-C413-47BE-C74C5A1D3A4C}"/>
          </ac:spMkLst>
        </pc:spChg>
        <pc:spChg chg="mod">
          <ac:chgData name="Mariana Prudencio" userId="715a8a23-4085-434c-b09a-5126f5b59931" providerId="ADAL" clId="{E1F88A8F-B068-42D0-AF8D-E41C65204B48}" dt="2025-05-22T22:58:47.469" v="6534" actId="1035"/>
          <ac:spMkLst>
            <pc:docMk/>
            <pc:sldMk cId="3972181226" sldId="2147483624"/>
            <ac:spMk id="36" creationId="{C987CE2D-6729-DD43-4278-3B9DE9C3EF08}"/>
          </ac:spMkLst>
        </pc:spChg>
        <pc:spChg chg="mod">
          <ac:chgData name="Mariana Prudencio" userId="715a8a23-4085-434c-b09a-5126f5b59931" providerId="ADAL" clId="{E1F88A8F-B068-42D0-AF8D-E41C65204B48}" dt="2025-05-22T22:58:47.469" v="6534" actId="1035"/>
          <ac:spMkLst>
            <pc:docMk/>
            <pc:sldMk cId="3972181226" sldId="2147483624"/>
            <ac:spMk id="37" creationId="{192DFD5D-AA39-6D6B-9533-FC3BEA6E349F}"/>
          </ac:spMkLst>
        </pc:spChg>
        <pc:spChg chg="mod">
          <ac:chgData name="Mariana Prudencio" userId="715a8a23-4085-434c-b09a-5126f5b59931" providerId="ADAL" clId="{E1F88A8F-B068-42D0-AF8D-E41C65204B48}" dt="2025-05-22T22:58:47.469" v="6534" actId="1035"/>
          <ac:spMkLst>
            <pc:docMk/>
            <pc:sldMk cId="3972181226" sldId="2147483624"/>
            <ac:spMk id="54" creationId="{C3C5849B-0B1A-29C6-AF17-D30242648612}"/>
          </ac:spMkLst>
        </pc:spChg>
        <pc:spChg chg="mod">
          <ac:chgData name="Mariana Prudencio" userId="715a8a23-4085-434c-b09a-5126f5b59931" providerId="ADAL" clId="{E1F88A8F-B068-42D0-AF8D-E41C65204B48}" dt="2025-05-22T22:58:47.469" v="6534" actId="1035"/>
          <ac:spMkLst>
            <pc:docMk/>
            <pc:sldMk cId="3972181226" sldId="2147483624"/>
            <ac:spMk id="56" creationId="{B917D143-954D-7EA6-540E-6864E7658937}"/>
          </ac:spMkLst>
        </pc:spChg>
        <pc:spChg chg="del">
          <ac:chgData name="Mariana Prudencio" userId="715a8a23-4085-434c-b09a-5126f5b59931" providerId="ADAL" clId="{E1F88A8F-B068-42D0-AF8D-E41C65204B48}" dt="2025-05-22T22:58:37.713" v="6517" actId="478"/>
          <ac:spMkLst>
            <pc:docMk/>
            <pc:sldMk cId="3972181226" sldId="2147483624"/>
            <ac:spMk id="62" creationId="{D3B1D486-C6FA-6982-534A-4B75C32172C0}"/>
          </ac:spMkLst>
        </pc:spChg>
        <pc:grpChg chg="mod">
          <ac:chgData name="Mariana Prudencio" userId="715a8a23-4085-434c-b09a-5126f5b59931" providerId="ADAL" clId="{E1F88A8F-B068-42D0-AF8D-E41C65204B48}" dt="2025-05-19T23:24:55.845" v="250" actId="962"/>
          <ac:grpSpMkLst>
            <pc:docMk/>
            <pc:sldMk cId="3972181226" sldId="2147483624"/>
            <ac:grpSpMk id="55" creationId="{87BCE745-4921-308A-5D11-CF3E5EBD6672}"/>
          </ac:grpSpMkLst>
        </pc:grpChg>
        <pc:picChg chg="mod">
          <ac:chgData name="Mariana Prudencio" userId="715a8a23-4085-434c-b09a-5126f5b59931" providerId="ADAL" clId="{E1F88A8F-B068-42D0-AF8D-E41C65204B48}" dt="2025-05-19T23:24:54.374" v="248" actId="962"/>
          <ac:picMkLst>
            <pc:docMk/>
            <pc:sldMk cId="3972181226" sldId="2147483624"/>
            <ac:picMk id="46" creationId="{75EA006E-F71B-9F93-8DA7-CD8935E3B9EA}"/>
          </ac:picMkLst>
        </pc:picChg>
        <pc:picChg chg="mod">
          <ac:chgData name="Mariana Prudencio" userId="715a8a23-4085-434c-b09a-5126f5b59931" providerId="ADAL" clId="{E1F88A8F-B068-42D0-AF8D-E41C65204B48}" dt="2025-05-19T23:24:53.651" v="247" actId="962"/>
          <ac:picMkLst>
            <pc:docMk/>
            <pc:sldMk cId="3972181226" sldId="2147483624"/>
            <ac:picMk id="60" creationId="{D42DF59D-1DDD-0E76-23E5-21888E0E5536}"/>
          </ac:picMkLst>
        </pc:picChg>
        <pc:picChg chg="mod">
          <ac:chgData name="Mariana Prudencio" userId="715a8a23-4085-434c-b09a-5126f5b59931" providerId="ADAL" clId="{E1F88A8F-B068-42D0-AF8D-E41C65204B48}" dt="2025-05-19T23:24:57.231" v="252" actId="962"/>
          <ac:picMkLst>
            <pc:docMk/>
            <pc:sldMk cId="3972181226" sldId="2147483624"/>
            <ac:picMk id="64" creationId="{59746728-4481-5FDC-0E60-349B240F4A5A}"/>
          </ac:picMkLst>
        </pc:picChg>
        <pc:picChg chg="mod">
          <ac:chgData name="Mariana Prudencio" userId="715a8a23-4085-434c-b09a-5126f5b59931" providerId="ADAL" clId="{E1F88A8F-B068-42D0-AF8D-E41C65204B48}" dt="2025-05-19T23:24:52.686" v="246" actId="962"/>
          <ac:picMkLst>
            <pc:docMk/>
            <pc:sldMk cId="3972181226" sldId="2147483624"/>
            <ac:picMk id="66" creationId="{286E6628-D773-B52D-CED2-66785D63BFA5}"/>
          </ac:picMkLst>
        </pc:picChg>
        <pc:picChg chg="mod">
          <ac:chgData name="Mariana Prudencio" userId="715a8a23-4085-434c-b09a-5126f5b59931" providerId="ADAL" clId="{E1F88A8F-B068-42D0-AF8D-E41C65204B48}" dt="2025-05-19T23:24:58.623" v="254" actId="962"/>
          <ac:picMkLst>
            <pc:docMk/>
            <pc:sldMk cId="3972181226" sldId="2147483624"/>
            <ac:picMk id="67" creationId="{8EFCED0F-56D0-7053-2FBC-743FD9E42FB3}"/>
          </ac:picMkLst>
        </pc:picChg>
        <pc:picChg chg="mod">
          <ac:chgData name="Mariana Prudencio" userId="715a8a23-4085-434c-b09a-5126f5b59931" providerId="ADAL" clId="{E1F88A8F-B068-42D0-AF8D-E41C65204B48}" dt="2025-05-19T23:24:59.425" v="255" actId="962"/>
          <ac:picMkLst>
            <pc:docMk/>
            <pc:sldMk cId="3972181226" sldId="2147483624"/>
            <ac:picMk id="70" creationId="{4CD45B34-AD4F-B188-E470-CDBD69CDDE5A}"/>
          </ac:picMkLst>
        </pc:picChg>
        <pc:picChg chg="mod">
          <ac:chgData name="Mariana Prudencio" userId="715a8a23-4085-434c-b09a-5126f5b59931" providerId="ADAL" clId="{E1F88A8F-B068-42D0-AF8D-E41C65204B48}" dt="2025-05-19T23:25:00.334" v="256" actId="962"/>
          <ac:picMkLst>
            <pc:docMk/>
            <pc:sldMk cId="3972181226" sldId="2147483624"/>
            <ac:picMk id="71" creationId="{0794DF28-03BB-514E-EB6E-F2B8E3F15EC4}"/>
          </ac:picMkLst>
        </pc:picChg>
        <pc:cxnChg chg="mod">
          <ac:chgData name="Mariana Prudencio" userId="715a8a23-4085-434c-b09a-5126f5b59931" providerId="ADAL" clId="{E1F88A8F-B068-42D0-AF8D-E41C65204B48}" dt="2025-05-22T22:58:47.469" v="6534" actId="1035"/>
          <ac:cxnSpMkLst>
            <pc:docMk/>
            <pc:sldMk cId="3972181226" sldId="2147483624"/>
            <ac:cxnSpMk id="32" creationId="{9BCFC5DE-D374-C6E9-8598-2BF1E50B4C05}"/>
          </ac:cxnSpMkLst>
        </pc:cxnChg>
        <pc:cxnChg chg="mod">
          <ac:chgData name="Mariana Prudencio" userId="715a8a23-4085-434c-b09a-5126f5b59931" providerId="ADAL" clId="{E1F88A8F-B068-42D0-AF8D-E41C65204B48}" dt="2025-05-22T22:58:47.469" v="6534" actId="1035"/>
          <ac:cxnSpMkLst>
            <pc:docMk/>
            <pc:sldMk cId="3972181226" sldId="2147483624"/>
            <ac:cxnSpMk id="42" creationId="{65913C34-2362-38F2-D304-170C682AED82}"/>
          </ac:cxnSpMkLst>
        </pc:cxnChg>
        <pc:cxnChg chg="mod">
          <ac:chgData name="Mariana Prudencio" userId="715a8a23-4085-434c-b09a-5126f5b59931" providerId="ADAL" clId="{E1F88A8F-B068-42D0-AF8D-E41C65204B48}" dt="2025-05-22T22:58:47.469" v="6534" actId="1035"/>
          <ac:cxnSpMkLst>
            <pc:docMk/>
            <pc:sldMk cId="3972181226" sldId="2147483624"/>
            <ac:cxnSpMk id="43" creationId="{03DEB8C7-950E-B6BD-EE32-30A88C655C8B}"/>
          </ac:cxnSpMkLst>
        </pc:cxnChg>
        <pc:cxnChg chg="mod">
          <ac:chgData name="Mariana Prudencio" userId="715a8a23-4085-434c-b09a-5126f5b59931" providerId="ADAL" clId="{E1F88A8F-B068-42D0-AF8D-E41C65204B48}" dt="2025-05-22T22:58:47.469" v="6534" actId="1035"/>
          <ac:cxnSpMkLst>
            <pc:docMk/>
            <pc:sldMk cId="3972181226" sldId="2147483624"/>
            <ac:cxnSpMk id="50" creationId="{5D227623-F88D-2136-DD5B-3C9DEEB8E6A0}"/>
          </ac:cxnSpMkLst>
        </pc:cxnChg>
        <pc:cxnChg chg="mod">
          <ac:chgData name="Mariana Prudencio" userId="715a8a23-4085-434c-b09a-5126f5b59931" providerId="ADAL" clId="{E1F88A8F-B068-42D0-AF8D-E41C65204B48}" dt="2025-05-19T23:24:56.538" v="251" actId="962"/>
          <ac:cxnSpMkLst>
            <pc:docMk/>
            <pc:sldMk cId="3972181226" sldId="2147483624"/>
            <ac:cxnSpMk id="65" creationId="{DDB55C1A-1967-8A59-2E9C-D79FA7477826}"/>
          </ac:cxnSpMkLst>
        </pc:cxnChg>
        <pc:cxnChg chg="mod">
          <ac:chgData name="Mariana Prudencio" userId="715a8a23-4085-434c-b09a-5126f5b59931" providerId="ADAL" clId="{E1F88A8F-B068-42D0-AF8D-E41C65204B48}" dt="2025-05-19T23:24:57.930" v="253" actId="962"/>
          <ac:cxnSpMkLst>
            <pc:docMk/>
            <pc:sldMk cId="3972181226" sldId="2147483624"/>
            <ac:cxnSpMk id="68" creationId="{0E6B859D-F9AD-8478-94B1-802805F40187}"/>
          </ac:cxnSpMkLst>
        </pc:cxnChg>
        <pc:cxnChg chg="mod">
          <ac:chgData name="Mariana Prudencio" userId="715a8a23-4085-434c-b09a-5126f5b59931" providerId="ADAL" clId="{E1F88A8F-B068-42D0-AF8D-E41C65204B48}" dt="2025-05-19T23:25:01.146" v="257" actId="962"/>
          <ac:cxnSpMkLst>
            <pc:docMk/>
            <pc:sldMk cId="3972181226" sldId="2147483624"/>
            <ac:cxnSpMk id="72" creationId="{39C431DA-596A-C9A6-0978-9DB69F8B0863}"/>
          </ac:cxnSpMkLst>
        </pc:cxnChg>
      </pc:sldChg>
      <pc:sldChg chg="addSp delSp modSp mod">
        <pc:chgData name="Mariana Prudencio" userId="715a8a23-4085-434c-b09a-5126f5b59931" providerId="ADAL" clId="{E1F88A8F-B068-42D0-AF8D-E41C65204B48}" dt="2025-05-22T22:49:35.739" v="6167" actId="1035"/>
        <pc:sldMkLst>
          <pc:docMk/>
          <pc:sldMk cId="399342577" sldId="2147483625"/>
        </pc:sldMkLst>
        <pc:spChg chg="add mod">
          <ac:chgData name="Mariana Prudencio" userId="715a8a23-4085-434c-b09a-5126f5b59931" providerId="ADAL" clId="{E1F88A8F-B068-42D0-AF8D-E41C65204B48}" dt="2025-05-22T22:48:57.715" v="6125"/>
          <ac:spMkLst>
            <pc:docMk/>
            <pc:sldMk cId="399342577" sldId="2147483625"/>
            <ac:spMk id="2" creationId="{D9C82106-6D1D-5469-A295-C0BD91F41070}"/>
          </ac:spMkLst>
        </pc:spChg>
        <pc:spChg chg="add mod">
          <ac:chgData name="Mariana Prudencio" userId="715a8a23-4085-434c-b09a-5126f5b59931" providerId="ADAL" clId="{E1F88A8F-B068-42D0-AF8D-E41C65204B48}" dt="2025-05-22T22:49:35.739" v="6167" actId="1035"/>
          <ac:spMkLst>
            <pc:docMk/>
            <pc:sldMk cId="399342577" sldId="2147483625"/>
            <ac:spMk id="4" creationId="{B5E2C350-88D6-3A64-3515-4AC626866858}"/>
          </ac:spMkLst>
        </pc:spChg>
        <pc:spChg chg="mod">
          <ac:chgData name="Mariana Prudencio" userId="715a8a23-4085-434c-b09a-5126f5b59931" providerId="ADAL" clId="{E1F88A8F-B068-42D0-AF8D-E41C65204B48}" dt="2025-05-21T21:47:13.296" v="3448" actId="1076"/>
          <ac:spMkLst>
            <pc:docMk/>
            <pc:sldMk cId="399342577" sldId="2147483625"/>
            <ac:spMk id="5" creationId="{CA896F7A-2F41-9AD9-33CE-458708074E51}"/>
          </ac:spMkLst>
        </pc:spChg>
        <pc:spChg chg="add mod">
          <ac:chgData name="Mariana Prudencio" userId="715a8a23-4085-434c-b09a-5126f5b59931" providerId="ADAL" clId="{E1F88A8F-B068-42D0-AF8D-E41C65204B48}" dt="2025-05-22T22:49:13.390" v="6159" actId="1035"/>
          <ac:spMkLst>
            <pc:docMk/>
            <pc:sldMk cId="399342577" sldId="2147483625"/>
            <ac:spMk id="6" creationId="{C65FF694-35E0-24FA-D993-E0D60B6D9557}"/>
          </ac:spMkLst>
        </pc:spChg>
        <pc:spChg chg="add mod">
          <ac:chgData name="Mariana Prudencio" userId="715a8a23-4085-434c-b09a-5126f5b59931" providerId="ADAL" clId="{E1F88A8F-B068-42D0-AF8D-E41C65204B48}" dt="2025-05-22T22:49:13.390" v="6159" actId="1035"/>
          <ac:spMkLst>
            <pc:docMk/>
            <pc:sldMk cId="399342577" sldId="2147483625"/>
            <ac:spMk id="11" creationId="{FF443A0E-BB29-D783-8B61-3A0D85760D73}"/>
          </ac:spMkLst>
        </pc:spChg>
        <pc:spChg chg="add mod">
          <ac:chgData name="Mariana Prudencio" userId="715a8a23-4085-434c-b09a-5126f5b59931" providerId="ADAL" clId="{E1F88A8F-B068-42D0-AF8D-E41C65204B48}" dt="2025-05-22T22:49:13.390" v="6159" actId="1035"/>
          <ac:spMkLst>
            <pc:docMk/>
            <pc:sldMk cId="399342577" sldId="2147483625"/>
            <ac:spMk id="12" creationId="{C1087DBC-0D1D-99AC-637F-EBE2B0354FEF}"/>
          </ac:spMkLst>
        </pc:spChg>
        <pc:spChg chg="add mod">
          <ac:chgData name="Mariana Prudencio" userId="715a8a23-4085-434c-b09a-5126f5b59931" providerId="ADAL" clId="{E1F88A8F-B068-42D0-AF8D-E41C65204B48}" dt="2025-05-22T22:49:13.390" v="6159" actId="1035"/>
          <ac:spMkLst>
            <pc:docMk/>
            <pc:sldMk cId="399342577" sldId="2147483625"/>
            <ac:spMk id="13" creationId="{73FBB730-274D-E36C-682F-CD78F0A5C023}"/>
          </ac:spMkLst>
        </pc:spChg>
        <pc:spChg chg="add mod">
          <ac:chgData name="Mariana Prudencio" userId="715a8a23-4085-434c-b09a-5126f5b59931" providerId="ADAL" clId="{E1F88A8F-B068-42D0-AF8D-E41C65204B48}" dt="2025-05-22T22:49:13.390" v="6159" actId="1035"/>
          <ac:spMkLst>
            <pc:docMk/>
            <pc:sldMk cId="399342577" sldId="2147483625"/>
            <ac:spMk id="14" creationId="{B052CF2C-45A1-6851-BD2E-BCE6BAD35C0C}"/>
          </ac:spMkLst>
        </pc:spChg>
        <pc:spChg chg="mod">
          <ac:chgData name="Mariana Prudencio" userId="715a8a23-4085-434c-b09a-5126f5b59931" providerId="ADAL" clId="{E1F88A8F-B068-42D0-AF8D-E41C65204B48}" dt="2025-05-21T21:57:49.277" v="3602" actId="13926"/>
          <ac:spMkLst>
            <pc:docMk/>
            <pc:sldMk cId="399342577" sldId="2147483625"/>
            <ac:spMk id="29" creationId="{07E7A3B1-397A-B65A-507E-C0B0D885DB35}"/>
          </ac:spMkLst>
        </pc:spChg>
        <pc:spChg chg="del">
          <ac:chgData name="Mariana Prudencio" userId="715a8a23-4085-434c-b09a-5126f5b59931" providerId="ADAL" clId="{E1F88A8F-B068-42D0-AF8D-E41C65204B48}" dt="2025-05-22T22:48:57.180" v="6124" actId="478"/>
          <ac:spMkLst>
            <pc:docMk/>
            <pc:sldMk cId="399342577" sldId="2147483625"/>
            <ac:spMk id="33" creationId="{7E15B4D0-CD5E-A963-E36B-DF72393A82F3}"/>
          </ac:spMkLst>
        </pc:spChg>
        <pc:spChg chg="del mod">
          <ac:chgData name="Mariana Prudencio" userId="715a8a23-4085-434c-b09a-5126f5b59931" providerId="ADAL" clId="{E1F88A8F-B068-42D0-AF8D-E41C65204B48}" dt="2025-05-22T22:48:57.180" v="6124" actId="478"/>
          <ac:spMkLst>
            <pc:docMk/>
            <pc:sldMk cId="399342577" sldId="2147483625"/>
            <ac:spMk id="35" creationId="{66B0A242-D0E2-3CCC-5003-5BBB0BD20856}"/>
          </ac:spMkLst>
        </pc:spChg>
        <pc:spChg chg="del mod">
          <ac:chgData name="Mariana Prudencio" userId="715a8a23-4085-434c-b09a-5126f5b59931" providerId="ADAL" clId="{E1F88A8F-B068-42D0-AF8D-E41C65204B48}" dt="2025-05-22T22:48:57.180" v="6124" actId="478"/>
          <ac:spMkLst>
            <pc:docMk/>
            <pc:sldMk cId="399342577" sldId="2147483625"/>
            <ac:spMk id="36" creationId="{7824019F-7BE9-88E9-B6FE-70A454B63F46}"/>
          </ac:spMkLst>
        </pc:spChg>
        <pc:spChg chg="del mod">
          <ac:chgData name="Mariana Prudencio" userId="715a8a23-4085-434c-b09a-5126f5b59931" providerId="ADAL" clId="{E1F88A8F-B068-42D0-AF8D-E41C65204B48}" dt="2025-05-22T22:48:57.180" v="6124" actId="478"/>
          <ac:spMkLst>
            <pc:docMk/>
            <pc:sldMk cId="399342577" sldId="2147483625"/>
            <ac:spMk id="37" creationId="{E22AC3DE-E227-F6DF-E61D-2145CD4E94ED}"/>
          </ac:spMkLst>
        </pc:spChg>
        <pc:spChg chg="mod">
          <ac:chgData name="Mariana Prudencio" userId="715a8a23-4085-434c-b09a-5126f5b59931" providerId="ADAL" clId="{E1F88A8F-B068-42D0-AF8D-E41C65204B48}" dt="2025-05-21T21:37:28.034" v="2978" actId="20577"/>
          <ac:spMkLst>
            <pc:docMk/>
            <pc:sldMk cId="399342577" sldId="2147483625"/>
            <ac:spMk id="39" creationId="{AC9D12DD-1B8F-9FC1-03B3-80C4C61F655D}"/>
          </ac:spMkLst>
        </pc:spChg>
        <pc:spChg chg="mod">
          <ac:chgData name="Mariana Prudencio" userId="715a8a23-4085-434c-b09a-5126f5b59931" providerId="ADAL" clId="{E1F88A8F-B068-42D0-AF8D-E41C65204B48}" dt="2025-05-20T15:52:27.634" v="936"/>
          <ac:spMkLst>
            <pc:docMk/>
            <pc:sldMk cId="399342577" sldId="2147483625"/>
            <ac:spMk id="44" creationId="{DCE06024-003A-E803-AC56-E7BB94405B35}"/>
          </ac:spMkLst>
        </pc:spChg>
        <pc:spChg chg="del mod">
          <ac:chgData name="Mariana Prudencio" userId="715a8a23-4085-434c-b09a-5126f5b59931" providerId="ADAL" clId="{E1F88A8F-B068-42D0-AF8D-E41C65204B48}" dt="2025-05-22T22:48:57.180" v="6124" actId="478"/>
          <ac:spMkLst>
            <pc:docMk/>
            <pc:sldMk cId="399342577" sldId="2147483625"/>
            <ac:spMk id="54" creationId="{0310D619-20DE-5E15-76BE-6DE6C510591D}"/>
          </ac:spMkLst>
        </pc:spChg>
        <pc:spChg chg="del">
          <ac:chgData name="Mariana Prudencio" userId="715a8a23-4085-434c-b09a-5126f5b59931" providerId="ADAL" clId="{E1F88A8F-B068-42D0-AF8D-E41C65204B48}" dt="2025-05-22T22:48:57.180" v="6124" actId="478"/>
          <ac:spMkLst>
            <pc:docMk/>
            <pc:sldMk cId="399342577" sldId="2147483625"/>
            <ac:spMk id="56" creationId="{86204C43-2016-C98A-2964-047167C759DB}"/>
          </ac:spMkLst>
        </pc:spChg>
        <pc:spChg chg="del">
          <ac:chgData name="Mariana Prudencio" userId="715a8a23-4085-434c-b09a-5126f5b59931" providerId="ADAL" clId="{E1F88A8F-B068-42D0-AF8D-E41C65204B48}" dt="2025-05-22T22:48:57.180" v="6124" actId="478"/>
          <ac:spMkLst>
            <pc:docMk/>
            <pc:sldMk cId="399342577" sldId="2147483625"/>
            <ac:spMk id="62" creationId="{0A1653F4-A77D-0D5D-0E58-410E01F9FB5D}"/>
          </ac:spMkLst>
        </pc:spChg>
        <pc:grpChg chg="mod">
          <ac:chgData name="Mariana Prudencio" userId="715a8a23-4085-434c-b09a-5126f5b59931" providerId="ADAL" clId="{E1F88A8F-B068-42D0-AF8D-E41C65204B48}" dt="2025-05-19T23:24:09.648" v="199" actId="962"/>
          <ac:grpSpMkLst>
            <pc:docMk/>
            <pc:sldMk cId="399342577" sldId="2147483625"/>
            <ac:grpSpMk id="55" creationId="{A0C17A34-31CB-E5EA-0D3C-493C1F4C6ED4}"/>
          </ac:grpSpMkLst>
        </pc:grpChg>
        <pc:picChg chg="add del mod">
          <ac:chgData name="Mariana Prudencio" userId="715a8a23-4085-434c-b09a-5126f5b59931" providerId="ADAL" clId="{E1F88A8F-B068-42D0-AF8D-E41C65204B48}" dt="2025-05-21T21:47:53.839" v="3469" actId="1076"/>
          <ac:picMkLst>
            <pc:docMk/>
            <pc:sldMk cId="399342577" sldId="2147483625"/>
            <ac:picMk id="17" creationId="{A410417B-4584-17AC-081C-2CE4EAA6A1BD}"/>
          </ac:picMkLst>
        </pc:picChg>
        <pc:picChg chg="add mod modCrop">
          <ac:chgData name="Mariana Prudencio" userId="715a8a23-4085-434c-b09a-5126f5b59931" providerId="ADAL" clId="{E1F88A8F-B068-42D0-AF8D-E41C65204B48}" dt="2025-05-21T21:47:17.816" v="3462" actId="1037"/>
          <ac:picMkLst>
            <pc:docMk/>
            <pc:sldMk cId="399342577" sldId="2147483625"/>
            <ac:picMk id="18" creationId="{53284F86-1E31-0D82-79F5-8397774287DF}"/>
          </ac:picMkLst>
        </pc:picChg>
        <pc:picChg chg="mod">
          <ac:chgData name="Mariana Prudencio" userId="715a8a23-4085-434c-b09a-5126f5b59931" providerId="ADAL" clId="{E1F88A8F-B068-42D0-AF8D-E41C65204B48}" dt="2025-05-21T21:45:37.560" v="3238" actId="14826"/>
          <ac:picMkLst>
            <pc:docMk/>
            <pc:sldMk cId="399342577" sldId="2147483625"/>
            <ac:picMk id="24" creationId="{3F6422B6-B224-864C-122C-D5F828908F9F}"/>
          </ac:picMkLst>
        </pc:picChg>
        <pc:picChg chg="mod modCrop">
          <ac:chgData name="Mariana Prudencio" userId="715a8a23-4085-434c-b09a-5126f5b59931" providerId="ADAL" clId="{E1F88A8F-B068-42D0-AF8D-E41C65204B48}" dt="2025-05-21T21:57:25.049" v="3586" actId="1076"/>
          <ac:picMkLst>
            <pc:docMk/>
            <pc:sldMk cId="399342577" sldId="2147483625"/>
            <ac:picMk id="38" creationId="{F39F031C-A276-13C1-3863-EDE004BCB2BC}"/>
          </ac:picMkLst>
        </pc:picChg>
        <pc:picChg chg="mod">
          <ac:chgData name="Mariana Prudencio" userId="715a8a23-4085-434c-b09a-5126f5b59931" providerId="ADAL" clId="{E1F88A8F-B068-42D0-AF8D-E41C65204B48}" dt="2025-05-19T23:24:07.081" v="197" actId="962"/>
          <ac:picMkLst>
            <pc:docMk/>
            <pc:sldMk cId="399342577" sldId="2147483625"/>
            <ac:picMk id="46" creationId="{21E9EBF2-A5B4-6A5C-EA47-191A2B267114}"/>
          </ac:picMkLst>
        </pc:picChg>
        <pc:picChg chg="mod">
          <ac:chgData name="Mariana Prudencio" userId="715a8a23-4085-434c-b09a-5126f5b59931" providerId="ADAL" clId="{E1F88A8F-B068-42D0-AF8D-E41C65204B48}" dt="2025-05-21T21:45:15.603" v="3236" actId="1076"/>
          <ac:picMkLst>
            <pc:docMk/>
            <pc:sldMk cId="399342577" sldId="2147483625"/>
            <ac:picMk id="58" creationId="{F5F614AF-2F9B-2A7A-2B93-8BD00CE9D0EF}"/>
          </ac:picMkLst>
        </pc:picChg>
        <pc:picChg chg="add mod">
          <ac:chgData name="Mariana Prudencio" userId="715a8a23-4085-434c-b09a-5126f5b59931" providerId="ADAL" clId="{E1F88A8F-B068-42D0-AF8D-E41C65204B48}" dt="2025-05-21T21:57:38.398" v="3601" actId="1036"/>
          <ac:picMkLst>
            <pc:docMk/>
            <pc:sldMk cId="399342577" sldId="2147483625"/>
            <ac:picMk id="65" creationId="{89A80B8B-AC36-B379-2ED5-7AFAA1A6086B}"/>
          </ac:picMkLst>
        </pc:picChg>
        <pc:picChg chg="add mod">
          <ac:chgData name="Mariana Prudencio" userId="715a8a23-4085-434c-b09a-5126f5b59931" providerId="ADAL" clId="{E1F88A8F-B068-42D0-AF8D-E41C65204B48}" dt="2025-05-21T21:57:08.416" v="3581" actId="1036"/>
          <ac:picMkLst>
            <pc:docMk/>
            <pc:sldMk cId="399342577" sldId="2147483625"/>
            <ac:picMk id="67" creationId="{C545719D-AC67-4CDD-5F6E-88F570D2378D}"/>
          </ac:picMkLst>
        </pc:picChg>
        <pc:cxnChg chg="add mod">
          <ac:chgData name="Mariana Prudencio" userId="715a8a23-4085-434c-b09a-5126f5b59931" providerId="ADAL" clId="{E1F88A8F-B068-42D0-AF8D-E41C65204B48}" dt="2025-05-22T22:49:13.390" v="6159" actId="1035"/>
          <ac:cxnSpMkLst>
            <pc:docMk/>
            <pc:sldMk cId="399342577" sldId="2147483625"/>
            <ac:cxnSpMk id="10" creationId="{A3D5EC7A-4AA7-2F0D-4897-7C2126B43A07}"/>
          </ac:cxnSpMkLst>
        </pc:cxnChg>
        <pc:cxnChg chg="add mod">
          <ac:chgData name="Mariana Prudencio" userId="715a8a23-4085-434c-b09a-5126f5b59931" providerId="ADAL" clId="{E1F88A8F-B068-42D0-AF8D-E41C65204B48}" dt="2025-05-22T22:49:13.390" v="6159" actId="1035"/>
          <ac:cxnSpMkLst>
            <pc:docMk/>
            <pc:sldMk cId="399342577" sldId="2147483625"/>
            <ac:cxnSpMk id="15" creationId="{06955E11-C665-E6C1-E237-CD63A1D319AA}"/>
          </ac:cxnSpMkLst>
        </pc:cxnChg>
        <pc:cxnChg chg="add mod">
          <ac:chgData name="Mariana Prudencio" userId="715a8a23-4085-434c-b09a-5126f5b59931" providerId="ADAL" clId="{E1F88A8F-B068-42D0-AF8D-E41C65204B48}" dt="2025-05-22T22:49:13.390" v="6159" actId="1035"/>
          <ac:cxnSpMkLst>
            <pc:docMk/>
            <pc:sldMk cId="399342577" sldId="2147483625"/>
            <ac:cxnSpMk id="16" creationId="{8A717A02-2780-1DBE-FF8D-3E084C957E7B}"/>
          </ac:cxnSpMkLst>
        </pc:cxnChg>
        <pc:cxnChg chg="add mod">
          <ac:chgData name="Mariana Prudencio" userId="715a8a23-4085-434c-b09a-5126f5b59931" providerId="ADAL" clId="{E1F88A8F-B068-42D0-AF8D-E41C65204B48}" dt="2025-05-22T22:49:13.390" v="6159" actId="1035"/>
          <ac:cxnSpMkLst>
            <pc:docMk/>
            <pc:sldMk cId="399342577" sldId="2147483625"/>
            <ac:cxnSpMk id="19" creationId="{96E2C993-D7F9-31D5-4400-596928208516}"/>
          </ac:cxnSpMkLst>
        </pc:cxnChg>
        <pc:cxnChg chg="mod">
          <ac:chgData name="Mariana Prudencio" userId="715a8a23-4085-434c-b09a-5126f5b59931" providerId="ADAL" clId="{E1F88A8F-B068-42D0-AF8D-E41C65204B48}" dt="2025-05-21T21:56:53.060" v="3569" actId="1076"/>
          <ac:cxnSpMkLst>
            <pc:docMk/>
            <pc:sldMk cId="399342577" sldId="2147483625"/>
            <ac:cxnSpMk id="28" creationId="{FD52B64F-1DDD-7CFB-DED9-500EDADB3EBF}"/>
          </ac:cxnSpMkLst>
        </pc:cxnChg>
        <pc:cxnChg chg="del">
          <ac:chgData name="Mariana Prudencio" userId="715a8a23-4085-434c-b09a-5126f5b59931" providerId="ADAL" clId="{E1F88A8F-B068-42D0-AF8D-E41C65204B48}" dt="2025-05-22T22:48:57.180" v="6124" actId="478"/>
          <ac:cxnSpMkLst>
            <pc:docMk/>
            <pc:sldMk cId="399342577" sldId="2147483625"/>
            <ac:cxnSpMk id="42" creationId="{B16695F7-9275-B705-6A67-1F21CF00D3A1}"/>
          </ac:cxnSpMkLst>
        </pc:cxnChg>
        <pc:cxnChg chg="del">
          <ac:chgData name="Mariana Prudencio" userId="715a8a23-4085-434c-b09a-5126f5b59931" providerId="ADAL" clId="{E1F88A8F-B068-42D0-AF8D-E41C65204B48}" dt="2025-05-22T22:48:57.180" v="6124" actId="478"/>
          <ac:cxnSpMkLst>
            <pc:docMk/>
            <pc:sldMk cId="399342577" sldId="2147483625"/>
            <ac:cxnSpMk id="43" creationId="{662E48DF-ADC4-3822-6D8C-747F682390B8}"/>
          </ac:cxnSpMkLst>
        </pc:cxnChg>
        <pc:cxnChg chg="del">
          <ac:chgData name="Mariana Prudencio" userId="715a8a23-4085-434c-b09a-5126f5b59931" providerId="ADAL" clId="{E1F88A8F-B068-42D0-AF8D-E41C65204B48}" dt="2025-05-22T22:48:57.180" v="6124" actId="478"/>
          <ac:cxnSpMkLst>
            <pc:docMk/>
            <pc:sldMk cId="399342577" sldId="2147483625"/>
            <ac:cxnSpMk id="50" creationId="{AFC05910-9610-27C9-5BE6-3FBCC7CCCB48}"/>
          </ac:cxnSpMkLst>
        </pc:cxnChg>
        <pc:cxnChg chg="mod">
          <ac:chgData name="Mariana Prudencio" userId="715a8a23-4085-434c-b09a-5126f5b59931" providerId="ADAL" clId="{E1F88A8F-B068-42D0-AF8D-E41C65204B48}" dt="2025-05-21T21:44:15.907" v="3220" actId="1035"/>
          <ac:cxnSpMkLst>
            <pc:docMk/>
            <pc:sldMk cId="399342577" sldId="2147483625"/>
            <ac:cxnSpMk id="59" creationId="{CCA1D0DC-6029-9FF5-C2FD-C410761C8F9B}"/>
          </ac:cxnSpMkLst>
        </pc:cxnChg>
        <pc:cxnChg chg="add mod">
          <ac:chgData name="Mariana Prudencio" userId="715a8a23-4085-434c-b09a-5126f5b59931" providerId="ADAL" clId="{E1F88A8F-B068-42D0-AF8D-E41C65204B48}" dt="2025-05-21T21:57:08.416" v="3581" actId="1036"/>
          <ac:cxnSpMkLst>
            <pc:docMk/>
            <pc:sldMk cId="399342577" sldId="2147483625"/>
            <ac:cxnSpMk id="68" creationId="{A935322E-4DB6-EBBD-9AEA-8BE543C417AC}"/>
          </ac:cxnSpMkLst>
        </pc:cxnChg>
        <pc:cxnChg chg="add mod">
          <ac:chgData name="Mariana Prudencio" userId="715a8a23-4085-434c-b09a-5126f5b59931" providerId="ADAL" clId="{E1F88A8F-B068-42D0-AF8D-E41C65204B48}" dt="2025-05-21T21:57:38.398" v="3601" actId="1036"/>
          <ac:cxnSpMkLst>
            <pc:docMk/>
            <pc:sldMk cId="399342577" sldId="2147483625"/>
            <ac:cxnSpMk id="69" creationId="{06EA0B63-911A-FFB6-0C82-C917617AD276}"/>
          </ac:cxnSpMkLst>
        </pc:cxnChg>
      </pc:sldChg>
      <pc:sldChg chg="modSp mod modCm">
        <pc:chgData name="Mariana Prudencio" userId="715a8a23-4085-434c-b09a-5126f5b59931" providerId="ADAL" clId="{E1F88A8F-B068-42D0-AF8D-E41C65204B48}" dt="2025-05-21T21:57:56.098" v="3603" actId="13926"/>
        <pc:sldMkLst>
          <pc:docMk/>
          <pc:sldMk cId="394975703" sldId="2147483627"/>
        </pc:sldMkLst>
        <pc:spChg chg="ord">
          <ac:chgData name="Mariana Prudencio" userId="715a8a23-4085-434c-b09a-5126f5b59931" providerId="ADAL" clId="{E1F88A8F-B068-42D0-AF8D-E41C65204B48}" dt="2025-05-19T23:43:59.639" v="914" actId="13244"/>
          <ac:spMkLst>
            <pc:docMk/>
            <pc:sldMk cId="394975703" sldId="2147483627"/>
            <ac:spMk id="4" creationId="{45B9B686-38C2-FCA5-4019-5E9EC7DC2789}"/>
          </ac:spMkLst>
        </pc:spChg>
        <pc:spChg chg="ord">
          <ac:chgData name="Mariana Prudencio" userId="715a8a23-4085-434c-b09a-5126f5b59931" providerId="ADAL" clId="{E1F88A8F-B068-42D0-AF8D-E41C65204B48}" dt="2025-05-19T23:43:45.736" v="913" actId="13244"/>
          <ac:spMkLst>
            <pc:docMk/>
            <pc:sldMk cId="394975703" sldId="2147483627"/>
            <ac:spMk id="5" creationId="{A2B38D5F-0942-DC1A-411B-69C95D9FB776}"/>
          </ac:spMkLst>
        </pc:spChg>
        <pc:spChg chg="ord">
          <ac:chgData name="Mariana Prudencio" userId="715a8a23-4085-434c-b09a-5126f5b59931" providerId="ADAL" clId="{E1F88A8F-B068-42D0-AF8D-E41C65204B48}" dt="2025-05-19T23:44:09.701" v="915" actId="13244"/>
          <ac:spMkLst>
            <pc:docMk/>
            <pc:sldMk cId="394975703" sldId="2147483627"/>
            <ac:spMk id="8" creationId="{29DB78F2-01F6-48D9-5DBD-7A6EFEA5C7AA}"/>
          </ac:spMkLst>
        </pc:spChg>
        <pc:spChg chg="mod">
          <ac:chgData name="Mariana Prudencio" userId="715a8a23-4085-434c-b09a-5126f5b59931" providerId="ADAL" clId="{E1F88A8F-B068-42D0-AF8D-E41C65204B48}" dt="2025-05-20T18:52:37.943" v="1924" actId="114"/>
          <ac:spMkLst>
            <pc:docMk/>
            <pc:sldMk cId="394975703" sldId="2147483627"/>
            <ac:spMk id="9" creationId="{F23A81F9-5C94-0B9F-42DB-6A6AE8081602}"/>
          </ac:spMkLst>
        </pc:spChg>
        <pc:spChg chg="ord">
          <ac:chgData name="Mariana Prudencio" userId="715a8a23-4085-434c-b09a-5126f5b59931" providerId="ADAL" clId="{E1F88A8F-B068-42D0-AF8D-E41C65204B48}" dt="2025-05-19T23:43:35.481" v="911" actId="13244"/>
          <ac:spMkLst>
            <pc:docMk/>
            <pc:sldMk cId="394975703" sldId="2147483627"/>
            <ac:spMk id="10" creationId="{600C8C4A-57DF-E750-012A-E5325CFD270C}"/>
          </ac:spMkLst>
        </pc:spChg>
        <pc:spChg chg="mod ord">
          <ac:chgData name="Mariana Prudencio" userId="715a8a23-4085-434c-b09a-5126f5b59931" providerId="ADAL" clId="{E1F88A8F-B068-42D0-AF8D-E41C65204B48}" dt="2025-05-21T21:57:56.098" v="3603" actId="13926"/>
          <ac:spMkLst>
            <pc:docMk/>
            <pc:sldMk cId="394975703" sldId="2147483627"/>
            <ac:spMk id="12" creationId="{8A2E30B5-EC32-979A-2623-F7BEAD324B5C}"/>
          </ac:spMkLst>
        </pc:spChg>
        <pc:spChg chg="mod">
          <ac:chgData name="Mariana Prudencio" userId="715a8a23-4085-434c-b09a-5126f5b59931" providerId="ADAL" clId="{E1F88A8F-B068-42D0-AF8D-E41C65204B48}" dt="2025-05-19T23:20:27.046" v="127" actId="207"/>
          <ac:spMkLst>
            <pc:docMk/>
            <pc:sldMk cId="394975703" sldId="2147483627"/>
            <ac:spMk id="13" creationId="{7AE82D0E-FE7F-0E80-09F9-ADC178B238EC}"/>
          </ac:spMkLst>
        </pc:spChg>
        <pc:extLst>
          <p:ext xmlns:p="http://schemas.openxmlformats.org/presentationml/2006/main" uri="{D6D511B9-2390-475A-947B-AFAB55BFBCF1}">
            <pc226:cmChg xmlns:pc226="http://schemas.microsoft.com/office/powerpoint/2022/06/main/command" chg="mod">
              <pc226:chgData name="Mariana Prudencio" userId="715a8a23-4085-434c-b09a-5126f5b59931" providerId="ADAL" clId="{E1F88A8F-B068-42D0-AF8D-E41C65204B48}" dt="2025-05-21T21:27:17.355" v="2664" actId="6549"/>
              <pc2:cmMkLst xmlns:pc2="http://schemas.microsoft.com/office/powerpoint/2019/9/main/command">
                <pc:docMk/>
                <pc:sldMk cId="394975703" sldId="2147483627"/>
                <pc2:cmMk id="{ADB7E3C4-EE76-428F-82CA-E0879052C006}"/>
              </pc2:cmMkLst>
            </pc226:cmChg>
          </p:ext>
        </pc:extLst>
      </pc:sldChg>
      <pc:sldChg chg="modSp mod">
        <pc:chgData name="Mariana Prudencio" userId="715a8a23-4085-434c-b09a-5126f5b59931" providerId="ADAL" clId="{E1F88A8F-B068-42D0-AF8D-E41C65204B48}" dt="2025-05-22T22:46:12.715" v="5783" actId="1035"/>
        <pc:sldMkLst>
          <pc:docMk/>
          <pc:sldMk cId="3486204978" sldId="2147483629"/>
        </pc:sldMkLst>
        <pc:spChg chg="ord">
          <ac:chgData name="Mariana Prudencio" userId="715a8a23-4085-434c-b09a-5126f5b59931" providerId="ADAL" clId="{E1F88A8F-B068-42D0-AF8D-E41C65204B48}" dt="2025-05-19T23:45:11.911" v="927"/>
          <ac:spMkLst>
            <pc:docMk/>
            <pc:sldMk cId="3486204978" sldId="2147483629"/>
            <ac:spMk id="3" creationId="{6AE6EA29-5DDA-5671-523B-EB64F6B76F09}"/>
          </ac:spMkLst>
        </pc:spChg>
        <pc:spChg chg="ord">
          <ac:chgData name="Mariana Prudencio" userId="715a8a23-4085-434c-b09a-5126f5b59931" providerId="ADAL" clId="{E1F88A8F-B068-42D0-AF8D-E41C65204B48}" dt="2025-05-19T23:45:11.911" v="927"/>
          <ac:spMkLst>
            <pc:docMk/>
            <pc:sldMk cId="3486204978" sldId="2147483629"/>
            <ac:spMk id="4" creationId="{4BF770DD-86A2-CFF5-B7B1-5224E2DB3690}"/>
          </ac:spMkLst>
        </pc:spChg>
        <pc:spChg chg="ord">
          <ac:chgData name="Mariana Prudencio" userId="715a8a23-4085-434c-b09a-5126f5b59931" providerId="ADAL" clId="{E1F88A8F-B068-42D0-AF8D-E41C65204B48}" dt="2025-05-19T23:45:11.911" v="927"/>
          <ac:spMkLst>
            <pc:docMk/>
            <pc:sldMk cId="3486204978" sldId="2147483629"/>
            <ac:spMk id="8" creationId="{923CDEB9-59E9-8E9E-9FCC-F222FE2B1303}"/>
          </ac:spMkLst>
        </pc:spChg>
        <pc:spChg chg="mod">
          <ac:chgData name="Mariana Prudencio" userId="715a8a23-4085-434c-b09a-5126f5b59931" providerId="ADAL" clId="{E1F88A8F-B068-42D0-AF8D-E41C65204B48}" dt="2025-05-19T23:23:45.429" v="177" actId="962"/>
          <ac:spMkLst>
            <pc:docMk/>
            <pc:sldMk cId="3486204978" sldId="2147483629"/>
            <ac:spMk id="28" creationId="{ED709F0C-DB99-D939-2124-2444610CDC4C}"/>
          </ac:spMkLst>
        </pc:spChg>
        <pc:spChg chg="mod">
          <ac:chgData name="Mariana Prudencio" userId="715a8a23-4085-434c-b09a-5126f5b59931" providerId="ADAL" clId="{E1F88A8F-B068-42D0-AF8D-E41C65204B48}" dt="2025-05-22T22:46:12.715" v="5783" actId="1035"/>
          <ac:spMkLst>
            <pc:docMk/>
            <pc:sldMk cId="3486204978" sldId="2147483629"/>
            <ac:spMk id="33" creationId="{22C34A54-E42E-6194-DFE0-696EF1C64A0A}"/>
          </ac:spMkLst>
        </pc:spChg>
        <pc:spChg chg="mod">
          <ac:chgData name="Mariana Prudencio" userId="715a8a23-4085-434c-b09a-5126f5b59931" providerId="ADAL" clId="{E1F88A8F-B068-42D0-AF8D-E41C65204B48}" dt="2025-05-22T22:46:12.715" v="5783" actId="1035"/>
          <ac:spMkLst>
            <pc:docMk/>
            <pc:sldMk cId="3486204978" sldId="2147483629"/>
            <ac:spMk id="35" creationId="{1BD1C099-A269-9E65-CA18-BA64945C941E}"/>
          </ac:spMkLst>
        </pc:spChg>
        <pc:spChg chg="mod">
          <ac:chgData name="Mariana Prudencio" userId="715a8a23-4085-434c-b09a-5126f5b59931" providerId="ADAL" clId="{E1F88A8F-B068-42D0-AF8D-E41C65204B48}" dt="2025-05-22T22:46:12.715" v="5783" actId="1035"/>
          <ac:spMkLst>
            <pc:docMk/>
            <pc:sldMk cId="3486204978" sldId="2147483629"/>
            <ac:spMk id="36" creationId="{2C0E0E59-CB8D-33D9-0E21-B048737F5ABD}"/>
          </ac:spMkLst>
        </pc:spChg>
        <pc:spChg chg="mod">
          <ac:chgData name="Mariana Prudencio" userId="715a8a23-4085-434c-b09a-5126f5b59931" providerId="ADAL" clId="{E1F88A8F-B068-42D0-AF8D-E41C65204B48}" dt="2025-05-22T22:46:12.715" v="5783" actId="1035"/>
          <ac:spMkLst>
            <pc:docMk/>
            <pc:sldMk cId="3486204978" sldId="2147483629"/>
            <ac:spMk id="37" creationId="{B7A0BA51-94B7-B779-503D-198963B5E355}"/>
          </ac:spMkLst>
        </pc:spChg>
        <pc:spChg chg="mod">
          <ac:chgData name="Mariana Prudencio" userId="715a8a23-4085-434c-b09a-5126f5b59931" providerId="ADAL" clId="{E1F88A8F-B068-42D0-AF8D-E41C65204B48}" dt="2025-05-22T22:46:12.715" v="5783" actId="1035"/>
          <ac:spMkLst>
            <pc:docMk/>
            <pc:sldMk cId="3486204978" sldId="2147483629"/>
            <ac:spMk id="38" creationId="{511B8872-CB1A-B9B3-581E-F4386227FD97}"/>
          </ac:spMkLst>
        </pc:spChg>
        <pc:spChg chg="ord">
          <ac:chgData name="Mariana Prudencio" userId="715a8a23-4085-434c-b09a-5126f5b59931" providerId="ADAL" clId="{E1F88A8F-B068-42D0-AF8D-E41C65204B48}" dt="2025-05-19T23:44:37.161" v="918"/>
          <ac:spMkLst>
            <pc:docMk/>
            <pc:sldMk cId="3486204978" sldId="2147483629"/>
            <ac:spMk id="40" creationId="{7990BBB8-BBFB-BD65-C141-AC8673CA50B6}"/>
          </ac:spMkLst>
        </pc:spChg>
        <pc:spChg chg="mod">
          <ac:chgData name="Mariana Prudencio" userId="715a8a23-4085-434c-b09a-5126f5b59931" providerId="ADAL" clId="{E1F88A8F-B068-42D0-AF8D-E41C65204B48}" dt="2025-05-22T22:46:12.715" v="5783" actId="1035"/>
          <ac:spMkLst>
            <pc:docMk/>
            <pc:sldMk cId="3486204978" sldId="2147483629"/>
            <ac:spMk id="41" creationId="{B821B896-F7EA-6776-32D6-5E3E0491E46A}"/>
          </ac:spMkLst>
        </pc:spChg>
        <pc:spChg chg="mod">
          <ac:chgData name="Mariana Prudencio" userId="715a8a23-4085-434c-b09a-5126f5b59931" providerId="ADAL" clId="{E1F88A8F-B068-42D0-AF8D-E41C65204B48}" dt="2025-05-19T23:23:49.471" v="181" actId="962"/>
          <ac:spMkLst>
            <pc:docMk/>
            <pc:sldMk cId="3486204978" sldId="2147483629"/>
            <ac:spMk id="48" creationId="{C8084683-3D2F-DB59-D288-617B72A30112}"/>
          </ac:spMkLst>
        </pc:spChg>
        <pc:spChg chg="mod">
          <ac:chgData name="Mariana Prudencio" userId="715a8a23-4085-434c-b09a-5126f5b59931" providerId="ADAL" clId="{E1F88A8F-B068-42D0-AF8D-E41C65204B48}" dt="2025-05-22T22:46:12.715" v="5783" actId="1035"/>
          <ac:spMkLst>
            <pc:docMk/>
            <pc:sldMk cId="3486204978" sldId="2147483629"/>
            <ac:spMk id="54" creationId="{325B6148-02E3-C71A-7D3D-2423EA5C809E}"/>
          </ac:spMkLst>
        </pc:spChg>
        <pc:spChg chg="mod ord">
          <ac:chgData name="Mariana Prudencio" userId="715a8a23-4085-434c-b09a-5126f5b59931" providerId="ADAL" clId="{E1F88A8F-B068-42D0-AF8D-E41C65204B48}" dt="2025-05-22T22:46:12.715" v="5783" actId="1035"/>
          <ac:spMkLst>
            <pc:docMk/>
            <pc:sldMk cId="3486204978" sldId="2147483629"/>
            <ac:spMk id="56" creationId="{62BB6EC8-0DA8-37B1-F0DE-52EA621C0B4F}"/>
          </ac:spMkLst>
        </pc:spChg>
        <pc:spChg chg="mod">
          <ac:chgData name="Mariana Prudencio" userId="715a8a23-4085-434c-b09a-5126f5b59931" providerId="ADAL" clId="{E1F88A8F-B068-42D0-AF8D-E41C65204B48}" dt="2025-05-22T22:34:57.790" v="5521" actId="1076"/>
          <ac:spMkLst>
            <pc:docMk/>
            <pc:sldMk cId="3486204978" sldId="2147483629"/>
            <ac:spMk id="62" creationId="{CDA710BD-EB8B-92D3-F726-5A83D1303A9E}"/>
          </ac:spMkLst>
        </pc:spChg>
        <pc:spChg chg="mod">
          <ac:chgData name="Mariana Prudencio" userId="715a8a23-4085-434c-b09a-5126f5b59931" providerId="ADAL" clId="{E1F88A8F-B068-42D0-AF8D-E41C65204B48}" dt="2025-05-20T15:52:27.634" v="936"/>
          <ac:spMkLst>
            <pc:docMk/>
            <pc:sldMk cId="3486204978" sldId="2147483629"/>
            <ac:spMk id="1024" creationId="{5A9B95F9-F2C1-6D55-FCEC-EF3203A4CF47}"/>
          </ac:spMkLst>
        </pc:spChg>
        <pc:grpChg chg="mod">
          <ac:chgData name="Mariana Prudencio" userId="715a8a23-4085-434c-b09a-5126f5b59931" providerId="ADAL" clId="{E1F88A8F-B068-42D0-AF8D-E41C65204B48}" dt="2025-05-19T23:23:39.899" v="170" actId="962"/>
          <ac:grpSpMkLst>
            <pc:docMk/>
            <pc:sldMk cId="3486204978" sldId="2147483629"/>
            <ac:grpSpMk id="16" creationId="{AED1E02E-E9E0-4494-7653-124F84E6E3F3}"/>
          </ac:grpSpMkLst>
        </pc:grpChg>
        <pc:grpChg chg="mod">
          <ac:chgData name="Mariana Prudencio" userId="715a8a23-4085-434c-b09a-5126f5b59931" providerId="ADAL" clId="{E1F88A8F-B068-42D0-AF8D-E41C65204B48}" dt="2025-05-19T23:23:43.472" v="174" actId="962"/>
          <ac:grpSpMkLst>
            <pc:docMk/>
            <pc:sldMk cId="3486204978" sldId="2147483629"/>
            <ac:grpSpMk id="23" creationId="{2394F5D0-CC08-D488-44B1-9A7F6B3A2FDD}"/>
          </ac:grpSpMkLst>
        </pc:grpChg>
        <pc:picChg chg="mod">
          <ac:chgData name="Mariana Prudencio" userId="715a8a23-4085-434c-b09a-5126f5b59931" providerId="ADAL" clId="{E1F88A8F-B068-42D0-AF8D-E41C65204B48}" dt="2025-05-19T23:23:40.915" v="171" actId="962"/>
          <ac:picMkLst>
            <pc:docMk/>
            <pc:sldMk cId="3486204978" sldId="2147483629"/>
            <ac:picMk id="6" creationId="{F21AC945-1DE9-8BAE-0FFB-94F6ECAE434E}"/>
          </ac:picMkLst>
        </pc:picChg>
        <pc:picChg chg="mod">
          <ac:chgData name="Mariana Prudencio" userId="715a8a23-4085-434c-b09a-5126f5b59931" providerId="ADAL" clId="{E1F88A8F-B068-42D0-AF8D-E41C65204B48}" dt="2025-05-19T23:23:42.652" v="173" actId="962"/>
          <ac:picMkLst>
            <pc:docMk/>
            <pc:sldMk cId="3486204978" sldId="2147483629"/>
            <ac:picMk id="13" creationId="{4B9BBFF8-901D-A561-805F-4FAF026F3D61}"/>
          </ac:picMkLst>
        </pc:picChg>
        <pc:picChg chg="mod">
          <ac:chgData name="Mariana Prudencio" userId="715a8a23-4085-434c-b09a-5126f5b59931" providerId="ADAL" clId="{E1F88A8F-B068-42D0-AF8D-E41C65204B48}" dt="2025-05-19T23:23:44.167" v="175" actId="962"/>
          <ac:picMkLst>
            <pc:docMk/>
            <pc:sldMk cId="3486204978" sldId="2147483629"/>
            <ac:picMk id="15" creationId="{31296A97-1B70-DFCE-92D2-AED6CB9E34DA}"/>
          </ac:picMkLst>
        </pc:picChg>
        <pc:picChg chg="mod">
          <ac:chgData name="Mariana Prudencio" userId="715a8a23-4085-434c-b09a-5126f5b59931" providerId="ADAL" clId="{E1F88A8F-B068-42D0-AF8D-E41C65204B48}" dt="2025-05-19T23:23:44.807" v="176" actId="962"/>
          <ac:picMkLst>
            <pc:docMk/>
            <pc:sldMk cId="3486204978" sldId="2147483629"/>
            <ac:picMk id="24" creationId="{D493A5DE-1EE8-303B-D7E3-F8B3E7391BF9}"/>
          </ac:picMkLst>
        </pc:picChg>
        <pc:picChg chg="mod">
          <ac:chgData name="Mariana Prudencio" userId="715a8a23-4085-434c-b09a-5126f5b59931" providerId="ADAL" clId="{E1F88A8F-B068-42D0-AF8D-E41C65204B48}" dt="2025-05-19T23:23:46.147" v="178" actId="962"/>
          <ac:picMkLst>
            <pc:docMk/>
            <pc:sldMk cId="3486204978" sldId="2147483629"/>
            <ac:picMk id="31" creationId="{6A091101-CAEA-EF44-C280-39085BD91C6B}"/>
          </ac:picMkLst>
        </pc:picChg>
        <pc:picChg chg="mod">
          <ac:chgData name="Mariana Prudencio" userId="715a8a23-4085-434c-b09a-5126f5b59931" providerId="ADAL" clId="{E1F88A8F-B068-42D0-AF8D-E41C65204B48}" dt="2025-05-19T23:23:47.831" v="179" actId="962"/>
          <ac:picMkLst>
            <pc:docMk/>
            <pc:sldMk cId="3486204978" sldId="2147483629"/>
            <ac:picMk id="46" creationId="{104CE2C5-63F0-B3A1-BD96-FFEB73A027A2}"/>
          </ac:picMkLst>
        </pc:picChg>
        <pc:cxnChg chg="mod">
          <ac:chgData name="Mariana Prudencio" userId="715a8a23-4085-434c-b09a-5126f5b59931" providerId="ADAL" clId="{E1F88A8F-B068-42D0-AF8D-E41C65204B48}" dt="2025-05-19T23:23:41.912" v="172" actId="962"/>
          <ac:cxnSpMkLst>
            <pc:docMk/>
            <pc:sldMk cId="3486204978" sldId="2147483629"/>
            <ac:cxnSpMk id="11" creationId="{996BD914-B28C-0940-B288-C63534C44138}"/>
          </ac:cxnSpMkLst>
        </pc:cxnChg>
        <pc:cxnChg chg="mod">
          <ac:chgData name="Mariana Prudencio" userId="715a8a23-4085-434c-b09a-5126f5b59931" providerId="ADAL" clId="{E1F88A8F-B068-42D0-AF8D-E41C65204B48}" dt="2025-05-22T22:46:12.715" v="5783" actId="1035"/>
          <ac:cxnSpMkLst>
            <pc:docMk/>
            <pc:sldMk cId="3486204978" sldId="2147483629"/>
            <ac:cxnSpMk id="32" creationId="{493DC514-E3CC-1C55-06FD-CF539A233FF4}"/>
          </ac:cxnSpMkLst>
        </pc:cxnChg>
        <pc:cxnChg chg="mod">
          <ac:chgData name="Mariana Prudencio" userId="715a8a23-4085-434c-b09a-5126f5b59931" providerId="ADAL" clId="{E1F88A8F-B068-42D0-AF8D-E41C65204B48}" dt="2025-05-22T22:46:12.715" v="5783" actId="1035"/>
          <ac:cxnSpMkLst>
            <pc:docMk/>
            <pc:sldMk cId="3486204978" sldId="2147483629"/>
            <ac:cxnSpMk id="45" creationId="{BC0AB7A3-3E0D-D814-1138-44C1D7F2F80A}"/>
          </ac:cxnSpMkLst>
        </pc:cxnChg>
        <pc:cxnChg chg="mod">
          <ac:chgData name="Mariana Prudencio" userId="715a8a23-4085-434c-b09a-5126f5b59931" providerId="ADAL" clId="{E1F88A8F-B068-42D0-AF8D-E41C65204B48}" dt="2025-05-19T23:23:48.704" v="180" actId="962"/>
          <ac:cxnSpMkLst>
            <pc:docMk/>
            <pc:sldMk cId="3486204978" sldId="2147483629"/>
            <ac:cxnSpMk id="47" creationId="{D0588710-6E76-3042-8911-B38793D69402}"/>
          </ac:cxnSpMkLst>
        </pc:cxnChg>
        <pc:cxnChg chg="mod">
          <ac:chgData name="Mariana Prudencio" userId="715a8a23-4085-434c-b09a-5126f5b59931" providerId="ADAL" clId="{E1F88A8F-B068-42D0-AF8D-E41C65204B48}" dt="2025-05-19T23:23:50.271" v="182" actId="962"/>
          <ac:cxnSpMkLst>
            <pc:docMk/>
            <pc:sldMk cId="3486204978" sldId="2147483629"/>
            <ac:cxnSpMk id="52" creationId="{A72710A6-6AE5-BC89-3AFE-915296B88EA0}"/>
          </ac:cxnSpMkLst>
        </pc:cxnChg>
      </pc:sldChg>
      <pc:sldChg chg="addSp delSp modSp mod">
        <pc:chgData name="Mariana Prudencio" userId="715a8a23-4085-434c-b09a-5126f5b59931" providerId="ADAL" clId="{E1F88A8F-B068-42D0-AF8D-E41C65204B48}" dt="2025-05-22T22:57:03.872" v="6362" actId="1035"/>
        <pc:sldMkLst>
          <pc:docMk/>
          <pc:sldMk cId="1556402356" sldId="2147483633"/>
        </pc:sldMkLst>
        <pc:spChg chg="add mod">
          <ac:chgData name="Mariana Prudencio" userId="715a8a23-4085-434c-b09a-5126f5b59931" providerId="ADAL" clId="{E1F88A8F-B068-42D0-AF8D-E41C65204B48}" dt="2025-05-22T22:52:14.716" v="6210"/>
          <ac:spMkLst>
            <pc:docMk/>
            <pc:sldMk cId="1556402356" sldId="2147483633"/>
            <ac:spMk id="4" creationId="{4DC89C8D-011F-0E9C-1E8F-2A4A97CE261B}"/>
          </ac:spMkLst>
        </pc:spChg>
        <pc:spChg chg="add mod">
          <ac:chgData name="Mariana Prudencio" userId="715a8a23-4085-434c-b09a-5126f5b59931" providerId="ADAL" clId="{E1F88A8F-B068-42D0-AF8D-E41C65204B48}" dt="2025-05-22T22:54:06.864" v="6314"/>
          <ac:spMkLst>
            <pc:docMk/>
            <pc:sldMk cId="1556402356" sldId="2147483633"/>
            <ac:spMk id="5" creationId="{801EEE48-EAAF-3E89-FFFA-FE976148AD17}"/>
          </ac:spMkLst>
        </pc:spChg>
        <pc:spChg chg="add mod">
          <ac:chgData name="Mariana Prudencio" userId="715a8a23-4085-434c-b09a-5126f5b59931" providerId="ADAL" clId="{E1F88A8F-B068-42D0-AF8D-E41C65204B48}" dt="2025-05-22T22:52:14.716" v="6210"/>
          <ac:spMkLst>
            <pc:docMk/>
            <pc:sldMk cId="1556402356" sldId="2147483633"/>
            <ac:spMk id="6" creationId="{4CDEB9FF-1686-3287-4C8E-139347F6B025}"/>
          </ac:spMkLst>
        </pc:spChg>
        <pc:spChg chg="add del mod">
          <ac:chgData name="Mariana Prudencio" userId="715a8a23-4085-434c-b09a-5126f5b59931" providerId="ADAL" clId="{E1F88A8F-B068-42D0-AF8D-E41C65204B48}" dt="2025-05-22T22:57:03.872" v="6362" actId="1035"/>
          <ac:spMkLst>
            <pc:docMk/>
            <pc:sldMk cId="1556402356" sldId="2147483633"/>
            <ac:spMk id="12" creationId="{9DEEAFB9-2BC0-55B0-6EF7-13E136A7FB39}"/>
          </ac:spMkLst>
        </pc:spChg>
        <pc:spChg chg="add mod">
          <ac:chgData name="Mariana Prudencio" userId="715a8a23-4085-434c-b09a-5126f5b59931" providerId="ADAL" clId="{E1F88A8F-B068-42D0-AF8D-E41C65204B48}" dt="2025-05-22T22:54:05.238" v="6312" actId="1036"/>
          <ac:spMkLst>
            <pc:docMk/>
            <pc:sldMk cId="1556402356" sldId="2147483633"/>
            <ac:spMk id="15" creationId="{B028236B-5876-6037-0CB3-9019DAE09360}"/>
          </ac:spMkLst>
        </pc:spChg>
        <pc:spChg chg="add mod">
          <ac:chgData name="Mariana Prudencio" userId="715a8a23-4085-434c-b09a-5126f5b59931" providerId="ADAL" clId="{E1F88A8F-B068-42D0-AF8D-E41C65204B48}" dt="2025-05-22T22:54:05.238" v="6312" actId="1036"/>
          <ac:spMkLst>
            <pc:docMk/>
            <pc:sldMk cId="1556402356" sldId="2147483633"/>
            <ac:spMk id="17" creationId="{4A8AC7F5-5D64-A613-535A-E4B7923A5E98}"/>
          </ac:spMkLst>
        </pc:spChg>
        <pc:spChg chg="add mod">
          <ac:chgData name="Mariana Prudencio" userId="715a8a23-4085-434c-b09a-5126f5b59931" providerId="ADAL" clId="{E1F88A8F-B068-42D0-AF8D-E41C65204B48}" dt="2025-05-22T22:54:05.238" v="6312" actId="1036"/>
          <ac:spMkLst>
            <pc:docMk/>
            <pc:sldMk cId="1556402356" sldId="2147483633"/>
            <ac:spMk id="19" creationId="{4817CE48-B6B3-79C2-AB65-4535CEA489DA}"/>
          </ac:spMkLst>
        </pc:spChg>
        <pc:spChg chg="add mod">
          <ac:chgData name="Mariana Prudencio" userId="715a8a23-4085-434c-b09a-5126f5b59931" providerId="ADAL" clId="{E1F88A8F-B068-42D0-AF8D-E41C65204B48}" dt="2025-05-22T22:54:05.238" v="6312" actId="1036"/>
          <ac:spMkLst>
            <pc:docMk/>
            <pc:sldMk cId="1556402356" sldId="2147483633"/>
            <ac:spMk id="21" creationId="{EB15FDD2-1C12-3D78-86BC-7516C5B3EC5C}"/>
          </ac:spMkLst>
        </pc:spChg>
        <pc:spChg chg="add mod">
          <ac:chgData name="Mariana Prudencio" userId="715a8a23-4085-434c-b09a-5126f5b59931" providerId="ADAL" clId="{E1F88A8F-B068-42D0-AF8D-E41C65204B48}" dt="2025-05-22T22:56:43.127" v="6333"/>
          <ac:spMkLst>
            <pc:docMk/>
            <pc:sldMk cId="1556402356" sldId="2147483633"/>
            <ac:spMk id="34" creationId="{CE850565-6B1D-3FB1-C3C6-4845A13395BB}"/>
          </ac:spMkLst>
        </pc:spChg>
        <pc:spChg chg="add del mod">
          <ac:chgData name="Mariana Prudencio" userId="715a8a23-4085-434c-b09a-5126f5b59931" providerId="ADAL" clId="{E1F88A8F-B068-42D0-AF8D-E41C65204B48}" dt="2025-05-22T22:57:03.872" v="6362" actId="1035"/>
          <ac:spMkLst>
            <pc:docMk/>
            <pc:sldMk cId="1556402356" sldId="2147483633"/>
            <ac:spMk id="35" creationId="{E674E896-57DD-EC15-D301-A5BB4BA84348}"/>
          </ac:spMkLst>
        </pc:spChg>
        <pc:spChg chg="add del mod">
          <ac:chgData name="Mariana Prudencio" userId="715a8a23-4085-434c-b09a-5126f5b59931" providerId="ADAL" clId="{E1F88A8F-B068-42D0-AF8D-E41C65204B48}" dt="2025-05-22T22:57:03.872" v="6362" actId="1035"/>
          <ac:spMkLst>
            <pc:docMk/>
            <pc:sldMk cId="1556402356" sldId="2147483633"/>
            <ac:spMk id="36" creationId="{B18FDEFD-FA09-C7F1-1B20-E5933547083F}"/>
          </ac:spMkLst>
        </pc:spChg>
        <pc:spChg chg="add del mod">
          <ac:chgData name="Mariana Prudencio" userId="715a8a23-4085-434c-b09a-5126f5b59931" providerId="ADAL" clId="{E1F88A8F-B068-42D0-AF8D-E41C65204B48}" dt="2025-05-22T22:57:03.872" v="6362" actId="1035"/>
          <ac:spMkLst>
            <pc:docMk/>
            <pc:sldMk cId="1556402356" sldId="2147483633"/>
            <ac:spMk id="41" creationId="{0E5E7E10-F6A0-3FD6-87ED-0D3FCF290073}"/>
          </ac:spMkLst>
        </pc:spChg>
        <pc:spChg chg="mod">
          <ac:chgData name="Mariana Prudencio" userId="715a8a23-4085-434c-b09a-5126f5b59931" providerId="ADAL" clId="{E1F88A8F-B068-42D0-AF8D-E41C65204B48}" dt="2025-05-19T23:24:28.949" v="218" actId="962"/>
          <ac:spMkLst>
            <pc:docMk/>
            <pc:sldMk cId="1556402356" sldId="2147483633"/>
            <ac:spMk id="44" creationId="{CB3D24A1-34DD-15FE-3E2D-485DF0B1A4AA}"/>
          </ac:spMkLst>
        </pc:spChg>
        <pc:spChg chg="add del mod">
          <ac:chgData name="Mariana Prudencio" userId="715a8a23-4085-434c-b09a-5126f5b59931" providerId="ADAL" clId="{E1F88A8F-B068-42D0-AF8D-E41C65204B48}" dt="2025-05-22T22:57:03.872" v="6362" actId="1035"/>
          <ac:spMkLst>
            <pc:docMk/>
            <pc:sldMk cId="1556402356" sldId="2147483633"/>
            <ac:spMk id="54" creationId="{02D70F33-6ADB-E236-1421-9E08A941DB1F}"/>
          </ac:spMkLst>
        </pc:spChg>
        <pc:spChg chg="add del mod">
          <ac:chgData name="Mariana Prudencio" userId="715a8a23-4085-434c-b09a-5126f5b59931" providerId="ADAL" clId="{E1F88A8F-B068-42D0-AF8D-E41C65204B48}" dt="2025-05-22T22:57:03.872" v="6362" actId="1035"/>
          <ac:spMkLst>
            <pc:docMk/>
            <pc:sldMk cId="1556402356" sldId="2147483633"/>
            <ac:spMk id="56" creationId="{D48493E6-4851-9FA1-7C85-BE41313A4438}"/>
          </ac:spMkLst>
        </pc:spChg>
        <pc:spChg chg="mod">
          <ac:chgData name="Mariana Prudencio" userId="715a8a23-4085-434c-b09a-5126f5b59931" providerId="ADAL" clId="{E1F88A8F-B068-42D0-AF8D-E41C65204B48}" dt="2025-05-20T15:52:27.634" v="936"/>
          <ac:spMkLst>
            <pc:docMk/>
            <pc:sldMk cId="1556402356" sldId="2147483633"/>
            <ac:spMk id="60" creationId="{36E654D4-1EC7-D74A-7B25-1AC95BF0488E}"/>
          </ac:spMkLst>
        </pc:spChg>
        <pc:spChg chg="add del mod">
          <ac:chgData name="Mariana Prudencio" userId="715a8a23-4085-434c-b09a-5126f5b59931" providerId="ADAL" clId="{E1F88A8F-B068-42D0-AF8D-E41C65204B48}" dt="2025-05-22T22:56:55.639" v="6337" actId="478"/>
          <ac:spMkLst>
            <pc:docMk/>
            <pc:sldMk cId="1556402356" sldId="2147483633"/>
            <ac:spMk id="62" creationId="{BAF63DCF-41DE-C3CF-0D09-A5314A2A7E4F}"/>
          </ac:spMkLst>
        </pc:spChg>
        <pc:grpChg chg="mod">
          <ac:chgData name="Mariana Prudencio" userId="715a8a23-4085-434c-b09a-5126f5b59931" providerId="ADAL" clId="{E1F88A8F-B068-42D0-AF8D-E41C65204B48}" dt="2025-05-19T23:24:22.419" v="211" actId="962"/>
          <ac:grpSpMkLst>
            <pc:docMk/>
            <pc:sldMk cId="1556402356" sldId="2147483633"/>
            <ac:grpSpMk id="28" creationId="{730B2D5A-E98D-5357-AEA6-4A901D47BD5B}"/>
          </ac:grpSpMkLst>
        </pc:grpChg>
        <pc:picChg chg="mod">
          <ac:chgData name="Mariana Prudencio" userId="715a8a23-4085-434c-b09a-5126f5b59931" providerId="ADAL" clId="{E1F88A8F-B068-42D0-AF8D-E41C65204B48}" dt="2025-05-19T23:24:19.028" v="207" actId="962"/>
          <ac:picMkLst>
            <pc:docMk/>
            <pc:sldMk cId="1556402356" sldId="2147483633"/>
            <ac:picMk id="7" creationId="{D751097C-C60E-A396-BEC1-F79C8FC4C2D0}"/>
          </ac:picMkLst>
        </pc:picChg>
        <pc:picChg chg="mod">
          <ac:chgData name="Mariana Prudencio" userId="715a8a23-4085-434c-b09a-5126f5b59931" providerId="ADAL" clId="{E1F88A8F-B068-42D0-AF8D-E41C65204B48}" dt="2025-05-19T23:24:25.027" v="214" actId="962"/>
          <ac:picMkLst>
            <pc:docMk/>
            <pc:sldMk cId="1556402356" sldId="2147483633"/>
            <ac:picMk id="8" creationId="{74CAD04C-827F-D31C-9989-CECD534DF4DF}"/>
          </ac:picMkLst>
        </pc:picChg>
        <pc:picChg chg="mod">
          <ac:chgData name="Mariana Prudencio" userId="715a8a23-4085-434c-b09a-5126f5b59931" providerId="ADAL" clId="{E1F88A8F-B068-42D0-AF8D-E41C65204B48}" dt="2025-05-19T23:24:27.059" v="216" actId="962"/>
          <ac:picMkLst>
            <pc:docMk/>
            <pc:sldMk cId="1556402356" sldId="2147483633"/>
            <ac:picMk id="16" creationId="{5B6A7C46-0CE4-91DF-FEC6-C85D4DE0D384}"/>
          </ac:picMkLst>
        </pc:picChg>
        <pc:picChg chg="mod">
          <ac:chgData name="Mariana Prudencio" userId="715a8a23-4085-434c-b09a-5126f5b59931" providerId="ADAL" clId="{E1F88A8F-B068-42D0-AF8D-E41C65204B48}" dt="2025-05-19T23:24:30.207" v="219" actId="962"/>
          <ac:picMkLst>
            <pc:docMk/>
            <pc:sldMk cId="1556402356" sldId="2147483633"/>
            <ac:picMk id="18" creationId="{F56B6C47-7E5C-9103-D155-47ECA2B8552B}"/>
          </ac:picMkLst>
        </pc:picChg>
        <pc:picChg chg="mod">
          <ac:chgData name="Mariana Prudencio" userId="715a8a23-4085-434c-b09a-5126f5b59931" providerId="ADAL" clId="{E1F88A8F-B068-42D0-AF8D-E41C65204B48}" dt="2025-05-19T23:24:20.681" v="209" actId="962"/>
          <ac:picMkLst>
            <pc:docMk/>
            <pc:sldMk cId="1556402356" sldId="2147483633"/>
            <ac:picMk id="22" creationId="{43BBDEDA-F38E-EF7D-F132-F0B2C8FB1247}"/>
          </ac:picMkLst>
        </pc:picChg>
        <pc:picChg chg="mod">
          <ac:chgData name="Mariana Prudencio" userId="715a8a23-4085-434c-b09a-5126f5b59931" providerId="ADAL" clId="{E1F88A8F-B068-42D0-AF8D-E41C65204B48}" dt="2025-05-19T23:24:21.499" v="210" actId="962"/>
          <ac:picMkLst>
            <pc:docMk/>
            <pc:sldMk cId="1556402356" sldId="2147483633"/>
            <ac:picMk id="23" creationId="{6FAE898A-F7D7-4AD2-9CA5-AB4C3F1BFC05}"/>
          </ac:picMkLst>
        </pc:picChg>
        <pc:picChg chg="mod">
          <ac:chgData name="Mariana Prudencio" userId="715a8a23-4085-434c-b09a-5126f5b59931" providerId="ADAL" clId="{E1F88A8F-B068-42D0-AF8D-E41C65204B48}" dt="2025-05-19T23:24:23.276" v="212" actId="962"/>
          <ac:picMkLst>
            <pc:docMk/>
            <pc:sldMk cId="1556402356" sldId="2147483633"/>
            <ac:picMk id="37" creationId="{97A6627E-2F3B-4A3F-7D0C-7B41250B8DFB}"/>
          </ac:picMkLst>
        </pc:picChg>
        <pc:cxnChg chg="mod">
          <ac:chgData name="Mariana Prudencio" userId="715a8a23-4085-434c-b09a-5126f5b59931" providerId="ADAL" clId="{E1F88A8F-B068-42D0-AF8D-E41C65204B48}" dt="2025-05-19T23:24:26.201" v="215" actId="962"/>
          <ac:cxnSpMkLst>
            <pc:docMk/>
            <pc:sldMk cId="1556402356" sldId="2147483633"/>
            <ac:cxnSpMk id="9" creationId="{A0418A68-8A51-F3F3-5E09-2A04C94B0773}"/>
          </ac:cxnSpMkLst>
        </pc:cxnChg>
        <pc:cxnChg chg="add mod">
          <ac:chgData name="Mariana Prudencio" userId="715a8a23-4085-434c-b09a-5126f5b59931" providerId="ADAL" clId="{E1F88A8F-B068-42D0-AF8D-E41C65204B48}" dt="2025-05-22T22:52:14.716" v="6210"/>
          <ac:cxnSpMkLst>
            <pc:docMk/>
            <pc:sldMk cId="1556402356" sldId="2147483633"/>
            <ac:cxnSpMk id="10" creationId="{9C065580-2EB8-6E47-2BA2-2F93D90670CD}"/>
          </ac:cxnSpMkLst>
        </pc:cxnChg>
        <pc:cxnChg chg="add mod">
          <ac:chgData name="Mariana Prudencio" userId="715a8a23-4085-434c-b09a-5126f5b59931" providerId="ADAL" clId="{E1F88A8F-B068-42D0-AF8D-E41C65204B48}" dt="2025-05-22T22:54:05.238" v="6312" actId="1036"/>
          <ac:cxnSpMkLst>
            <pc:docMk/>
            <pc:sldMk cId="1556402356" sldId="2147483633"/>
            <ac:cxnSpMk id="11" creationId="{1E850BD7-F14E-5EB9-EAEE-B84F66C8D5D2}"/>
          </ac:cxnSpMkLst>
        </pc:cxnChg>
        <pc:cxnChg chg="add mod">
          <ac:chgData name="Mariana Prudencio" userId="715a8a23-4085-434c-b09a-5126f5b59931" providerId="ADAL" clId="{E1F88A8F-B068-42D0-AF8D-E41C65204B48}" dt="2025-05-22T22:57:03.872" v="6362" actId="1035"/>
          <ac:cxnSpMkLst>
            <pc:docMk/>
            <pc:sldMk cId="1556402356" sldId="2147483633"/>
            <ac:cxnSpMk id="13" creationId="{91013817-1F6D-BAE9-47EE-A00C2D1CD279}"/>
          </ac:cxnSpMkLst>
        </pc:cxnChg>
        <pc:cxnChg chg="mod">
          <ac:chgData name="Mariana Prudencio" userId="715a8a23-4085-434c-b09a-5126f5b59931" providerId="ADAL" clId="{E1F88A8F-B068-42D0-AF8D-E41C65204B48}" dt="2025-05-19T23:24:28.165" v="217" actId="962"/>
          <ac:cxnSpMkLst>
            <pc:docMk/>
            <pc:sldMk cId="1556402356" sldId="2147483633"/>
            <ac:cxnSpMk id="14" creationId="{44BAB878-8971-5800-2529-4086E81FB09A}"/>
          </ac:cxnSpMkLst>
        </pc:cxnChg>
        <pc:cxnChg chg="add mod">
          <ac:chgData name="Mariana Prudencio" userId="715a8a23-4085-434c-b09a-5126f5b59931" providerId="ADAL" clId="{E1F88A8F-B068-42D0-AF8D-E41C65204B48}" dt="2025-05-22T22:54:05.238" v="6312" actId="1036"/>
          <ac:cxnSpMkLst>
            <pc:docMk/>
            <pc:sldMk cId="1556402356" sldId="2147483633"/>
            <ac:cxnSpMk id="20" creationId="{0DDFC0A4-6452-4998-0A4D-A615D8020198}"/>
          </ac:cxnSpMkLst>
        </pc:cxnChg>
        <pc:cxnChg chg="add mod">
          <ac:chgData name="Mariana Prudencio" userId="715a8a23-4085-434c-b09a-5126f5b59931" providerId="ADAL" clId="{E1F88A8F-B068-42D0-AF8D-E41C65204B48}" dt="2025-05-22T22:54:05.238" v="6312" actId="1036"/>
          <ac:cxnSpMkLst>
            <pc:docMk/>
            <pc:sldMk cId="1556402356" sldId="2147483633"/>
            <ac:cxnSpMk id="25" creationId="{0E755DEE-E643-86BB-07BB-B9520C960C1F}"/>
          </ac:cxnSpMkLst>
        </pc:cxnChg>
        <pc:cxnChg chg="add del mod">
          <ac:chgData name="Mariana Prudencio" userId="715a8a23-4085-434c-b09a-5126f5b59931" providerId="ADAL" clId="{E1F88A8F-B068-42D0-AF8D-E41C65204B48}" dt="2025-05-22T22:57:03.872" v="6362" actId="1035"/>
          <ac:cxnSpMkLst>
            <pc:docMk/>
            <pc:sldMk cId="1556402356" sldId="2147483633"/>
            <ac:cxnSpMk id="32" creationId="{E132B35B-C270-1E3B-3C64-9D747D8A142E}"/>
          </ac:cxnSpMkLst>
        </pc:cxnChg>
        <pc:cxnChg chg="mod">
          <ac:chgData name="Mariana Prudencio" userId="715a8a23-4085-434c-b09a-5126f5b59931" providerId="ADAL" clId="{E1F88A8F-B068-42D0-AF8D-E41C65204B48}" dt="2025-05-19T23:24:24.256" v="213" actId="962"/>
          <ac:cxnSpMkLst>
            <pc:docMk/>
            <pc:sldMk cId="1556402356" sldId="2147483633"/>
            <ac:cxnSpMk id="38" creationId="{2CFE364D-3F4E-85E2-1DDE-7148A1BF9901}"/>
          </ac:cxnSpMkLst>
        </pc:cxnChg>
        <pc:cxnChg chg="del mod">
          <ac:chgData name="Mariana Prudencio" userId="715a8a23-4085-434c-b09a-5126f5b59931" providerId="ADAL" clId="{E1F88A8F-B068-42D0-AF8D-E41C65204B48}" dt="2025-05-22T22:57:03.872" v="6362" actId="1035"/>
          <ac:cxnSpMkLst>
            <pc:docMk/>
            <pc:sldMk cId="1556402356" sldId="2147483633"/>
            <ac:cxnSpMk id="43" creationId="{FE758D85-6B0E-AA5D-616E-D243E6BA67EF}"/>
          </ac:cxnSpMkLst>
        </pc:cxnChg>
        <pc:cxnChg chg="add del mod">
          <ac:chgData name="Mariana Prudencio" userId="715a8a23-4085-434c-b09a-5126f5b59931" providerId="ADAL" clId="{E1F88A8F-B068-42D0-AF8D-E41C65204B48}" dt="2025-05-22T22:57:03.872" v="6362" actId="1035"/>
          <ac:cxnSpMkLst>
            <pc:docMk/>
            <pc:sldMk cId="1556402356" sldId="2147483633"/>
            <ac:cxnSpMk id="50" creationId="{D50EC0E6-609E-449B-3F0B-C00F0FD854B9}"/>
          </ac:cxnSpMkLst>
        </pc:cxnChg>
      </pc:sldChg>
      <pc:sldChg chg="addSp delSp modSp del mod">
        <pc:chgData name="Mariana Prudencio" userId="715a8a23-4085-434c-b09a-5126f5b59931" providerId="ADAL" clId="{E1F88A8F-B068-42D0-AF8D-E41C65204B48}" dt="2025-05-22T22:56:22.189" v="6327" actId="47"/>
        <pc:sldMkLst>
          <pc:docMk/>
          <pc:sldMk cId="534981635" sldId="2147483634"/>
        </pc:sldMkLst>
        <pc:spChg chg="add mod">
          <ac:chgData name="Mariana Prudencio" userId="715a8a23-4085-434c-b09a-5126f5b59931" providerId="ADAL" clId="{E1F88A8F-B068-42D0-AF8D-E41C65204B48}" dt="2025-05-22T22:54:13.521" v="6319" actId="1035"/>
          <ac:spMkLst>
            <pc:docMk/>
            <pc:sldMk cId="534981635" sldId="2147483634"/>
            <ac:spMk id="4" creationId="{F7428A92-E26B-FDA2-F124-7833B4111052}"/>
          </ac:spMkLst>
        </pc:spChg>
        <pc:spChg chg="add mod">
          <ac:chgData name="Mariana Prudencio" userId="715a8a23-4085-434c-b09a-5126f5b59931" providerId="ADAL" clId="{E1F88A8F-B068-42D0-AF8D-E41C65204B48}" dt="2025-05-22T22:54:13.521" v="6319" actId="1035"/>
          <ac:spMkLst>
            <pc:docMk/>
            <pc:sldMk cId="534981635" sldId="2147483634"/>
            <ac:spMk id="5" creationId="{89EF93E6-565B-E5BA-3963-5634B3B953D3}"/>
          </ac:spMkLst>
        </pc:spChg>
        <pc:spChg chg="add mod">
          <ac:chgData name="Mariana Prudencio" userId="715a8a23-4085-434c-b09a-5126f5b59931" providerId="ADAL" clId="{E1F88A8F-B068-42D0-AF8D-E41C65204B48}" dt="2025-05-22T22:54:13.521" v="6319" actId="1035"/>
          <ac:spMkLst>
            <pc:docMk/>
            <pc:sldMk cId="534981635" sldId="2147483634"/>
            <ac:spMk id="7" creationId="{5A555252-86EC-BAFD-50F7-AD3E48690B7A}"/>
          </ac:spMkLst>
        </pc:spChg>
        <pc:spChg chg="add del">
          <ac:chgData name="Mariana Prudencio" userId="715a8a23-4085-434c-b09a-5126f5b59931" providerId="ADAL" clId="{E1F88A8F-B068-42D0-AF8D-E41C65204B48}" dt="2025-05-22T22:54:14.662" v="6320" actId="478"/>
          <ac:spMkLst>
            <pc:docMk/>
            <pc:sldMk cId="534981635" sldId="2147483634"/>
            <ac:spMk id="12" creationId="{729EEE4A-6B88-93DF-A0C3-43DFB1C0B9A6}"/>
          </ac:spMkLst>
        </pc:spChg>
        <pc:spChg chg="add mod">
          <ac:chgData name="Mariana Prudencio" userId="715a8a23-4085-434c-b09a-5126f5b59931" providerId="ADAL" clId="{E1F88A8F-B068-42D0-AF8D-E41C65204B48}" dt="2025-05-22T22:53:52.287" v="6308" actId="1036"/>
          <ac:spMkLst>
            <pc:docMk/>
            <pc:sldMk cId="534981635" sldId="2147483634"/>
            <ac:spMk id="20" creationId="{5E705130-05DC-29A9-1805-E0181230B010}"/>
          </ac:spMkLst>
        </pc:spChg>
        <pc:spChg chg="add mod">
          <ac:chgData name="Mariana Prudencio" userId="715a8a23-4085-434c-b09a-5126f5b59931" providerId="ADAL" clId="{E1F88A8F-B068-42D0-AF8D-E41C65204B48}" dt="2025-05-22T22:53:52.287" v="6308" actId="1036"/>
          <ac:spMkLst>
            <pc:docMk/>
            <pc:sldMk cId="534981635" sldId="2147483634"/>
            <ac:spMk id="21" creationId="{54889D02-4915-8C5F-A37F-3F122E1A4D7C}"/>
          </ac:spMkLst>
        </pc:spChg>
        <pc:spChg chg="add mod">
          <ac:chgData name="Mariana Prudencio" userId="715a8a23-4085-434c-b09a-5126f5b59931" providerId="ADAL" clId="{E1F88A8F-B068-42D0-AF8D-E41C65204B48}" dt="2025-05-22T22:53:52.287" v="6308" actId="1036"/>
          <ac:spMkLst>
            <pc:docMk/>
            <pc:sldMk cId="534981635" sldId="2147483634"/>
            <ac:spMk id="22" creationId="{298AC93F-62A6-5308-129F-6A731B3892FC}"/>
          </ac:spMkLst>
        </pc:spChg>
        <pc:spChg chg="add mod">
          <ac:chgData name="Mariana Prudencio" userId="715a8a23-4085-434c-b09a-5126f5b59931" providerId="ADAL" clId="{E1F88A8F-B068-42D0-AF8D-E41C65204B48}" dt="2025-05-22T22:53:52.287" v="6308" actId="1036"/>
          <ac:spMkLst>
            <pc:docMk/>
            <pc:sldMk cId="534981635" sldId="2147483634"/>
            <ac:spMk id="30" creationId="{AAE6496E-9D65-79C6-B853-39FAF77A15AB}"/>
          </ac:spMkLst>
        </pc:spChg>
        <pc:spChg chg="add del">
          <ac:chgData name="Mariana Prudencio" userId="715a8a23-4085-434c-b09a-5126f5b59931" providerId="ADAL" clId="{E1F88A8F-B068-42D0-AF8D-E41C65204B48}" dt="2025-05-22T22:54:14.662" v="6320" actId="478"/>
          <ac:spMkLst>
            <pc:docMk/>
            <pc:sldMk cId="534981635" sldId="2147483634"/>
            <ac:spMk id="35" creationId="{29698911-2F12-F6E1-EFCA-4B6B833BBC4B}"/>
          </ac:spMkLst>
        </pc:spChg>
        <pc:spChg chg="add del">
          <ac:chgData name="Mariana Prudencio" userId="715a8a23-4085-434c-b09a-5126f5b59931" providerId="ADAL" clId="{E1F88A8F-B068-42D0-AF8D-E41C65204B48}" dt="2025-05-22T22:54:14.662" v="6320" actId="478"/>
          <ac:spMkLst>
            <pc:docMk/>
            <pc:sldMk cId="534981635" sldId="2147483634"/>
            <ac:spMk id="36" creationId="{C1145F7A-48C6-AA59-FC8C-8E840A373EEB}"/>
          </ac:spMkLst>
        </pc:spChg>
        <pc:spChg chg="add del">
          <ac:chgData name="Mariana Prudencio" userId="715a8a23-4085-434c-b09a-5126f5b59931" providerId="ADAL" clId="{E1F88A8F-B068-42D0-AF8D-E41C65204B48}" dt="2025-05-22T22:54:14.662" v="6320" actId="478"/>
          <ac:spMkLst>
            <pc:docMk/>
            <pc:sldMk cId="534981635" sldId="2147483634"/>
            <ac:spMk id="41" creationId="{396378F6-CCD8-0D67-CAA6-9458AAD94074}"/>
          </ac:spMkLst>
        </pc:spChg>
        <pc:spChg chg="add del mod">
          <ac:chgData name="Mariana Prudencio" userId="715a8a23-4085-434c-b09a-5126f5b59931" providerId="ADAL" clId="{E1F88A8F-B068-42D0-AF8D-E41C65204B48}" dt="2025-05-22T22:54:14.662" v="6320" actId="478"/>
          <ac:spMkLst>
            <pc:docMk/>
            <pc:sldMk cId="534981635" sldId="2147483634"/>
            <ac:spMk id="54" creationId="{FF882214-60DC-B28A-9406-C5444594573F}"/>
          </ac:spMkLst>
        </pc:spChg>
        <pc:spChg chg="add del">
          <ac:chgData name="Mariana Prudencio" userId="715a8a23-4085-434c-b09a-5126f5b59931" providerId="ADAL" clId="{E1F88A8F-B068-42D0-AF8D-E41C65204B48}" dt="2025-05-22T22:54:14.662" v="6320" actId="478"/>
          <ac:spMkLst>
            <pc:docMk/>
            <pc:sldMk cId="534981635" sldId="2147483634"/>
            <ac:spMk id="56" creationId="{D5369835-AEF4-FB52-4574-D7F2D4A25E2C}"/>
          </ac:spMkLst>
        </pc:spChg>
        <pc:spChg chg="add del">
          <ac:chgData name="Mariana Prudencio" userId="715a8a23-4085-434c-b09a-5126f5b59931" providerId="ADAL" clId="{E1F88A8F-B068-42D0-AF8D-E41C65204B48}" dt="2025-05-22T22:54:14.662" v="6320" actId="478"/>
          <ac:spMkLst>
            <pc:docMk/>
            <pc:sldMk cId="534981635" sldId="2147483634"/>
            <ac:spMk id="62" creationId="{8C76E5C9-E20C-D1F8-40E7-09C62E700ED8}"/>
          </ac:spMkLst>
        </pc:spChg>
        <pc:cxnChg chg="add mod">
          <ac:chgData name="Mariana Prudencio" userId="715a8a23-4085-434c-b09a-5126f5b59931" providerId="ADAL" clId="{E1F88A8F-B068-42D0-AF8D-E41C65204B48}" dt="2025-05-22T22:54:13.521" v="6319" actId="1035"/>
          <ac:cxnSpMkLst>
            <pc:docMk/>
            <pc:sldMk cId="534981635" sldId="2147483634"/>
            <ac:cxnSpMk id="9" creationId="{907CB9F5-D0FC-FDEE-EAD0-4B5EA023FA6F}"/>
          </ac:cxnSpMkLst>
        </pc:cxnChg>
        <pc:cxnChg chg="add">
          <ac:chgData name="Mariana Prudencio" userId="715a8a23-4085-434c-b09a-5126f5b59931" providerId="ADAL" clId="{E1F88A8F-B068-42D0-AF8D-E41C65204B48}" dt="2025-05-22T22:54:14.662" v="6320" actId="478"/>
          <ac:cxnSpMkLst>
            <pc:docMk/>
            <pc:sldMk cId="534981635" sldId="2147483634"/>
            <ac:cxnSpMk id="13" creationId="{8A96D1E7-475E-56C8-6656-4B18488321A8}"/>
          </ac:cxnSpMkLst>
        </pc:cxnChg>
        <pc:cxnChg chg="add mod">
          <ac:chgData name="Mariana Prudencio" userId="715a8a23-4085-434c-b09a-5126f5b59931" providerId="ADAL" clId="{E1F88A8F-B068-42D0-AF8D-E41C65204B48}" dt="2025-05-22T22:53:52.287" v="6308" actId="1036"/>
          <ac:cxnSpMkLst>
            <pc:docMk/>
            <pc:sldMk cId="534981635" sldId="2147483634"/>
            <ac:cxnSpMk id="19" creationId="{A6274E55-E608-7C9A-2CEA-24BCA26056CC}"/>
          </ac:cxnSpMkLst>
        </pc:cxnChg>
        <pc:cxnChg chg="add mod">
          <ac:chgData name="Mariana Prudencio" userId="715a8a23-4085-434c-b09a-5126f5b59931" providerId="ADAL" clId="{E1F88A8F-B068-42D0-AF8D-E41C65204B48}" dt="2025-05-22T22:53:52.287" v="6308" actId="1036"/>
          <ac:cxnSpMkLst>
            <pc:docMk/>
            <pc:sldMk cId="534981635" sldId="2147483634"/>
            <ac:cxnSpMk id="29" creationId="{B30B8CD7-9EF9-D4E1-BFA3-6883AEA4C648}"/>
          </ac:cxnSpMkLst>
        </pc:cxnChg>
        <pc:cxnChg chg="add mod">
          <ac:chgData name="Mariana Prudencio" userId="715a8a23-4085-434c-b09a-5126f5b59931" providerId="ADAL" clId="{E1F88A8F-B068-42D0-AF8D-E41C65204B48}" dt="2025-05-22T22:53:52.287" v="6308" actId="1036"/>
          <ac:cxnSpMkLst>
            <pc:docMk/>
            <pc:sldMk cId="534981635" sldId="2147483634"/>
            <ac:cxnSpMk id="31" creationId="{4849CE65-CA7F-FF87-CE90-B2F145AB9EE3}"/>
          </ac:cxnSpMkLst>
        </pc:cxnChg>
        <pc:cxnChg chg="add del">
          <ac:chgData name="Mariana Prudencio" userId="715a8a23-4085-434c-b09a-5126f5b59931" providerId="ADAL" clId="{E1F88A8F-B068-42D0-AF8D-E41C65204B48}" dt="2025-05-22T22:54:14.662" v="6320" actId="478"/>
          <ac:cxnSpMkLst>
            <pc:docMk/>
            <pc:sldMk cId="534981635" sldId="2147483634"/>
            <ac:cxnSpMk id="32" creationId="{5495A573-A029-432D-941E-120E0E74A241}"/>
          </ac:cxnSpMkLst>
        </pc:cxnChg>
        <pc:cxnChg chg="del">
          <ac:chgData name="Mariana Prudencio" userId="715a8a23-4085-434c-b09a-5126f5b59931" providerId="ADAL" clId="{E1F88A8F-B068-42D0-AF8D-E41C65204B48}" dt="2025-05-22T22:52:19.584" v="6211" actId="478"/>
          <ac:cxnSpMkLst>
            <pc:docMk/>
            <pc:sldMk cId="534981635" sldId="2147483634"/>
            <ac:cxnSpMk id="43" creationId="{57FBD2F2-D156-EAF1-2BFA-B650DB1EFC94}"/>
          </ac:cxnSpMkLst>
        </pc:cxnChg>
        <pc:cxnChg chg="add del">
          <ac:chgData name="Mariana Prudencio" userId="715a8a23-4085-434c-b09a-5126f5b59931" providerId="ADAL" clId="{E1F88A8F-B068-42D0-AF8D-E41C65204B48}" dt="2025-05-22T22:54:14.662" v="6320" actId="478"/>
          <ac:cxnSpMkLst>
            <pc:docMk/>
            <pc:sldMk cId="534981635" sldId="2147483634"/>
            <ac:cxnSpMk id="50" creationId="{A1118F5C-D4BF-A01E-BCAF-7D5564CD36D3}"/>
          </ac:cxnSpMkLst>
        </pc:cxnChg>
      </pc:sldChg>
      <pc:sldChg chg="addSp delSp modSp mod">
        <pc:chgData name="Mariana Prudencio" userId="715a8a23-4085-434c-b09a-5126f5b59931" providerId="ADAL" clId="{E1F88A8F-B068-42D0-AF8D-E41C65204B48}" dt="2025-05-22T22:57:40.019" v="6450" actId="1035"/>
        <pc:sldMkLst>
          <pc:docMk/>
          <pc:sldMk cId="900948270" sldId="2147483636"/>
        </pc:sldMkLst>
        <pc:spChg chg="add mod">
          <ac:chgData name="Mariana Prudencio" userId="715a8a23-4085-434c-b09a-5126f5b59931" providerId="ADAL" clId="{E1F88A8F-B068-42D0-AF8D-E41C65204B48}" dt="2025-05-22T22:54:08.590" v="6316" actId="1035"/>
          <ac:spMkLst>
            <pc:docMk/>
            <pc:sldMk cId="900948270" sldId="2147483636"/>
            <ac:spMk id="2" creationId="{843728B4-412B-9D4D-B9B8-A626E74E8020}"/>
          </ac:spMkLst>
        </pc:spChg>
        <pc:spChg chg="add mod">
          <ac:chgData name="Mariana Prudencio" userId="715a8a23-4085-434c-b09a-5126f5b59931" providerId="ADAL" clId="{E1F88A8F-B068-42D0-AF8D-E41C65204B48}" dt="2025-05-22T22:54:08.590" v="6316" actId="1035"/>
          <ac:spMkLst>
            <pc:docMk/>
            <pc:sldMk cId="900948270" sldId="2147483636"/>
            <ac:spMk id="3" creationId="{AC203048-8DB3-1F60-F7DD-EA525976B917}"/>
          </ac:spMkLst>
        </pc:spChg>
        <pc:spChg chg="mod">
          <ac:chgData name="Mariana Prudencio" userId="715a8a23-4085-434c-b09a-5126f5b59931" providerId="ADAL" clId="{E1F88A8F-B068-42D0-AF8D-E41C65204B48}" dt="2025-05-20T15:52:27.634" v="936"/>
          <ac:spMkLst>
            <pc:docMk/>
            <pc:sldMk cId="900948270" sldId="2147483636"/>
            <ac:spMk id="10" creationId="{B3B0B22A-B8F9-22D5-504F-0AA28408713B}"/>
          </ac:spMkLst>
        </pc:spChg>
        <pc:spChg chg="add mod">
          <ac:chgData name="Mariana Prudencio" userId="715a8a23-4085-434c-b09a-5126f5b59931" providerId="ADAL" clId="{E1F88A8F-B068-42D0-AF8D-E41C65204B48}" dt="2025-05-22T22:54:08.590" v="6316" actId="1035"/>
          <ac:spMkLst>
            <pc:docMk/>
            <pc:sldMk cId="900948270" sldId="2147483636"/>
            <ac:spMk id="11" creationId="{6D4B6534-C919-D596-2C1C-855E8AB570DE}"/>
          </ac:spMkLst>
        </pc:spChg>
        <pc:spChg chg="add mod">
          <ac:chgData name="Mariana Prudencio" userId="715a8a23-4085-434c-b09a-5126f5b59931" providerId="ADAL" clId="{E1F88A8F-B068-42D0-AF8D-E41C65204B48}" dt="2025-05-22T22:57:31.125" v="6434" actId="1035"/>
          <ac:spMkLst>
            <pc:docMk/>
            <pc:sldMk cId="900948270" sldId="2147483636"/>
            <ac:spMk id="14" creationId="{C7754B91-6BC4-C7BA-E2D8-C2835ED98D61}"/>
          </ac:spMkLst>
        </pc:spChg>
        <pc:spChg chg="add del mod">
          <ac:chgData name="Mariana Prudencio" userId="715a8a23-4085-434c-b09a-5126f5b59931" providerId="ADAL" clId="{E1F88A8F-B068-42D0-AF8D-E41C65204B48}" dt="2025-05-22T22:57:40.019" v="6450" actId="1035"/>
          <ac:spMkLst>
            <pc:docMk/>
            <pc:sldMk cId="900948270" sldId="2147483636"/>
            <ac:spMk id="33" creationId="{21D9B701-4ABB-D84E-6DC2-B04DD4DE1D57}"/>
          </ac:spMkLst>
        </pc:spChg>
        <pc:spChg chg="add del mod">
          <ac:chgData name="Mariana Prudencio" userId="715a8a23-4085-434c-b09a-5126f5b59931" providerId="ADAL" clId="{E1F88A8F-B068-42D0-AF8D-E41C65204B48}" dt="2025-05-22T22:57:40.019" v="6450" actId="1035"/>
          <ac:spMkLst>
            <pc:docMk/>
            <pc:sldMk cId="900948270" sldId="2147483636"/>
            <ac:spMk id="35" creationId="{CA9ACF49-E7A7-FA74-D279-DDBA71C70F31}"/>
          </ac:spMkLst>
        </pc:spChg>
        <pc:spChg chg="add del mod">
          <ac:chgData name="Mariana Prudencio" userId="715a8a23-4085-434c-b09a-5126f5b59931" providerId="ADAL" clId="{E1F88A8F-B068-42D0-AF8D-E41C65204B48}" dt="2025-05-22T22:57:40.019" v="6450" actId="1035"/>
          <ac:spMkLst>
            <pc:docMk/>
            <pc:sldMk cId="900948270" sldId="2147483636"/>
            <ac:spMk id="36" creationId="{7D4CA565-27DE-1AB4-9238-93C4D8B73083}"/>
          </ac:spMkLst>
        </pc:spChg>
        <pc:spChg chg="mod">
          <ac:chgData name="Mariana Prudencio" userId="715a8a23-4085-434c-b09a-5126f5b59931" providerId="ADAL" clId="{E1F88A8F-B068-42D0-AF8D-E41C65204B48}" dt="2025-05-19T18:02:56.537" v="64" actId="6549"/>
          <ac:spMkLst>
            <pc:docMk/>
            <pc:sldMk cId="900948270" sldId="2147483636"/>
            <ac:spMk id="39" creationId="{59B8D07D-F94A-DCDC-E38C-B2B822DF3908}"/>
          </ac:spMkLst>
        </pc:spChg>
        <pc:spChg chg="add del mod">
          <ac:chgData name="Mariana Prudencio" userId="715a8a23-4085-434c-b09a-5126f5b59931" providerId="ADAL" clId="{E1F88A8F-B068-42D0-AF8D-E41C65204B48}" dt="2025-05-22T22:57:40.019" v="6450" actId="1035"/>
          <ac:spMkLst>
            <pc:docMk/>
            <pc:sldMk cId="900948270" sldId="2147483636"/>
            <ac:spMk id="54" creationId="{3D637668-027E-5394-D895-B7BAC9F0B830}"/>
          </ac:spMkLst>
        </pc:spChg>
        <pc:spChg chg="add del mod">
          <ac:chgData name="Mariana Prudencio" userId="715a8a23-4085-434c-b09a-5126f5b59931" providerId="ADAL" clId="{E1F88A8F-B068-42D0-AF8D-E41C65204B48}" dt="2025-05-22T22:57:40.019" v="6450" actId="1035"/>
          <ac:spMkLst>
            <pc:docMk/>
            <pc:sldMk cId="900948270" sldId="2147483636"/>
            <ac:spMk id="56" creationId="{48059A6E-C493-35F0-A54D-2D185724826D}"/>
          </ac:spMkLst>
        </pc:spChg>
        <pc:spChg chg="add del">
          <ac:chgData name="Mariana Prudencio" userId="715a8a23-4085-434c-b09a-5126f5b59931" providerId="ADAL" clId="{E1F88A8F-B068-42D0-AF8D-E41C65204B48}" dt="2025-05-22T22:56:50.776" v="6335" actId="478"/>
          <ac:spMkLst>
            <pc:docMk/>
            <pc:sldMk cId="900948270" sldId="2147483636"/>
            <ac:spMk id="62" creationId="{DD197DBB-F792-9DA8-747D-B9245BD96475}"/>
          </ac:spMkLst>
        </pc:spChg>
        <pc:picChg chg="mod">
          <ac:chgData name="Mariana Prudencio" userId="715a8a23-4085-434c-b09a-5126f5b59931" providerId="ADAL" clId="{E1F88A8F-B068-42D0-AF8D-E41C65204B48}" dt="2025-05-19T23:24:44.426" v="236" actId="962"/>
          <ac:picMkLst>
            <pc:docMk/>
            <pc:sldMk cId="900948270" sldId="2147483636"/>
            <ac:picMk id="44" creationId="{91D10038-D062-D73F-21D0-ADAB3EA17822}"/>
          </ac:picMkLst>
        </pc:picChg>
        <pc:picChg chg="mod">
          <ac:chgData name="Mariana Prudencio" userId="715a8a23-4085-434c-b09a-5126f5b59931" providerId="ADAL" clId="{E1F88A8F-B068-42D0-AF8D-E41C65204B48}" dt="2025-05-19T23:24:45.202" v="237" actId="962"/>
          <ac:picMkLst>
            <pc:docMk/>
            <pc:sldMk cId="900948270" sldId="2147483636"/>
            <ac:picMk id="45" creationId="{715613C4-5318-04F0-044A-7CC6B8E5A308}"/>
          </ac:picMkLst>
        </pc:picChg>
        <pc:picChg chg="mod">
          <ac:chgData name="Mariana Prudencio" userId="715a8a23-4085-434c-b09a-5126f5b59931" providerId="ADAL" clId="{E1F88A8F-B068-42D0-AF8D-E41C65204B48}" dt="2025-05-19T23:24:46.821" v="239" actId="962"/>
          <ac:picMkLst>
            <pc:docMk/>
            <pc:sldMk cId="900948270" sldId="2147483636"/>
            <ac:picMk id="52" creationId="{E608DEB6-34EB-28F6-EAB0-C51A9E2D8CF8}"/>
          </ac:picMkLst>
        </pc:picChg>
        <pc:picChg chg="mod">
          <ac:chgData name="Mariana Prudencio" userId="715a8a23-4085-434c-b09a-5126f5b59931" providerId="ADAL" clId="{E1F88A8F-B068-42D0-AF8D-E41C65204B48}" dt="2025-05-19T23:24:47.577" v="240" actId="962"/>
          <ac:picMkLst>
            <pc:docMk/>
            <pc:sldMk cId="900948270" sldId="2147483636"/>
            <ac:picMk id="57" creationId="{260142E4-E919-BC74-C557-ED1E892393B0}"/>
          </ac:picMkLst>
        </pc:picChg>
        <pc:picChg chg="mod">
          <ac:chgData name="Mariana Prudencio" userId="715a8a23-4085-434c-b09a-5126f5b59931" providerId="ADAL" clId="{E1F88A8F-B068-42D0-AF8D-E41C65204B48}" dt="2025-05-19T23:24:42.676" v="234" actId="962"/>
          <ac:picMkLst>
            <pc:docMk/>
            <pc:sldMk cId="900948270" sldId="2147483636"/>
            <ac:picMk id="59" creationId="{475C7171-A6CD-6AD3-F0A3-BFA6DC84CED0}"/>
          </ac:picMkLst>
        </pc:picChg>
        <pc:picChg chg="mod">
          <ac:chgData name="Mariana Prudencio" userId="715a8a23-4085-434c-b09a-5126f5b59931" providerId="ADAL" clId="{E1F88A8F-B068-42D0-AF8D-E41C65204B48}" dt="2025-05-19T23:24:51.662" v="245" actId="962"/>
          <ac:picMkLst>
            <pc:docMk/>
            <pc:sldMk cId="900948270" sldId="2147483636"/>
            <ac:picMk id="60" creationId="{7F601198-257C-3E7F-9F4E-343EF49DBBF9}"/>
          </ac:picMkLst>
        </pc:picChg>
        <pc:picChg chg="mod">
          <ac:chgData name="Mariana Prudencio" userId="715a8a23-4085-434c-b09a-5126f5b59931" providerId="ADAL" clId="{E1F88A8F-B068-42D0-AF8D-E41C65204B48}" dt="2025-05-19T23:24:49.198" v="242" actId="962"/>
          <ac:picMkLst>
            <pc:docMk/>
            <pc:sldMk cId="900948270" sldId="2147483636"/>
            <ac:picMk id="63" creationId="{F877A46A-2AF4-47ED-9D1E-41F37C50BD05}"/>
          </ac:picMkLst>
        </pc:picChg>
        <pc:cxnChg chg="add mod">
          <ac:chgData name="Mariana Prudencio" userId="715a8a23-4085-434c-b09a-5126f5b59931" providerId="ADAL" clId="{E1F88A8F-B068-42D0-AF8D-E41C65204B48}" dt="2025-05-22T22:54:08.590" v="6316" actId="1035"/>
          <ac:cxnSpMkLst>
            <pc:docMk/>
            <pc:sldMk cId="900948270" sldId="2147483636"/>
            <ac:cxnSpMk id="13" creationId="{7BCE1D02-5E90-1631-D7A5-23F2489F39D8}"/>
          </ac:cxnSpMkLst>
        </pc:cxnChg>
        <pc:cxnChg chg="add del mod">
          <ac:chgData name="Mariana Prudencio" userId="715a8a23-4085-434c-b09a-5126f5b59931" providerId="ADAL" clId="{E1F88A8F-B068-42D0-AF8D-E41C65204B48}" dt="2025-05-22T22:57:40.019" v="6450" actId="1035"/>
          <ac:cxnSpMkLst>
            <pc:docMk/>
            <pc:sldMk cId="900948270" sldId="2147483636"/>
            <ac:cxnSpMk id="32" creationId="{D49A7A9B-AE73-8A2E-AEC7-3736A9018319}"/>
          </ac:cxnSpMkLst>
        </pc:cxnChg>
        <pc:cxnChg chg="add del mod">
          <ac:chgData name="Mariana Prudencio" userId="715a8a23-4085-434c-b09a-5126f5b59931" providerId="ADAL" clId="{E1F88A8F-B068-42D0-AF8D-E41C65204B48}" dt="2025-05-22T22:57:40.019" v="6450" actId="1035"/>
          <ac:cxnSpMkLst>
            <pc:docMk/>
            <pc:sldMk cId="900948270" sldId="2147483636"/>
            <ac:cxnSpMk id="42" creationId="{50896941-7E2F-6358-C688-C0895B722DA6}"/>
          </ac:cxnSpMkLst>
        </pc:cxnChg>
        <pc:cxnChg chg="mod">
          <ac:chgData name="Mariana Prudencio" userId="715a8a23-4085-434c-b09a-5126f5b59931" providerId="ADAL" clId="{E1F88A8F-B068-42D0-AF8D-E41C65204B48}" dt="2025-05-19T23:24:46.048" v="238" actId="962"/>
          <ac:cxnSpMkLst>
            <pc:docMk/>
            <pc:sldMk cId="900948270" sldId="2147483636"/>
            <ac:cxnSpMk id="46" creationId="{76826141-154A-2E4C-49E6-98A07DA0DFE0}"/>
          </ac:cxnSpMkLst>
        </pc:cxnChg>
        <pc:cxnChg chg="add del mod">
          <ac:chgData name="Mariana Prudencio" userId="715a8a23-4085-434c-b09a-5126f5b59931" providerId="ADAL" clId="{E1F88A8F-B068-42D0-AF8D-E41C65204B48}" dt="2025-05-22T22:57:40.019" v="6450" actId="1035"/>
          <ac:cxnSpMkLst>
            <pc:docMk/>
            <pc:sldMk cId="900948270" sldId="2147483636"/>
            <ac:cxnSpMk id="50" creationId="{49031972-FA2C-19F9-0DB0-6A5D15C12E96}"/>
          </ac:cxnSpMkLst>
        </pc:cxnChg>
        <pc:cxnChg chg="mod">
          <ac:chgData name="Mariana Prudencio" userId="715a8a23-4085-434c-b09a-5126f5b59931" providerId="ADAL" clId="{E1F88A8F-B068-42D0-AF8D-E41C65204B48}" dt="2025-05-19T23:24:48.479" v="241" actId="962"/>
          <ac:cxnSpMkLst>
            <pc:docMk/>
            <pc:sldMk cId="900948270" sldId="2147483636"/>
            <ac:cxnSpMk id="58" creationId="{E1E8C581-59D9-3548-7417-EDE734137E7A}"/>
          </ac:cxnSpMkLst>
        </pc:cxnChg>
        <pc:cxnChg chg="mod">
          <ac:chgData name="Mariana Prudencio" userId="715a8a23-4085-434c-b09a-5126f5b59931" providerId="ADAL" clId="{E1F88A8F-B068-42D0-AF8D-E41C65204B48}" dt="2025-05-19T23:24:49.940" v="243" actId="962"/>
          <ac:cxnSpMkLst>
            <pc:docMk/>
            <pc:sldMk cId="900948270" sldId="2147483636"/>
            <ac:cxnSpMk id="64" creationId="{996B6567-90FA-AE25-ED77-2E12853429CE}"/>
          </ac:cxnSpMkLst>
        </pc:cxnChg>
        <pc:cxnChg chg="mod">
          <ac:chgData name="Mariana Prudencio" userId="715a8a23-4085-434c-b09a-5126f5b59931" providerId="ADAL" clId="{E1F88A8F-B068-42D0-AF8D-E41C65204B48}" dt="2025-05-19T23:24:50.860" v="244" actId="962"/>
          <ac:cxnSpMkLst>
            <pc:docMk/>
            <pc:sldMk cId="900948270" sldId="2147483636"/>
            <ac:cxnSpMk id="65" creationId="{54AA2B49-6ACD-8EDF-7946-FF10A1868FCC}"/>
          </ac:cxnSpMkLst>
        </pc:cxnChg>
      </pc:sldChg>
      <pc:sldChg chg="modSp del mod modNotes">
        <pc:chgData name="Mariana Prudencio" userId="715a8a23-4085-434c-b09a-5126f5b59931" providerId="ADAL" clId="{E1F88A8F-B068-42D0-AF8D-E41C65204B48}" dt="2025-05-21T23:04:36.525" v="5156" actId="47"/>
        <pc:sldMkLst>
          <pc:docMk/>
          <pc:sldMk cId="897420855" sldId="2147483637"/>
        </pc:sldMkLst>
      </pc:sldChg>
      <pc:sldChg chg="addSp delSp modSp mod">
        <pc:chgData name="Mariana Prudencio" userId="715a8a23-4085-434c-b09a-5126f5b59931" providerId="ADAL" clId="{E1F88A8F-B068-42D0-AF8D-E41C65204B48}" dt="2025-05-22T22:59:05.073" v="6568" actId="1036"/>
        <pc:sldMkLst>
          <pc:docMk/>
          <pc:sldMk cId="1078711573" sldId="2147483639"/>
        </pc:sldMkLst>
        <pc:spChg chg="add mod">
          <ac:chgData name="Mariana Prudencio" userId="715a8a23-4085-434c-b09a-5126f5b59931" providerId="ADAL" clId="{E1F88A8F-B068-42D0-AF8D-E41C65204B48}" dt="2025-05-22T22:58:05.021" v="6515" actId="1035"/>
          <ac:spMkLst>
            <pc:docMk/>
            <pc:sldMk cId="1078711573" sldId="2147483639"/>
            <ac:spMk id="2" creationId="{86DCCB46-5168-8916-6647-AF8C6BDD3F18}"/>
          </ac:spMkLst>
        </pc:spChg>
        <pc:spChg chg="mod">
          <ac:chgData name="Mariana Prudencio" userId="715a8a23-4085-434c-b09a-5126f5b59931" providerId="ADAL" clId="{E1F88A8F-B068-42D0-AF8D-E41C65204B48}" dt="2025-05-22T22:59:05.073" v="6568" actId="1036"/>
          <ac:spMkLst>
            <pc:docMk/>
            <pc:sldMk cId="1078711573" sldId="2147483639"/>
            <ac:spMk id="9" creationId="{24914DEE-BCA5-5A76-DB77-EAD1D071A1B8}"/>
          </ac:spMkLst>
        </pc:spChg>
        <pc:spChg chg="mod">
          <ac:chgData name="Mariana Prudencio" userId="715a8a23-4085-434c-b09a-5126f5b59931" providerId="ADAL" clId="{E1F88A8F-B068-42D0-AF8D-E41C65204B48}" dt="2025-05-22T22:59:05.073" v="6568" actId="1036"/>
          <ac:spMkLst>
            <pc:docMk/>
            <pc:sldMk cId="1078711573" sldId="2147483639"/>
            <ac:spMk id="10" creationId="{168C7B89-9682-9F70-E16B-8A7B7AD69C01}"/>
          </ac:spMkLst>
        </pc:spChg>
        <pc:spChg chg="mod">
          <ac:chgData name="Mariana Prudencio" userId="715a8a23-4085-434c-b09a-5126f5b59931" providerId="ADAL" clId="{E1F88A8F-B068-42D0-AF8D-E41C65204B48}" dt="2025-05-22T22:59:05.073" v="6568" actId="1036"/>
          <ac:spMkLst>
            <pc:docMk/>
            <pc:sldMk cId="1078711573" sldId="2147483639"/>
            <ac:spMk id="11" creationId="{F536CFCE-1D0A-3473-9E8F-DB3EA3A46AB5}"/>
          </ac:spMkLst>
        </pc:spChg>
        <pc:spChg chg="mod">
          <ac:chgData name="Mariana Prudencio" userId="715a8a23-4085-434c-b09a-5126f5b59931" providerId="ADAL" clId="{E1F88A8F-B068-42D0-AF8D-E41C65204B48}" dt="2025-05-20T15:52:27.634" v="936"/>
          <ac:spMkLst>
            <pc:docMk/>
            <pc:sldMk cId="1078711573" sldId="2147483639"/>
            <ac:spMk id="21" creationId="{B26DE49D-2317-C736-D1F1-DEC2D4E6056F}"/>
          </ac:spMkLst>
        </pc:spChg>
        <pc:spChg chg="mod">
          <ac:chgData name="Mariana Prudencio" userId="715a8a23-4085-434c-b09a-5126f5b59931" providerId="ADAL" clId="{E1F88A8F-B068-42D0-AF8D-E41C65204B48}" dt="2025-05-19T23:25:04.139" v="261" actId="962"/>
          <ac:spMkLst>
            <pc:docMk/>
            <pc:sldMk cId="1078711573" sldId="2147483639"/>
            <ac:spMk id="31" creationId="{037EA3F2-70ED-0366-AC6F-63055B97F326}"/>
          </ac:spMkLst>
        </pc:spChg>
        <pc:spChg chg="mod">
          <ac:chgData name="Mariana Prudencio" userId="715a8a23-4085-434c-b09a-5126f5b59931" providerId="ADAL" clId="{E1F88A8F-B068-42D0-AF8D-E41C65204B48}" dt="2025-05-19T23:25:04.789" v="262" actId="962"/>
          <ac:spMkLst>
            <pc:docMk/>
            <pc:sldMk cId="1078711573" sldId="2147483639"/>
            <ac:spMk id="33" creationId="{D735FAF4-9E6D-7AA7-0F5E-B73A82AA4CAC}"/>
          </ac:spMkLst>
        </pc:spChg>
        <pc:spChg chg="mod">
          <ac:chgData name="Mariana Prudencio" userId="715a8a23-4085-434c-b09a-5126f5b59931" providerId="ADAL" clId="{E1F88A8F-B068-42D0-AF8D-E41C65204B48}" dt="2025-05-22T22:59:05.073" v="6568" actId="1036"/>
          <ac:spMkLst>
            <pc:docMk/>
            <pc:sldMk cId="1078711573" sldId="2147483639"/>
            <ac:spMk id="35" creationId="{E36BA3B2-4938-B78A-E1E5-A5F6E030F293}"/>
          </ac:spMkLst>
        </pc:spChg>
        <pc:spChg chg="mod">
          <ac:chgData name="Mariana Prudencio" userId="715a8a23-4085-434c-b09a-5126f5b59931" providerId="ADAL" clId="{E1F88A8F-B068-42D0-AF8D-E41C65204B48}" dt="2025-05-22T22:59:05.073" v="6568" actId="1036"/>
          <ac:spMkLst>
            <pc:docMk/>
            <pc:sldMk cId="1078711573" sldId="2147483639"/>
            <ac:spMk id="41" creationId="{8AFA865C-9187-7CC8-C4C9-DBBDDAF9CDC8}"/>
          </ac:spMkLst>
        </pc:spChg>
        <pc:spChg chg="mod">
          <ac:chgData name="Mariana Prudencio" userId="715a8a23-4085-434c-b09a-5126f5b59931" providerId="ADAL" clId="{E1F88A8F-B068-42D0-AF8D-E41C65204B48}" dt="2025-05-22T22:59:05.073" v="6568" actId="1036"/>
          <ac:spMkLst>
            <pc:docMk/>
            <pc:sldMk cId="1078711573" sldId="2147483639"/>
            <ac:spMk id="54" creationId="{DDE2254D-2464-B572-5C41-0196A3F83FE1}"/>
          </ac:spMkLst>
        </pc:spChg>
        <pc:spChg chg="mod">
          <ac:chgData name="Mariana Prudencio" userId="715a8a23-4085-434c-b09a-5126f5b59931" providerId="ADAL" clId="{E1F88A8F-B068-42D0-AF8D-E41C65204B48}" dt="2025-05-22T22:59:05.073" v="6568" actId="1036"/>
          <ac:spMkLst>
            <pc:docMk/>
            <pc:sldMk cId="1078711573" sldId="2147483639"/>
            <ac:spMk id="56" creationId="{94A3B3C3-9F9E-9F76-6155-A261AD9218A2}"/>
          </ac:spMkLst>
        </pc:spChg>
        <pc:spChg chg="del mod">
          <ac:chgData name="Mariana Prudencio" userId="715a8a23-4085-434c-b09a-5126f5b59931" providerId="ADAL" clId="{E1F88A8F-B068-42D0-AF8D-E41C65204B48}" dt="2025-05-22T22:58:53.178" v="6536" actId="478"/>
          <ac:spMkLst>
            <pc:docMk/>
            <pc:sldMk cId="1078711573" sldId="2147483639"/>
            <ac:spMk id="62" creationId="{802009F7-5EB4-02B2-E0F3-294A47EE29D2}"/>
          </ac:spMkLst>
        </pc:spChg>
        <pc:picChg chg="mod">
          <ac:chgData name="Mariana Prudencio" userId="715a8a23-4085-434c-b09a-5126f5b59931" providerId="ADAL" clId="{E1F88A8F-B068-42D0-AF8D-E41C65204B48}" dt="2025-05-19T23:25:02.780" v="259" actId="962"/>
          <ac:picMkLst>
            <pc:docMk/>
            <pc:sldMk cId="1078711573" sldId="2147483639"/>
            <ac:picMk id="3" creationId="{12AFFA50-1E2A-5387-D426-C7356F895EE7}"/>
          </ac:picMkLst>
        </pc:picChg>
        <pc:picChg chg="mod">
          <ac:chgData name="Mariana Prudencio" userId="715a8a23-4085-434c-b09a-5126f5b59931" providerId="ADAL" clId="{E1F88A8F-B068-42D0-AF8D-E41C65204B48}" dt="2025-05-19T23:25:03.429" v="260" actId="962"/>
          <ac:picMkLst>
            <pc:docMk/>
            <pc:sldMk cId="1078711573" sldId="2147483639"/>
            <ac:picMk id="27" creationId="{DB9DD1DA-BB4B-40A3-E2C6-A781D0AF51EF}"/>
          </ac:picMkLst>
        </pc:picChg>
        <pc:cxnChg chg="mod">
          <ac:chgData name="Mariana Prudencio" userId="715a8a23-4085-434c-b09a-5126f5b59931" providerId="ADAL" clId="{E1F88A8F-B068-42D0-AF8D-E41C65204B48}" dt="2025-05-22T22:59:00.842" v="6547" actId="1036"/>
          <ac:cxnSpMkLst>
            <pc:docMk/>
            <pc:sldMk cId="1078711573" sldId="2147483639"/>
            <ac:cxnSpMk id="12" creationId="{B26963C6-C611-1F0C-D2D1-55DDBB206145}"/>
          </ac:cxnSpMkLst>
        </pc:cxnChg>
        <pc:cxnChg chg="mod">
          <ac:chgData name="Mariana Prudencio" userId="715a8a23-4085-434c-b09a-5126f5b59931" providerId="ADAL" clId="{E1F88A8F-B068-42D0-AF8D-E41C65204B48}" dt="2025-05-22T22:59:05.073" v="6568" actId="1036"/>
          <ac:cxnSpMkLst>
            <pc:docMk/>
            <pc:sldMk cId="1078711573" sldId="2147483639"/>
            <ac:cxnSpMk id="13" creationId="{C323DD2C-9F57-F829-A254-6DE1467B3108}"/>
          </ac:cxnSpMkLst>
        </pc:cxnChg>
        <pc:cxnChg chg="mod">
          <ac:chgData name="Mariana Prudencio" userId="715a8a23-4085-434c-b09a-5126f5b59931" providerId="ADAL" clId="{E1F88A8F-B068-42D0-AF8D-E41C65204B48}" dt="2025-05-22T22:59:05.073" v="6568" actId="1036"/>
          <ac:cxnSpMkLst>
            <pc:docMk/>
            <pc:sldMk cId="1078711573" sldId="2147483639"/>
            <ac:cxnSpMk id="14" creationId="{4BADC691-B4FD-09CA-00BD-FECF7BADB14E}"/>
          </ac:cxnSpMkLst>
        </pc:cxnChg>
        <pc:cxnChg chg="mod">
          <ac:chgData name="Mariana Prudencio" userId="715a8a23-4085-434c-b09a-5126f5b59931" providerId="ADAL" clId="{E1F88A8F-B068-42D0-AF8D-E41C65204B48}" dt="2025-05-22T22:59:05.073" v="6568" actId="1036"/>
          <ac:cxnSpMkLst>
            <pc:docMk/>
            <pc:sldMk cId="1078711573" sldId="2147483639"/>
            <ac:cxnSpMk id="32" creationId="{4465B668-994A-D67F-DBAA-C78EE97C3CEE}"/>
          </ac:cxnSpMkLst>
        </pc:cxnChg>
        <pc:cxnChg chg="mod">
          <ac:chgData name="Mariana Prudencio" userId="715a8a23-4085-434c-b09a-5126f5b59931" providerId="ADAL" clId="{E1F88A8F-B068-42D0-AF8D-E41C65204B48}" dt="2025-05-22T22:58:57.332" v="6546" actId="1036"/>
          <ac:cxnSpMkLst>
            <pc:docMk/>
            <pc:sldMk cId="1078711573" sldId="2147483639"/>
            <ac:cxnSpMk id="50" creationId="{5B17F5CA-A8D6-A677-F766-64096015DC76}"/>
          </ac:cxnSpMkLst>
        </pc:cxnChg>
      </pc:sldChg>
      <pc:sldChg chg="del mod modShow">
        <pc:chgData name="Mariana Prudencio" userId="715a8a23-4085-434c-b09a-5126f5b59931" providerId="ADAL" clId="{E1F88A8F-B068-42D0-AF8D-E41C65204B48}" dt="2025-05-21T21:30:31.152" v="2895" actId="47"/>
        <pc:sldMkLst>
          <pc:docMk/>
          <pc:sldMk cId="458790962" sldId="2147483640"/>
        </pc:sldMkLst>
      </pc:sldChg>
      <pc:sldChg chg="addSp delSp modSp mod ord">
        <pc:chgData name="Mariana Prudencio" userId="715a8a23-4085-434c-b09a-5126f5b59931" providerId="ADAL" clId="{E1F88A8F-B068-42D0-AF8D-E41C65204B48}" dt="2025-05-22T23:01:54.360" v="6963" actId="1035"/>
        <pc:sldMkLst>
          <pc:docMk/>
          <pc:sldMk cId="1509788229" sldId="2147483641"/>
        </pc:sldMkLst>
        <pc:spChg chg="mod">
          <ac:chgData name="Mariana Prudencio" userId="715a8a23-4085-434c-b09a-5126f5b59931" providerId="ADAL" clId="{E1F88A8F-B068-42D0-AF8D-E41C65204B48}" dt="2025-05-21T22:39:58.006" v="4815" actId="6549"/>
          <ac:spMkLst>
            <pc:docMk/>
            <pc:sldMk cId="1509788229" sldId="2147483641"/>
            <ac:spMk id="2" creationId="{2E16BB2E-A7A1-1EA3-5E3C-F6EC6F3DA03D}"/>
          </ac:spMkLst>
        </pc:spChg>
        <pc:spChg chg="mod">
          <ac:chgData name="Mariana Prudencio" userId="715a8a23-4085-434c-b09a-5126f5b59931" providerId="ADAL" clId="{E1F88A8F-B068-42D0-AF8D-E41C65204B48}" dt="2025-05-20T15:52:27.634" v="936"/>
          <ac:spMkLst>
            <pc:docMk/>
            <pc:sldMk cId="1509788229" sldId="2147483641"/>
            <ac:spMk id="11" creationId="{342DEF14-2B1E-3946-389D-BCBEF1EAA0FD}"/>
          </ac:spMkLst>
        </pc:spChg>
        <pc:spChg chg="mod">
          <ac:chgData name="Mariana Prudencio" userId="715a8a23-4085-434c-b09a-5126f5b59931" providerId="ADAL" clId="{E1F88A8F-B068-42D0-AF8D-E41C65204B48}" dt="2025-05-22T23:01:54.360" v="6963" actId="1035"/>
          <ac:spMkLst>
            <pc:docMk/>
            <pc:sldMk cId="1509788229" sldId="2147483641"/>
            <ac:spMk id="33" creationId="{3CE567A8-492B-7C87-F861-FE68210A356A}"/>
          </ac:spMkLst>
        </pc:spChg>
        <pc:spChg chg="mod">
          <ac:chgData name="Mariana Prudencio" userId="715a8a23-4085-434c-b09a-5126f5b59931" providerId="ADAL" clId="{E1F88A8F-B068-42D0-AF8D-E41C65204B48}" dt="2025-05-22T23:01:54.360" v="6963" actId="1035"/>
          <ac:spMkLst>
            <pc:docMk/>
            <pc:sldMk cId="1509788229" sldId="2147483641"/>
            <ac:spMk id="35" creationId="{F9B5097D-B4D4-5253-95BB-A56C20A1DC75}"/>
          </ac:spMkLst>
        </pc:spChg>
        <pc:spChg chg="mod">
          <ac:chgData name="Mariana Prudencio" userId="715a8a23-4085-434c-b09a-5126f5b59931" providerId="ADAL" clId="{E1F88A8F-B068-42D0-AF8D-E41C65204B48}" dt="2025-05-22T23:01:54.360" v="6963" actId="1035"/>
          <ac:spMkLst>
            <pc:docMk/>
            <pc:sldMk cId="1509788229" sldId="2147483641"/>
            <ac:spMk id="36" creationId="{5ADAA60F-7DA7-C5C6-0B4F-A1E98C149067}"/>
          </ac:spMkLst>
        </pc:spChg>
        <pc:spChg chg="mod">
          <ac:chgData name="Mariana Prudencio" userId="715a8a23-4085-434c-b09a-5126f5b59931" providerId="ADAL" clId="{E1F88A8F-B068-42D0-AF8D-E41C65204B48}" dt="2025-05-21T22:37:34.378" v="4780" actId="20577"/>
          <ac:spMkLst>
            <pc:docMk/>
            <pc:sldMk cId="1509788229" sldId="2147483641"/>
            <ac:spMk id="39" creationId="{9386DD91-7B20-2E18-98E3-83949DBBCC6D}"/>
          </ac:spMkLst>
        </pc:spChg>
        <pc:spChg chg="mod">
          <ac:chgData name="Mariana Prudencio" userId="715a8a23-4085-434c-b09a-5126f5b59931" providerId="ADAL" clId="{E1F88A8F-B068-42D0-AF8D-E41C65204B48}" dt="2025-05-21T22:53:02.084" v="5140" actId="13926"/>
          <ac:spMkLst>
            <pc:docMk/>
            <pc:sldMk cId="1509788229" sldId="2147483641"/>
            <ac:spMk id="40" creationId="{A4C16215-A39A-A04D-40D7-F9CA1CF6F21E}"/>
          </ac:spMkLst>
        </pc:spChg>
        <pc:spChg chg="mod">
          <ac:chgData name="Mariana Prudencio" userId="715a8a23-4085-434c-b09a-5126f5b59931" providerId="ADAL" clId="{E1F88A8F-B068-42D0-AF8D-E41C65204B48}" dt="2025-05-22T23:01:54.360" v="6963" actId="1035"/>
          <ac:spMkLst>
            <pc:docMk/>
            <pc:sldMk cId="1509788229" sldId="2147483641"/>
            <ac:spMk id="41" creationId="{EBC87686-3D7B-895A-5E3C-85669771A9B6}"/>
          </ac:spMkLst>
        </pc:spChg>
        <pc:spChg chg="mod">
          <ac:chgData name="Mariana Prudencio" userId="715a8a23-4085-434c-b09a-5126f5b59931" providerId="ADAL" clId="{E1F88A8F-B068-42D0-AF8D-E41C65204B48}" dt="2025-05-22T23:01:54.360" v="6963" actId="1035"/>
          <ac:spMkLst>
            <pc:docMk/>
            <pc:sldMk cId="1509788229" sldId="2147483641"/>
            <ac:spMk id="54" creationId="{28C43B51-D15D-6770-37AC-B2A2741947BA}"/>
          </ac:spMkLst>
        </pc:spChg>
        <pc:spChg chg="mod">
          <ac:chgData name="Mariana Prudencio" userId="715a8a23-4085-434c-b09a-5126f5b59931" providerId="ADAL" clId="{E1F88A8F-B068-42D0-AF8D-E41C65204B48}" dt="2025-05-22T23:01:54.360" v="6963" actId="1035"/>
          <ac:spMkLst>
            <pc:docMk/>
            <pc:sldMk cId="1509788229" sldId="2147483641"/>
            <ac:spMk id="56" creationId="{F6577344-5B5B-470B-AAA3-EA6C033E6A85}"/>
          </ac:spMkLst>
        </pc:spChg>
        <pc:spChg chg="mod">
          <ac:chgData name="Mariana Prudencio" userId="715a8a23-4085-434c-b09a-5126f5b59931" providerId="ADAL" clId="{E1F88A8F-B068-42D0-AF8D-E41C65204B48}" dt="2025-05-22T23:01:47.125" v="6946" actId="1035"/>
          <ac:spMkLst>
            <pc:docMk/>
            <pc:sldMk cId="1509788229" sldId="2147483641"/>
            <ac:spMk id="62" creationId="{6DBAD635-A60F-95FE-DEE8-86A1F9ECB440}"/>
          </ac:spMkLst>
        </pc:spChg>
        <pc:spChg chg="mod">
          <ac:chgData name="Mariana Prudencio" userId="715a8a23-4085-434c-b09a-5126f5b59931" providerId="ADAL" clId="{E1F88A8F-B068-42D0-AF8D-E41C65204B48}" dt="2025-05-21T22:51:25.994" v="5117" actId="20577"/>
          <ac:spMkLst>
            <pc:docMk/>
            <pc:sldMk cId="1509788229" sldId="2147483641"/>
            <ac:spMk id="65" creationId="{9546B723-7EFC-4F91-63B8-0D0706D92110}"/>
          </ac:spMkLst>
        </pc:spChg>
        <pc:picChg chg="mod">
          <ac:chgData name="Mariana Prudencio" userId="715a8a23-4085-434c-b09a-5126f5b59931" providerId="ADAL" clId="{E1F88A8F-B068-42D0-AF8D-E41C65204B48}" dt="2025-05-21T22:45:59.853" v="4938" actId="14826"/>
          <ac:picMkLst>
            <pc:docMk/>
            <pc:sldMk cId="1509788229" sldId="2147483641"/>
            <ac:picMk id="5" creationId="{82A1986A-03B0-CCCA-D805-00FAE455C20F}"/>
          </ac:picMkLst>
        </pc:picChg>
        <pc:picChg chg="add mod">
          <ac:chgData name="Mariana Prudencio" userId="715a8a23-4085-434c-b09a-5126f5b59931" providerId="ADAL" clId="{E1F88A8F-B068-42D0-AF8D-E41C65204B48}" dt="2025-05-21T22:47:07.968" v="4966" actId="1036"/>
          <ac:picMkLst>
            <pc:docMk/>
            <pc:sldMk cId="1509788229" sldId="2147483641"/>
            <ac:picMk id="19" creationId="{B667CD36-9195-7ED7-6C99-28825D43BFD1}"/>
          </ac:picMkLst>
        </pc:picChg>
        <pc:picChg chg="mod modCrop">
          <ac:chgData name="Mariana Prudencio" userId="715a8a23-4085-434c-b09a-5126f5b59931" providerId="ADAL" clId="{E1F88A8F-B068-42D0-AF8D-E41C65204B48}" dt="2025-05-21T22:47:48.860" v="4971" actId="18131"/>
          <ac:picMkLst>
            <pc:docMk/>
            <pc:sldMk cId="1509788229" sldId="2147483641"/>
            <ac:picMk id="24" creationId="{ABF21C6C-8DA7-8FD0-4545-E2D8DA0883AD}"/>
          </ac:picMkLst>
        </pc:picChg>
        <pc:picChg chg="add mod">
          <ac:chgData name="Mariana Prudencio" userId="715a8a23-4085-434c-b09a-5126f5b59931" providerId="ADAL" clId="{E1F88A8F-B068-42D0-AF8D-E41C65204B48}" dt="2025-05-21T22:49:47.628" v="5067" actId="1038"/>
          <ac:picMkLst>
            <pc:docMk/>
            <pc:sldMk cId="1509788229" sldId="2147483641"/>
            <ac:picMk id="30" creationId="{A7127E2C-80D5-C621-6D89-94DB603595C5}"/>
          </ac:picMkLst>
        </pc:picChg>
        <pc:picChg chg="add mod">
          <ac:chgData name="Mariana Prudencio" userId="715a8a23-4085-434c-b09a-5126f5b59931" providerId="ADAL" clId="{E1F88A8F-B068-42D0-AF8D-E41C65204B48}" dt="2025-05-21T22:51:12.010" v="5113"/>
          <ac:picMkLst>
            <pc:docMk/>
            <pc:sldMk cId="1509788229" sldId="2147483641"/>
            <ac:picMk id="49" creationId="{B675C451-0CE2-CB82-3617-31BBDABB73F9}"/>
          </ac:picMkLst>
        </pc:picChg>
        <pc:picChg chg="mod">
          <ac:chgData name="Mariana Prudencio" userId="715a8a23-4085-434c-b09a-5126f5b59931" providerId="ADAL" clId="{E1F88A8F-B068-42D0-AF8D-E41C65204B48}" dt="2025-05-21T22:48:05.974" v="4972" actId="14826"/>
          <ac:picMkLst>
            <pc:docMk/>
            <pc:sldMk cId="1509788229" sldId="2147483641"/>
            <ac:picMk id="53" creationId="{69DEDFA9-8DBC-2E38-FED6-531DFA892C7C}"/>
          </ac:picMkLst>
        </pc:picChg>
        <pc:picChg chg="mod">
          <ac:chgData name="Mariana Prudencio" userId="715a8a23-4085-434c-b09a-5126f5b59931" providerId="ADAL" clId="{E1F88A8F-B068-42D0-AF8D-E41C65204B48}" dt="2025-05-21T22:50:07.875" v="5092" actId="14826"/>
          <ac:picMkLst>
            <pc:docMk/>
            <pc:sldMk cId="1509788229" sldId="2147483641"/>
            <ac:picMk id="64" creationId="{005FD8CF-E322-A71A-D076-4128479CAB00}"/>
          </ac:picMkLst>
        </pc:picChg>
        <pc:cxnChg chg="add mod">
          <ac:chgData name="Mariana Prudencio" userId="715a8a23-4085-434c-b09a-5126f5b59931" providerId="ADAL" clId="{E1F88A8F-B068-42D0-AF8D-E41C65204B48}" dt="2025-05-21T22:47:01.169" v="4955" actId="1076"/>
          <ac:cxnSpMkLst>
            <pc:docMk/>
            <pc:sldMk cId="1509788229" sldId="2147483641"/>
            <ac:cxnSpMk id="15" creationId="{BB7527B9-E845-C6D5-5542-027B284A6231}"/>
          </ac:cxnSpMkLst>
        </pc:cxnChg>
        <pc:cxnChg chg="mod">
          <ac:chgData name="Mariana Prudencio" userId="715a8a23-4085-434c-b09a-5126f5b59931" providerId="ADAL" clId="{E1F88A8F-B068-42D0-AF8D-E41C65204B48}" dt="2025-05-21T22:49:53.904" v="5091" actId="1035"/>
          <ac:cxnSpMkLst>
            <pc:docMk/>
            <pc:sldMk cId="1509788229" sldId="2147483641"/>
            <ac:cxnSpMk id="16" creationId="{DA237D55-D629-A79B-CE3D-4A120A911B2C}"/>
          </ac:cxnSpMkLst>
        </pc:cxnChg>
        <pc:cxnChg chg="mod">
          <ac:chgData name="Mariana Prudencio" userId="715a8a23-4085-434c-b09a-5126f5b59931" providerId="ADAL" clId="{E1F88A8F-B068-42D0-AF8D-E41C65204B48}" dt="2025-05-22T23:01:54.360" v="6963" actId="1035"/>
          <ac:cxnSpMkLst>
            <pc:docMk/>
            <pc:sldMk cId="1509788229" sldId="2147483641"/>
            <ac:cxnSpMk id="32" creationId="{907003F2-EE54-A62C-1BEA-8AEB0A0F9CBC}"/>
          </ac:cxnSpMkLst>
        </pc:cxnChg>
        <pc:cxnChg chg="mod">
          <ac:chgData name="Mariana Prudencio" userId="715a8a23-4085-434c-b09a-5126f5b59931" providerId="ADAL" clId="{E1F88A8F-B068-42D0-AF8D-E41C65204B48}" dt="2025-05-22T23:01:54.360" v="6963" actId="1035"/>
          <ac:cxnSpMkLst>
            <pc:docMk/>
            <pc:sldMk cId="1509788229" sldId="2147483641"/>
            <ac:cxnSpMk id="42" creationId="{7FEA3F11-1EB9-CC36-0D09-028D3CFE223E}"/>
          </ac:cxnSpMkLst>
        </pc:cxnChg>
        <pc:cxnChg chg="mod">
          <ac:chgData name="Mariana Prudencio" userId="715a8a23-4085-434c-b09a-5126f5b59931" providerId="ADAL" clId="{E1F88A8F-B068-42D0-AF8D-E41C65204B48}" dt="2025-05-22T23:01:54.360" v="6963" actId="1035"/>
          <ac:cxnSpMkLst>
            <pc:docMk/>
            <pc:sldMk cId="1509788229" sldId="2147483641"/>
            <ac:cxnSpMk id="43" creationId="{A31D3189-607F-0452-FD8F-B671329D866B}"/>
          </ac:cxnSpMkLst>
        </pc:cxnChg>
        <pc:cxnChg chg="add mod">
          <ac:chgData name="Mariana Prudencio" userId="715a8a23-4085-434c-b09a-5126f5b59931" providerId="ADAL" clId="{E1F88A8F-B068-42D0-AF8D-E41C65204B48}" dt="2025-05-21T22:51:07.872" v="5111" actId="1036"/>
          <ac:cxnSpMkLst>
            <pc:docMk/>
            <pc:sldMk cId="1509788229" sldId="2147483641"/>
            <ac:cxnSpMk id="48" creationId="{3DB89ED8-F8B2-AF90-9407-5D5CFC04D488}"/>
          </ac:cxnSpMkLst>
        </pc:cxnChg>
        <pc:cxnChg chg="mod">
          <ac:chgData name="Mariana Prudencio" userId="715a8a23-4085-434c-b09a-5126f5b59931" providerId="ADAL" clId="{E1F88A8F-B068-42D0-AF8D-E41C65204B48}" dt="2025-05-22T23:01:54.360" v="6963" actId="1035"/>
          <ac:cxnSpMkLst>
            <pc:docMk/>
            <pc:sldMk cId="1509788229" sldId="2147483641"/>
            <ac:cxnSpMk id="50" creationId="{14AE9B13-EED7-753D-C4A3-C1E94F5AF1B5}"/>
          </ac:cxnSpMkLst>
        </pc:cxnChg>
      </pc:sldChg>
      <pc:sldChg chg="modSp del mod">
        <pc:chgData name="Mariana Prudencio" userId="715a8a23-4085-434c-b09a-5126f5b59931" providerId="ADAL" clId="{E1F88A8F-B068-42D0-AF8D-E41C65204B48}" dt="2025-05-21T23:04:31.490" v="5155" actId="47"/>
        <pc:sldMkLst>
          <pc:docMk/>
          <pc:sldMk cId="197452689" sldId="2147483642"/>
        </pc:sldMkLst>
      </pc:sldChg>
      <pc:sldChg chg="addSp delSp modSp mod">
        <pc:chgData name="Mariana Prudencio" userId="715a8a23-4085-434c-b09a-5126f5b59931" providerId="ADAL" clId="{E1F88A8F-B068-42D0-AF8D-E41C65204B48}" dt="2025-05-22T23:00:03.380" v="6642" actId="1035"/>
        <pc:sldMkLst>
          <pc:docMk/>
          <pc:sldMk cId="945186475" sldId="2147483643"/>
        </pc:sldMkLst>
        <pc:spChg chg="add mod">
          <ac:chgData name="Mariana Prudencio" userId="715a8a23-4085-434c-b09a-5126f5b59931" providerId="ADAL" clId="{E1F88A8F-B068-42D0-AF8D-E41C65204B48}" dt="2025-05-22T22:59:53.151" v="6622" actId="1035"/>
          <ac:spMkLst>
            <pc:docMk/>
            <pc:sldMk cId="945186475" sldId="2147483643"/>
            <ac:spMk id="4" creationId="{CA4195D9-EA55-3719-F60A-7B76EEDB5B65}"/>
          </ac:spMkLst>
        </pc:spChg>
        <pc:spChg chg="mod">
          <ac:chgData name="Mariana Prudencio" userId="715a8a23-4085-434c-b09a-5126f5b59931" providerId="ADAL" clId="{E1F88A8F-B068-42D0-AF8D-E41C65204B48}" dt="2025-05-20T15:52:27.634" v="936"/>
          <ac:spMkLst>
            <pc:docMk/>
            <pc:sldMk cId="945186475" sldId="2147483643"/>
            <ac:spMk id="16" creationId="{8E4C797B-7798-0CF9-9202-32A92D8BA786}"/>
          </ac:spMkLst>
        </pc:spChg>
        <pc:spChg chg="mod">
          <ac:chgData name="Mariana Prudencio" userId="715a8a23-4085-434c-b09a-5126f5b59931" providerId="ADAL" clId="{E1F88A8F-B068-42D0-AF8D-E41C65204B48}" dt="2025-05-20T19:09:43.880" v="2559" actId="1037"/>
          <ac:spMkLst>
            <pc:docMk/>
            <pc:sldMk cId="945186475" sldId="2147483643"/>
            <ac:spMk id="19" creationId="{69193D88-12B3-7ED0-8C2B-C4D46AB9A972}"/>
          </ac:spMkLst>
        </pc:spChg>
        <pc:spChg chg="mod">
          <ac:chgData name="Mariana Prudencio" userId="715a8a23-4085-434c-b09a-5126f5b59931" providerId="ADAL" clId="{E1F88A8F-B068-42D0-AF8D-E41C65204B48}" dt="2025-05-22T23:00:03.380" v="6642" actId="1035"/>
          <ac:spMkLst>
            <pc:docMk/>
            <pc:sldMk cId="945186475" sldId="2147483643"/>
            <ac:spMk id="54" creationId="{27F2D268-1FBF-366E-D0C7-485AE8689B0A}"/>
          </ac:spMkLst>
        </pc:spChg>
        <pc:spChg chg="mod">
          <ac:chgData name="Mariana Prudencio" userId="715a8a23-4085-434c-b09a-5126f5b59931" providerId="ADAL" clId="{E1F88A8F-B068-42D0-AF8D-E41C65204B48}" dt="2025-05-22T23:00:03.380" v="6642" actId="1035"/>
          <ac:spMkLst>
            <pc:docMk/>
            <pc:sldMk cId="945186475" sldId="2147483643"/>
            <ac:spMk id="56" creationId="{EB962BA0-DD67-12C7-B770-8063FF90FEF1}"/>
          </ac:spMkLst>
        </pc:spChg>
        <pc:spChg chg="del">
          <ac:chgData name="Mariana Prudencio" userId="715a8a23-4085-434c-b09a-5126f5b59931" providerId="ADAL" clId="{E1F88A8F-B068-42D0-AF8D-E41C65204B48}" dt="2025-05-22T22:59:48.871" v="6599" actId="478"/>
          <ac:spMkLst>
            <pc:docMk/>
            <pc:sldMk cId="945186475" sldId="2147483643"/>
            <ac:spMk id="62" creationId="{28776376-F099-914D-D4EA-FEC28AB4C46A}"/>
          </ac:spMkLst>
        </pc:spChg>
        <pc:spChg chg="mod">
          <ac:chgData name="Mariana Prudencio" userId="715a8a23-4085-434c-b09a-5126f5b59931" providerId="ADAL" clId="{E1F88A8F-B068-42D0-AF8D-E41C65204B48}" dt="2025-05-22T23:00:03.380" v="6642" actId="1035"/>
          <ac:spMkLst>
            <pc:docMk/>
            <pc:sldMk cId="945186475" sldId="2147483643"/>
            <ac:spMk id="69" creationId="{D091DEF2-B45C-6DAC-859F-C9EDF4370D99}"/>
          </ac:spMkLst>
        </pc:spChg>
        <pc:spChg chg="mod">
          <ac:chgData name="Mariana Prudencio" userId="715a8a23-4085-434c-b09a-5126f5b59931" providerId="ADAL" clId="{E1F88A8F-B068-42D0-AF8D-E41C65204B48}" dt="2025-05-22T23:00:03.380" v="6642" actId="1035"/>
          <ac:spMkLst>
            <pc:docMk/>
            <pc:sldMk cId="945186475" sldId="2147483643"/>
            <ac:spMk id="70" creationId="{60CD4CA2-52C4-D60B-5EE6-5DF8553A4705}"/>
          </ac:spMkLst>
        </pc:spChg>
        <pc:spChg chg="mod">
          <ac:chgData name="Mariana Prudencio" userId="715a8a23-4085-434c-b09a-5126f5b59931" providerId="ADAL" clId="{E1F88A8F-B068-42D0-AF8D-E41C65204B48}" dt="2025-05-22T23:00:03.380" v="6642" actId="1035"/>
          <ac:spMkLst>
            <pc:docMk/>
            <pc:sldMk cId="945186475" sldId="2147483643"/>
            <ac:spMk id="71" creationId="{BBD32B85-A2FB-191D-97CC-2B2FEC5DC306}"/>
          </ac:spMkLst>
        </pc:spChg>
        <pc:spChg chg="mod">
          <ac:chgData name="Mariana Prudencio" userId="715a8a23-4085-434c-b09a-5126f5b59931" providerId="ADAL" clId="{E1F88A8F-B068-42D0-AF8D-E41C65204B48}" dt="2025-05-22T23:00:03.380" v="6642" actId="1035"/>
          <ac:spMkLst>
            <pc:docMk/>
            <pc:sldMk cId="945186475" sldId="2147483643"/>
            <ac:spMk id="72" creationId="{9DF48A30-AF97-2DF7-6290-413668133CD8}"/>
          </ac:spMkLst>
        </pc:spChg>
        <pc:grpChg chg="mod">
          <ac:chgData name="Mariana Prudencio" userId="715a8a23-4085-434c-b09a-5126f5b59931" providerId="ADAL" clId="{E1F88A8F-B068-42D0-AF8D-E41C65204B48}" dt="2025-05-19T23:25:22.975" v="287" actId="962"/>
          <ac:grpSpMkLst>
            <pc:docMk/>
            <pc:sldMk cId="945186475" sldId="2147483643"/>
            <ac:grpSpMk id="80" creationId="{2B7D332E-9A56-B6A9-2148-EDDDA924804E}"/>
          </ac:grpSpMkLst>
        </pc:grpChg>
        <pc:picChg chg="mod">
          <ac:chgData name="Mariana Prudencio" userId="715a8a23-4085-434c-b09a-5126f5b59931" providerId="ADAL" clId="{E1F88A8F-B068-42D0-AF8D-E41C65204B48}" dt="2025-05-19T23:25:18.111" v="280" actId="962"/>
          <ac:picMkLst>
            <pc:docMk/>
            <pc:sldMk cId="945186475" sldId="2147483643"/>
            <ac:picMk id="11" creationId="{51735211-FE56-EE92-FAA1-C3F1248E8216}"/>
          </ac:picMkLst>
        </pc:picChg>
        <pc:picChg chg="mod">
          <ac:chgData name="Mariana Prudencio" userId="715a8a23-4085-434c-b09a-5126f5b59931" providerId="ADAL" clId="{E1F88A8F-B068-42D0-AF8D-E41C65204B48}" dt="2025-05-19T23:25:19.443" v="282" actId="962"/>
          <ac:picMkLst>
            <pc:docMk/>
            <pc:sldMk cId="945186475" sldId="2147483643"/>
            <ac:picMk id="12" creationId="{299AA8D7-B8E5-2E94-E0AB-32A2A71C89E4}"/>
          </ac:picMkLst>
        </pc:picChg>
        <pc:picChg chg="mod">
          <ac:chgData name="Mariana Prudencio" userId="715a8a23-4085-434c-b09a-5126f5b59931" providerId="ADAL" clId="{E1F88A8F-B068-42D0-AF8D-E41C65204B48}" dt="2025-05-19T23:25:21.526" v="285" actId="962"/>
          <ac:picMkLst>
            <pc:docMk/>
            <pc:sldMk cId="945186475" sldId="2147483643"/>
            <ac:picMk id="13" creationId="{B451C255-F2A1-A2A4-61DD-EEFD63ECE13F}"/>
          </ac:picMkLst>
        </pc:picChg>
        <pc:picChg chg="add mod">
          <ac:chgData name="Mariana Prudencio" userId="715a8a23-4085-434c-b09a-5126f5b59931" providerId="ADAL" clId="{E1F88A8F-B068-42D0-AF8D-E41C65204B48}" dt="2025-05-20T19:45:31.724" v="2566" actId="962"/>
          <ac:picMkLst>
            <pc:docMk/>
            <pc:sldMk cId="945186475" sldId="2147483643"/>
            <ac:picMk id="26" creationId="{A2CC57B0-4806-C7FE-14C0-5897B0F7C36F}"/>
          </ac:picMkLst>
        </pc:picChg>
        <pc:picChg chg="mod">
          <ac:chgData name="Mariana Prudencio" userId="715a8a23-4085-434c-b09a-5126f5b59931" providerId="ADAL" clId="{E1F88A8F-B068-42D0-AF8D-E41C65204B48}" dt="2025-05-19T23:25:22.212" v="286" actId="962"/>
          <ac:picMkLst>
            <pc:docMk/>
            <pc:sldMk cId="945186475" sldId="2147483643"/>
            <ac:picMk id="78" creationId="{2636CE70-4C30-83B3-7F27-EF9AB6F60D67}"/>
          </ac:picMkLst>
        </pc:picChg>
        <pc:picChg chg="mod">
          <ac:chgData name="Mariana Prudencio" userId="715a8a23-4085-434c-b09a-5126f5b59931" providerId="ADAL" clId="{E1F88A8F-B068-42D0-AF8D-E41C65204B48}" dt="2025-05-19T23:25:23.720" v="288" actId="962"/>
          <ac:picMkLst>
            <pc:docMk/>
            <pc:sldMk cId="945186475" sldId="2147483643"/>
            <ac:picMk id="84" creationId="{CBF559F7-43E0-927C-E560-2D0B7E99C111}"/>
          </ac:picMkLst>
        </pc:picChg>
        <pc:cxnChg chg="mod">
          <ac:chgData name="Mariana Prudencio" userId="715a8a23-4085-434c-b09a-5126f5b59931" providerId="ADAL" clId="{E1F88A8F-B068-42D0-AF8D-E41C65204B48}" dt="2025-05-19T23:25:20.170" v="283" actId="962"/>
          <ac:cxnSpMkLst>
            <pc:docMk/>
            <pc:sldMk cId="945186475" sldId="2147483643"/>
            <ac:cxnSpMk id="18" creationId="{8F4DFAAC-9041-9D73-03B8-0391BF5E7B1B}"/>
          </ac:cxnSpMkLst>
        </pc:cxnChg>
        <pc:cxnChg chg="mod">
          <ac:chgData name="Mariana Prudencio" userId="715a8a23-4085-434c-b09a-5126f5b59931" providerId="ADAL" clId="{E1F88A8F-B068-42D0-AF8D-E41C65204B48}" dt="2025-05-20T19:09:43.880" v="2559" actId="1037"/>
          <ac:cxnSpMkLst>
            <pc:docMk/>
            <pc:sldMk cId="945186475" sldId="2147483643"/>
            <ac:cxnSpMk id="20" creationId="{B4A53E5A-6637-C266-A93B-2855B209EFA4}"/>
          </ac:cxnSpMkLst>
        </pc:cxnChg>
        <pc:cxnChg chg="mod">
          <ac:chgData name="Mariana Prudencio" userId="715a8a23-4085-434c-b09a-5126f5b59931" providerId="ADAL" clId="{E1F88A8F-B068-42D0-AF8D-E41C65204B48}" dt="2025-05-19T23:25:20.813" v="284" actId="962"/>
          <ac:cxnSpMkLst>
            <pc:docMk/>
            <pc:sldMk cId="945186475" sldId="2147483643"/>
            <ac:cxnSpMk id="22" creationId="{84FADCBB-866B-2F06-3F83-2674767DDEAE}"/>
          </ac:cxnSpMkLst>
        </pc:cxnChg>
        <pc:cxnChg chg="mod">
          <ac:chgData name="Mariana Prudencio" userId="715a8a23-4085-434c-b09a-5126f5b59931" providerId="ADAL" clId="{E1F88A8F-B068-42D0-AF8D-E41C65204B48}" dt="2025-05-22T23:00:03.380" v="6642" actId="1035"/>
          <ac:cxnSpMkLst>
            <pc:docMk/>
            <pc:sldMk cId="945186475" sldId="2147483643"/>
            <ac:cxnSpMk id="50" creationId="{424E6D1E-887D-3B72-55F0-309336FEB582}"/>
          </ac:cxnSpMkLst>
        </pc:cxnChg>
        <pc:cxnChg chg="mod">
          <ac:chgData name="Mariana Prudencio" userId="715a8a23-4085-434c-b09a-5126f5b59931" providerId="ADAL" clId="{E1F88A8F-B068-42D0-AF8D-E41C65204B48}" dt="2025-05-22T23:00:03.380" v="6642" actId="1035"/>
          <ac:cxnSpMkLst>
            <pc:docMk/>
            <pc:sldMk cId="945186475" sldId="2147483643"/>
            <ac:cxnSpMk id="68" creationId="{3E161FA7-50EB-2ADA-D520-D0899AC44635}"/>
          </ac:cxnSpMkLst>
        </pc:cxnChg>
        <pc:cxnChg chg="mod">
          <ac:chgData name="Mariana Prudencio" userId="715a8a23-4085-434c-b09a-5126f5b59931" providerId="ADAL" clId="{E1F88A8F-B068-42D0-AF8D-E41C65204B48}" dt="2025-05-22T23:00:03.380" v="6642" actId="1035"/>
          <ac:cxnSpMkLst>
            <pc:docMk/>
            <pc:sldMk cId="945186475" sldId="2147483643"/>
            <ac:cxnSpMk id="73" creationId="{8C7AEBE6-6EA2-70BA-5564-41D42234BDE9}"/>
          </ac:cxnSpMkLst>
        </pc:cxnChg>
        <pc:cxnChg chg="mod">
          <ac:chgData name="Mariana Prudencio" userId="715a8a23-4085-434c-b09a-5126f5b59931" providerId="ADAL" clId="{E1F88A8F-B068-42D0-AF8D-E41C65204B48}" dt="2025-05-22T23:00:03.380" v="6642" actId="1035"/>
          <ac:cxnSpMkLst>
            <pc:docMk/>
            <pc:sldMk cId="945186475" sldId="2147483643"/>
            <ac:cxnSpMk id="74" creationId="{F61208D2-7200-B799-77AC-6656BC1AE678}"/>
          </ac:cxnSpMkLst>
        </pc:cxnChg>
      </pc:sldChg>
      <pc:sldChg chg="addSp delSp modSp mod modCm">
        <pc:chgData name="Mariana Prudencio" userId="715a8a23-4085-434c-b09a-5126f5b59931" providerId="ADAL" clId="{E1F88A8F-B068-42D0-AF8D-E41C65204B48}" dt="2025-05-22T23:00:18.362" v="6684" actId="1035"/>
        <pc:sldMkLst>
          <pc:docMk/>
          <pc:sldMk cId="2563587661" sldId="2147483644"/>
        </pc:sldMkLst>
        <pc:spChg chg="add mod">
          <ac:chgData name="Mariana Prudencio" userId="715a8a23-4085-434c-b09a-5126f5b59931" providerId="ADAL" clId="{E1F88A8F-B068-42D0-AF8D-E41C65204B48}" dt="2025-05-22T23:00:09.812" v="6667" actId="1036"/>
          <ac:spMkLst>
            <pc:docMk/>
            <pc:sldMk cId="2563587661" sldId="2147483644"/>
            <ac:spMk id="4" creationId="{05300A39-31FD-AFB1-806E-BDFD8ACC570E}"/>
          </ac:spMkLst>
        </pc:spChg>
        <pc:spChg chg="mod">
          <ac:chgData name="Mariana Prudencio" userId="715a8a23-4085-434c-b09a-5126f5b59931" providerId="ADAL" clId="{E1F88A8F-B068-42D0-AF8D-E41C65204B48}" dt="2025-05-20T15:52:27.634" v="936"/>
          <ac:spMkLst>
            <pc:docMk/>
            <pc:sldMk cId="2563587661" sldId="2147483644"/>
            <ac:spMk id="9" creationId="{8D39B396-B5D0-7FE9-D7D8-A094115C9714}"/>
          </ac:spMkLst>
        </pc:spChg>
        <pc:spChg chg="mod">
          <ac:chgData name="Mariana Prudencio" userId="715a8a23-4085-434c-b09a-5126f5b59931" providerId="ADAL" clId="{E1F88A8F-B068-42D0-AF8D-E41C65204B48}" dt="2025-05-20T15:54:47.291" v="972" actId="20577"/>
          <ac:spMkLst>
            <pc:docMk/>
            <pc:sldMk cId="2563587661" sldId="2147483644"/>
            <ac:spMk id="39" creationId="{F9D97415-A4EC-B045-C1AB-A7CF65CA64B3}"/>
          </ac:spMkLst>
        </pc:spChg>
        <pc:spChg chg="mod">
          <ac:chgData name="Mariana Prudencio" userId="715a8a23-4085-434c-b09a-5126f5b59931" providerId="ADAL" clId="{E1F88A8F-B068-42D0-AF8D-E41C65204B48}" dt="2025-05-22T23:00:18.362" v="6684" actId="1035"/>
          <ac:spMkLst>
            <pc:docMk/>
            <pc:sldMk cId="2563587661" sldId="2147483644"/>
            <ac:spMk id="54" creationId="{13069639-DF9E-4A09-F3EC-4218F19088A8}"/>
          </ac:spMkLst>
        </pc:spChg>
        <pc:spChg chg="mod">
          <ac:chgData name="Mariana Prudencio" userId="715a8a23-4085-434c-b09a-5126f5b59931" providerId="ADAL" clId="{E1F88A8F-B068-42D0-AF8D-E41C65204B48}" dt="2025-05-22T23:00:18.362" v="6684" actId="1035"/>
          <ac:spMkLst>
            <pc:docMk/>
            <pc:sldMk cId="2563587661" sldId="2147483644"/>
            <ac:spMk id="56" creationId="{823C81ED-99AE-D989-D119-782AFCEBD324}"/>
          </ac:spMkLst>
        </pc:spChg>
        <pc:spChg chg="del">
          <ac:chgData name="Mariana Prudencio" userId="715a8a23-4085-434c-b09a-5126f5b59931" providerId="ADAL" clId="{E1F88A8F-B068-42D0-AF8D-E41C65204B48}" dt="2025-05-22T23:00:12.557" v="6668" actId="478"/>
          <ac:spMkLst>
            <pc:docMk/>
            <pc:sldMk cId="2563587661" sldId="2147483644"/>
            <ac:spMk id="62" creationId="{40617AD2-FA6C-9C72-3693-5B376142B001}"/>
          </ac:spMkLst>
        </pc:spChg>
        <pc:spChg chg="mod">
          <ac:chgData name="Mariana Prudencio" userId="715a8a23-4085-434c-b09a-5126f5b59931" providerId="ADAL" clId="{E1F88A8F-B068-42D0-AF8D-E41C65204B48}" dt="2025-05-22T23:00:18.362" v="6684" actId="1035"/>
          <ac:spMkLst>
            <pc:docMk/>
            <pc:sldMk cId="2563587661" sldId="2147483644"/>
            <ac:spMk id="69" creationId="{6A306B54-70A0-F93F-E5E7-CFF6038865DE}"/>
          </ac:spMkLst>
        </pc:spChg>
        <pc:spChg chg="mod">
          <ac:chgData name="Mariana Prudencio" userId="715a8a23-4085-434c-b09a-5126f5b59931" providerId="ADAL" clId="{E1F88A8F-B068-42D0-AF8D-E41C65204B48}" dt="2025-05-19T23:25:28.439" v="294" actId="962"/>
          <ac:spMkLst>
            <pc:docMk/>
            <pc:sldMk cId="2563587661" sldId="2147483644"/>
            <ac:spMk id="85" creationId="{BF8C23B7-C2D0-BCA8-9872-6B57C87A58B7}"/>
          </ac:spMkLst>
        </pc:spChg>
        <pc:picChg chg="mod">
          <ac:chgData name="Mariana Prudencio" userId="715a8a23-4085-434c-b09a-5126f5b59931" providerId="ADAL" clId="{E1F88A8F-B068-42D0-AF8D-E41C65204B48}" dt="2025-05-19T23:25:26.518" v="292" actId="962"/>
          <ac:picMkLst>
            <pc:docMk/>
            <pc:sldMk cId="2563587661" sldId="2147483644"/>
            <ac:picMk id="17" creationId="{F536B3ED-F2A0-C7DD-3DF1-84BD2EB88281}"/>
          </ac:picMkLst>
        </pc:picChg>
        <pc:cxnChg chg="mod">
          <ac:chgData name="Mariana Prudencio" userId="715a8a23-4085-434c-b09a-5126f5b59931" providerId="ADAL" clId="{E1F88A8F-B068-42D0-AF8D-E41C65204B48}" dt="2025-05-22T23:00:18.362" v="6684" actId="1035"/>
          <ac:cxnSpMkLst>
            <pc:docMk/>
            <pc:sldMk cId="2563587661" sldId="2147483644"/>
            <ac:cxnSpMk id="50" creationId="{17CF6B4B-7F26-3286-3798-A2A62C2D5DCD}"/>
          </ac:cxnSpMkLst>
        </pc:cxnChg>
        <pc:extLst>
          <p:ext xmlns:p="http://schemas.openxmlformats.org/presentationml/2006/main" uri="{D6D511B9-2390-475A-947B-AFAB55BFBCF1}">
            <pc226:cmChg xmlns:pc226="http://schemas.microsoft.com/office/powerpoint/2022/06/main/command" chg="mod">
              <pc226:chgData name="Mariana Prudencio" userId="715a8a23-4085-434c-b09a-5126f5b59931" providerId="ADAL" clId="{E1F88A8F-B068-42D0-AF8D-E41C65204B48}" dt="2025-05-20T15:54:47.291" v="972" actId="20577"/>
              <pc2:cmMkLst xmlns:pc2="http://schemas.microsoft.com/office/powerpoint/2019/9/main/command">
                <pc:docMk/>
                <pc:sldMk cId="2563587661" sldId="2147483644"/>
                <pc2:cmMk id="{3A1425A9-6A95-4750-91EE-DFF4A16C3662}"/>
              </pc2:cmMkLst>
            </pc226:cmChg>
          </p:ext>
        </pc:extLst>
      </pc:sldChg>
      <pc:sldChg chg="modSp mod modCm">
        <pc:chgData name="Mariana Prudencio" userId="715a8a23-4085-434c-b09a-5126f5b59931" providerId="ADAL" clId="{E1F88A8F-B068-42D0-AF8D-E41C65204B48}" dt="2025-05-22T23:00:41.081" v="6757" actId="1036"/>
        <pc:sldMkLst>
          <pc:docMk/>
          <pc:sldMk cId="2949222089" sldId="2147483645"/>
        </pc:sldMkLst>
        <pc:spChg chg="mod">
          <ac:chgData name="Mariana Prudencio" userId="715a8a23-4085-434c-b09a-5126f5b59931" providerId="ADAL" clId="{E1F88A8F-B068-42D0-AF8D-E41C65204B48}" dt="2025-05-22T23:00:41.081" v="6757" actId="1036"/>
          <ac:spMkLst>
            <pc:docMk/>
            <pc:sldMk cId="2949222089" sldId="2147483645"/>
            <ac:spMk id="3" creationId="{E4D24D22-6984-9E86-00C7-DD2783F15C91}"/>
          </ac:spMkLst>
        </pc:spChg>
        <pc:spChg chg="mod">
          <ac:chgData name="Mariana Prudencio" userId="715a8a23-4085-434c-b09a-5126f5b59931" providerId="ADAL" clId="{E1F88A8F-B068-42D0-AF8D-E41C65204B48}" dt="2025-05-22T23:00:41.081" v="6757" actId="1036"/>
          <ac:spMkLst>
            <pc:docMk/>
            <pc:sldMk cId="2949222089" sldId="2147483645"/>
            <ac:spMk id="7" creationId="{DAF91F21-5C55-BF3D-BC46-86A83B8873FA}"/>
          </ac:spMkLst>
        </pc:spChg>
        <pc:spChg chg="mod">
          <ac:chgData name="Mariana Prudencio" userId="715a8a23-4085-434c-b09a-5126f5b59931" providerId="ADAL" clId="{E1F88A8F-B068-42D0-AF8D-E41C65204B48}" dt="2025-05-22T23:00:41.081" v="6757" actId="1036"/>
          <ac:spMkLst>
            <pc:docMk/>
            <pc:sldMk cId="2949222089" sldId="2147483645"/>
            <ac:spMk id="10" creationId="{0DFCB1D9-B730-7EFF-1EBE-0D91E6AE91B7}"/>
          </ac:spMkLst>
        </pc:spChg>
        <pc:spChg chg="mod">
          <ac:chgData name="Mariana Prudencio" userId="715a8a23-4085-434c-b09a-5126f5b59931" providerId="ADAL" clId="{E1F88A8F-B068-42D0-AF8D-E41C65204B48}" dt="2025-05-20T15:52:27.634" v="936"/>
          <ac:spMkLst>
            <pc:docMk/>
            <pc:sldMk cId="2949222089" sldId="2147483645"/>
            <ac:spMk id="13" creationId="{ED82DC16-6B1A-7D6C-14CB-661EF59097C9}"/>
          </ac:spMkLst>
        </pc:spChg>
        <pc:spChg chg="mod">
          <ac:chgData name="Mariana Prudencio" userId="715a8a23-4085-434c-b09a-5126f5b59931" providerId="ADAL" clId="{E1F88A8F-B068-42D0-AF8D-E41C65204B48}" dt="2025-05-20T15:55:24.924" v="975" actId="20577"/>
          <ac:spMkLst>
            <pc:docMk/>
            <pc:sldMk cId="2949222089" sldId="2147483645"/>
            <ac:spMk id="39" creationId="{90721010-47A4-C4C1-B091-4F776B73334D}"/>
          </ac:spMkLst>
        </pc:spChg>
        <pc:spChg chg="mod">
          <ac:chgData name="Mariana Prudencio" userId="715a8a23-4085-434c-b09a-5126f5b59931" providerId="ADAL" clId="{E1F88A8F-B068-42D0-AF8D-E41C65204B48}" dt="2025-05-22T23:00:32.909" v="6737" actId="1035"/>
          <ac:spMkLst>
            <pc:docMk/>
            <pc:sldMk cId="2949222089" sldId="2147483645"/>
            <ac:spMk id="62" creationId="{FDB06810-CEC3-4B2F-E838-04AFA204D081}"/>
          </ac:spMkLst>
        </pc:spChg>
        <pc:picChg chg="mod">
          <ac:chgData name="Mariana Prudencio" userId="715a8a23-4085-434c-b09a-5126f5b59931" providerId="ADAL" clId="{E1F88A8F-B068-42D0-AF8D-E41C65204B48}" dt="2025-05-19T23:25:29.265" v="295" actId="962"/>
          <ac:picMkLst>
            <pc:docMk/>
            <pc:sldMk cId="2949222089" sldId="2147483645"/>
            <ac:picMk id="18" creationId="{470022E1-1233-57CD-78C3-90464CFBC7FE}"/>
          </ac:picMkLst>
        </pc:picChg>
        <pc:cxnChg chg="mod">
          <ac:chgData name="Mariana Prudencio" userId="715a8a23-4085-434c-b09a-5126f5b59931" providerId="ADAL" clId="{E1F88A8F-B068-42D0-AF8D-E41C65204B48}" dt="2025-05-22T23:00:41.081" v="6757" actId="1036"/>
          <ac:cxnSpMkLst>
            <pc:docMk/>
            <pc:sldMk cId="2949222089" sldId="2147483645"/>
            <ac:cxnSpMk id="8" creationId="{75D40C57-D5B2-F438-4C3B-556DDE3D97BC}"/>
          </ac:cxnSpMkLst>
        </pc:cxnChg>
        <pc:extLst>
          <p:ext xmlns:p="http://schemas.openxmlformats.org/presentationml/2006/main" uri="{D6D511B9-2390-475A-947B-AFAB55BFBCF1}">
            <pc226:cmChg xmlns:pc226="http://schemas.microsoft.com/office/powerpoint/2022/06/main/command" chg="mod">
              <pc226:chgData name="Mariana Prudencio" userId="715a8a23-4085-434c-b09a-5126f5b59931" providerId="ADAL" clId="{E1F88A8F-B068-42D0-AF8D-E41C65204B48}" dt="2025-05-20T15:55:24.924" v="975" actId="20577"/>
              <pc2:cmMkLst xmlns:pc2="http://schemas.microsoft.com/office/powerpoint/2019/9/main/command">
                <pc:docMk/>
                <pc:sldMk cId="2949222089" sldId="2147483645"/>
                <pc2:cmMk id="{DE86FE88-4436-411E-9E0A-53F2604B9C8B}"/>
              </pc2:cmMkLst>
            </pc226:cmChg>
          </p:ext>
        </pc:extLst>
      </pc:sldChg>
      <pc:sldChg chg="addSp modSp mod">
        <pc:chgData name="Mariana Prudencio" userId="715a8a23-4085-434c-b09a-5126f5b59931" providerId="ADAL" clId="{E1F88A8F-B068-42D0-AF8D-E41C65204B48}" dt="2025-05-21T22:29:48.815" v="4686"/>
        <pc:sldMkLst>
          <pc:docMk/>
          <pc:sldMk cId="3577965062" sldId="2147483647"/>
        </pc:sldMkLst>
        <pc:spChg chg="add mod">
          <ac:chgData name="Mariana Prudencio" userId="715a8a23-4085-434c-b09a-5126f5b59931" providerId="ADAL" clId="{E1F88A8F-B068-42D0-AF8D-E41C65204B48}" dt="2025-05-21T22:29:48.815" v="4686"/>
          <ac:spMkLst>
            <pc:docMk/>
            <pc:sldMk cId="3577965062" sldId="2147483647"/>
            <ac:spMk id="2" creationId="{4A17596B-2A78-E2E4-E478-10A49454720E}"/>
          </ac:spMkLst>
        </pc:spChg>
        <pc:spChg chg="mod">
          <ac:chgData name="Mariana Prudencio" userId="715a8a23-4085-434c-b09a-5126f5b59931" providerId="ADAL" clId="{E1F88A8F-B068-42D0-AF8D-E41C65204B48}" dt="2025-05-20T15:52:27.634" v="936"/>
          <ac:spMkLst>
            <pc:docMk/>
            <pc:sldMk cId="3577965062" sldId="2147483647"/>
            <ac:spMk id="3" creationId="{EC4E54D8-B1D5-0116-5E60-2ACC72B85BA3}"/>
          </ac:spMkLst>
        </pc:spChg>
        <pc:spChg chg="add mod">
          <ac:chgData name="Mariana Prudencio" userId="715a8a23-4085-434c-b09a-5126f5b59931" providerId="ADAL" clId="{E1F88A8F-B068-42D0-AF8D-E41C65204B48}" dt="2025-05-21T22:29:39.542" v="4684" actId="13926"/>
          <ac:spMkLst>
            <pc:docMk/>
            <pc:sldMk cId="3577965062" sldId="2147483647"/>
            <ac:spMk id="4" creationId="{5E1BFD44-3575-EBEB-F17D-DD25294E8706}"/>
          </ac:spMkLst>
        </pc:spChg>
      </pc:sldChg>
      <pc:sldMasterChg chg="delSldLayout">
        <pc:chgData name="Mariana Prudencio" userId="715a8a23-4085-434c-b09a-5126f5b59931" providerId="ADAL" clId="{E1F88A8F-B068-42D0-AF8D-E41C65204B48}" dt="2025-05-21T23:04:42.436" v="5162" actId="47"/>
        <pc:sldMasterMkLst>
          <pc:docMk/>
          <pc:sldMasterMk cId="1385186561" sldId="2147483871"/>
        </pc:sldMasterMkLst>
        <pc:sldLayoutChg chg="del">
          <pc:chgData name="Mariana Prudencio" userId="715a8a23-4085-434c-b09a-5126f5b59931" providerId="ADAL" clId="{E1F88A8F-B068-42D0-AF8D-E41C65204B48}" dt="2025-05-21T23:04:42.436" v="5162" actId="47"/>
          <pc:sldLayoutMkLst>
            <pc:docMk/>
            <pc:sldMasterMk cId="1385186561" sldId="2147483871"/>
            <pc:sldLayoutMk cId="1097722040" sldId="214748388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718D3C-7E2C-470B-AC78-BC969FA65179}" type="datetimeFigureOut">
              <a:rPr lang="en-US" smtClean="0"/>
              <a:t>5/23/2025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BA495D-8DD8-48CF-98C1-10CEBA81B86D}" type="slidenum">
              <a:rPr lang="en-US" smtClean="0"/>
              <a:t>‹#›</a:t>
            </a:fld>
            <a:endParaRPr lang="en-US"/>
          </a:p>
        </p:txBody>
      </p:sp>
    </p:spTree>
    <p:extLst>
      <p:ext uri="{BB962C8B-B14F-4D97-AF65-F5344CB8AC3E}">
        <p14:creationId xmlns:p14="http://schemas.microsoft.com/office/powerpoint/2010/main" val="497001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5D9E0-D73A-902B-83DA-F28C65E449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16ECB2-7556-4291-6157-7B9E4C141B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6E4D6F-7112-5650-531A-E720B80AC6F3}"/>
              </a:ext>
            </a:extLst>
          </p:cNvPr>
          <p:cNvSpPr>
            <a:spLocks noGrp="1"/>
          </p:cNvSpPr>
          <p:nvPr>
            <p:ph type="body" idx="1"/>
          </p:nvPr>
        </p:nvSpPr>
        <p:spPr/>
        <p:txBody>
          <a:bodyPr/>
          <a:lstStyle/>
          <a:p>
            <a:endParaRPr lang="en-US" sz="1200" kern="10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Header Placeholder 3">
            <a:extLst>
              <a:ext uri="{FF2B5EF4-FFF2-40B4-BE49-F238E27FC236}">
                <a16:creationId xmlns:a16="http://schemas.microsoft.com/office/drawing/2014/main" id="{87CCDB9F-EBFC-8ADA-E16A-7BB1C486C851}"/>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3C49E5C0-574D-915D-09AF-C9802FAE354A}"/>
              </a:ext>
            </a:extLst>
          </p:cNvPr>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EA0531C-5F9E-5B14-A73C-219E67EA25AE}"/>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5/23/2025 12:09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716F5287-D042-9465-D7C1-C5C774F3D6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0657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50D9B-F384-0239-D91B-A4BE969EBA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108339-DDD5-B5C6-7861-67C3A842ED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60CB71-3E0E-6773-5E7B-A4CFDA1EE86E}"/>
              </a:ext>
            </a:extLst>
          </p:cNvPr>
          <p:cNvSpPr>
            <a:spLocks noGrp="1"/>
          </p:cNvSpPr>
          <p:nvPr>
            <p:ph type="body" idx="1"/>
          </p:nvPr>
        </p:nvSpPr>
        <p:spPr/>
        <p:txBody>
          <a:bodyPr/>
          <a:lstStyle/>
          <a:p>
            <a:pPr>
              <a:lnSpc>
                <a:spcPct val="150000"/>
              </a:lnSpc>
              <a:buNone/>
            </a:pPr>
            <a:endParaRPr lang="en-US" sz="1400" b="0"/>
          </a:p>
        </p:txBody>
      </p:sp>
      <p:sp>
        <p:nvSpPr>
          <p:cNvPr id="4" name="Slide Number Placeholder 3">
            <a:extLst>
              <a:ext uri="{FF2B5EF4-FFF2-40B4-BE49-F238E27FC236}">
                <a16:creationId xmlns:a16="http://schemas.microsoft.com/office/drawing/2014/main" id="{35CB2CB1-5BC0-3ADF-7D15-CCB9ED320D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988918-6F47-4388-88DA-D2D9BBF9A52B}"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7522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1B249-E44C-7CE9-AF7A-DFE7179ABA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5B0E5F-08F0-0F6D-39B5-F1880B1FA8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71EACE-9D3F-3F2D-5CA3-6EB1B75BEF2C}"/>
              </a:ext>
            </a:extLst>
          </p:cNvPr>
          <p:cNvSpPr>
            <a:spLocks noGrp="1"/>
          </p:cNvSpPr>
          <p:nvPr>
            <p:ph type="body" idx="1"/>
          </p:nvPr>
        </p:nvSpPr>
        <p:spPr/>
        <p:txBody>
          <a:bodyPr/>
          <a:lstStyle/>
          <a:p>
            <a:pPr>
              <a:lnSpc>
                <a:spcPct val="150000"/>
              </a:lnSpc>
            </a:pPr>
            <a:endParaRPr lang="en-US" sz="1400" b="0"/>
          </a:p>
        </p:txBody>
      </p:sp>
      <p:sp>
        <p:nvSpPr>
          <p:cNvPr id="4" name="Slide Number Placeholder 3">
            <a:extLst>
              <a:ext uri="{FF2B5EF4-FFF2-40B4-BE49-F238E27FC236}">
                <a16:creationId xmlns:a16="http://schemas.microsoft.com/office/drawing/2014/main" id="{BC67D800-5952-E89A-64DE-430B4DB625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988918-6F47-4388-88DA-D2D9BBF9A52B}"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3456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8EC31-E2D4-E05F-7052-662CEF063E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142005-1E68-AC3D-5590-13A5A88DA9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E224F0-05ED-C59A-C528-C074190EF905}"/>
              </a:ext>
            </a:extLst>
          </p:cNvPr>
          <p:cNvSpPr>
            <a:spLocks noGrp="1"/>
          </p:cNvSpPr>
          <p:nvPr>
            <p:ph type="body" idx="1"/>
          </p:nvPr>
        </p:nvSpPr>
        <p:spPr/>
        <p:txBody>
          <a:bodyPr/>
          <a:lstStyle/>
          <a:p>
            <a:endParaRPr lang="en-US" sz="1400"/>
          </a:p>
        </p:txBody>
      </p:sp>
      <p:sp>
        <p:nvSpPr>
          <p:cNvPr id="4" name="Slide Number Placeholder 3">
            <a:extLst>
              <a:ext uri="{FF2B5EF4-FFF2-40B4-BE49-F238E27FC236}">
                <a16:creationId xmlns:a16="http://schemas.microsoft.com/office/drawing/2014/main" id="{95EFFF44-7367-1DB0-95E3-3E9F2219AF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988918-6F47-4388-88DA-D2D9BBF9A52B}"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15844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AD25C-F8B8-2EA4-9CFD-F203D72287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487EAC-331E-A80E-6522-5F46EB8E2B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F756B5-A1E6-C8E3-B679-BA73CCF43447}"/>
              </a:ext>
            </a:extLst>
          </p:cNvPr>
          <p:cNvSpPr>
            <a:spLocks noGrp="1"/>
          </p:cNvSpPr>
          <p:nvPr>
            <p:ph type="body" idx="1"/>
          </p:nvPr>
        </p:nvSpPr>
        <p:spPr/>
        <p:txBody>
          <a:bodyPr/>
          <a:lstStyle/>
          <a:p>
            <a:endParaRPr lang="en-US" sz="1400"/>
          </a:p>
        </p:txBody>
      </p:sp>
      <p:sp>
        <p:nvSpPr>
          <p:cNvPr id="4" name="Slide Number Placeholder 3">
            <a:extLst>
              <a:ext uri="{FF2B5EF4-FFF2-40B4-BE49-F238E27FC236}">
                <a16:creationId xmlns:a16="http://schemas.microsoft.com/office/drawing/2014/main" id="{7D17DEAB-6F55-5027-2FB3-1A6A2F1B52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988918-6F47-4388-88DA-D2D9BBF9A52B}"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4032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74D36-2821-C94D-4F92-8F3F3C166E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77BA80-D070-F03F-B333-07D5894C22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57C241-C381-944C-33C8-30F6AB50E52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90EEE8C-E8BD-9F37-AA12-3B7A4AD0EA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988918-6F47-4388-88DA-D2D9BBF9A52B}"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1899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4E730-8707-3509-AF52-FEAC2DF55F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DB260E-112E-9453-5EE4-74220BECDD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6DB310-F47B-5844-70C2-485F34A4E9F8}"/>
              </a:ext>
            </a:extLst>
          </p:cNvPr>
          <p:cNvSpPr>
            <a:spLocks noGrp="1"/>
          </p:cNvSpPr>
          <p:nvPr>
            <p:ph type="body" idx="1"/>
          </p:nvPr>
        </p:nvSpPr>
        <p:spPr/>
        <p:txBody>
          <a:bodyPr/>
          <a:lstStyle/>
          <a:p>
            <a:endParaRPr lang="en-US" sz="1400"/>
          </a:p>
        </p:txBody>
      </p:sp>
      <p:sp>
        <p:nvSpPr>
          <p:cNvPr id="4" name="Slide Number Placeholder 3">
            <a:extLst>
              <a:ext uri="{FF2B5EF4-FFF2-40B4-BE49-F238E27FC236}">
                <a16:creationId xmlns:a16="http://schemas.microsoft.com/office/drawing/2014/main" id="{6B416FA6-AD7F-9BB3-ABB9-2C49BF41B9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988918-6F47-4388-88DA-D2D9BBF9A52B}"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8253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55FC0-BE7E-8643-A060-2DF302832D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97CD3E-EE6C-E66C-4A95-958E355C68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DF2D9E-73E4-4E08-6207-E820E8E7E5F8}"/>
              </a:ext>
            </a:extLst>
          </p:cNvPr>
          <p:cNvSpPr>
            <a:spLocks noGrp="1"/>
          </p:cNvSpPr>
          <p:nvPr>
            <p:ph type="body" idx="1"/>
          </p:nvPr>
        </p:nvSpPr>
        <p:spPr/>
        <p:txBody>
          <a:bodyPr/>
          <a:lstStyle/>
          <a:p>
            <a:endParaRPr lang="en-US" sz="1400"/>
          </a:p>
        </p:txBody>
      </p:sp>
      <p:sp>
        <p:nvSpPr>
          <p:cNvPr id="4" name="Slide Number Placeholder 3">
            <a:extLst>
              <a:ext uri="{FF2B5EF4-FFF2-40B4-BE49-F238E27FC236}">
                <a16:creationId xmlns:a16="http://schemas.microsoft.com/office/drawing/2014/main" id="{B9849674-8DAC-1226-5247-96A8744710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988918-6F47-4388-88DA-D2D9BBF9A52B}"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1939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F1798-C7F9-E5A4-802D-F2B408BD20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B39CA5-AC90-3A87-5E6D-28544FB007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E4C96E-2377-6BC3-2908-3C48D18A84A0}"/>
              </a:ext>
            </a:extLst>
          </p:cNvPr>
          <p:cNvSpPr>
            <a:spLocks noGrp="1"/>
          </p:cNvSpPr>
          <p:nvPr>
            <p:ph type="body" idx="1"/>
          </p:nvPr>
        </p:nvSpPr>
        <p:spPr/>
        <p:txBody>
          <a:bodyPr/>
          <a:lstStyle/>
          <a:p>
            <a:endParaRPr lang="en-US" sz="1400"/>
          </a:p>
        </p:txBody>
      </p:sp>
      <p:sp>
        <p:nvSpPr>
          <p:cNvPr id="4" name="Slide Number Placeholder 3">
            <a:extLst>
              <a:ext uri="{FF2B5EF4-FFF2-40B4-BE49-F238E27FC236}">
                <a16:creationId xmlns:a16="http://schemas.microsoft.com/office/drawing/2014/main" id="{6A034ED0-9627-4441-048C-44E23E133F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988918-6F47-4388-88DA-D2D9BBF9A52B}"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47311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577CC-DA16-F356-78E4-42CE702AF8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EE356D-BBFC-F533-7C16-A570E4D35E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434B96-81E1-CB5E-40BC-6B7519ABC3A0}"/>
              </a:ext>
            </a:extLst>
          </p:cNvPr>
          <p:cNvSpPr>
            <a:spLocks noGrp="1"/>
          </p:cNvSpPr>
          <p:nvPr>
            <p:ph type="body" idx="1"/>
          </p:nvPr>
        </p:nvSpPr>
        <p:spPr/>
        <p:txBody>
          <a:bodyPr/>
          <a:lstStyle/>
          <a:p>
            <a:endParaRPr lang="en-US" sz="1400"/>
          </a:p>
        </p:txBody>
      </p:sp>
      <p:sp>
        <p:nvSpPr>
          <p:cNvPr id="4" name="Slide Number Placeholder 3">
            <a:extLst>
              <a:ext uri="{FF2B5EF4-FFF2-40B4-BE49-F238E27FC236}">
                <a16:creationId xmlns:a16="http://schemas.microsoft.com/office/drawing/2014/main" id="{40F257CB-54AC-7593-488B-4DBEDE6F75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988918-6F47-4388-88DA-D2D9BBF9A52B}"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3714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43EA7-40D7-B3D1-0401-8B6323D900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2372D4-8D4D-3451-21EA-77D65C77D7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6E5858-8E81-A4E2-8A8E-9D07B312297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3A9696-4174-691E-933D-700A6F49DA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988918-6F47-4388-88DA-D2D9BBF9A52B}"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7488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B3693-6B9D-651E-09B3-66F3CF79E6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551B88-0302-7848-E9AF-0438E2C7DC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CA810F-76EB-CD4C-B449-9A46EB9C20C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FE3CE67-BF6A-EE50-1D8E-73E128D4AE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BA353-E6D4-4D02-8626-A6FF534C737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1887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E2B3D-62F6-B36B-60B0-36C038F398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8957F2-DF0B-AC5B-0FE2-7EB268777E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9CF898-6975-0E66-5A20-1E68A93A0E72}"/>
              </a:ext>
            </a:extLst>
          </p:cNvPr>
          <p:cNvSpPr>
            <a:spLocks noGrp="1"/>
          </p:cNvSpPr>
          <p:nvPr>
            <p:ph type="body" idx="1"/>
          </p:nvPr>
        </p:nvSpPr>
        <p:spPr/>
        <p:txBody>
          <a:bodyPr/>
          <a:lstStyle/>
          <a:p>
            <a:endParaRPr lang="en-US" sz="1400"/>
          </a:p>
        </p:txBody>
      </p:sp>
      <p:sp>
        <p:nvSpPr>
          <p:cNvPr id="4" name="Slide Number Placeholder 3">
            <a:extLst>
              <a:ext uri="{FF2B5EF4-FFF2-40B4-BE49-F238E27FC236}">
                <a16:creationId xmlns:a16="http://schemas.microsoft.com/office/drawing/2014/main" id="{03C910CD-9CE5-DC56-E260-504BBEB898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988918-6F47-4388-88DA-D2D9BBF9A52B}"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56548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EE712-B7D4-B16D-910F-8E60BC38DB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93FE5-8CFA-7021-048F-D2FECE0FCE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057866-46CA-4322-4114-98FD64E2D091}"/>
              </a:ext>
            </a:extLst>
          </p:cNvPr>
          <p:cNvSpPr>
            <a:spLocks noGrp="1"/>
          </p:cNvSpPr>
          <p:nvPr>
            <p:ph type="body" idx="1"/>
          </p:nvPr>
        </p:nvSpPr>
        <p:spPr/>
        <p:txBody>
          <a:bodyPr/>
          <a:lstStyle/>
          <a:p>
            <a:endParaRPr lang="en-US" sz="1400"/>
          </a:p>
        </p:txBody>
      </p:sp>
      <p:sp>
        <p:nvSpPr>
          <p:cNvPr id="4" name="Slide Number Placeholder 3">
            <a:extLst>
              <a:ext uri="{FF2B5EF4-FFF2-40B4-BE49-F238E27FC236}">
                <a16:creationId xmlns:a16="http://schemas.microsoft.com/office/drawing/2014/main" id="{80B7856C-0ED8-8B08-EAB3-1A03B2CB91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988918-6F47-4388-88DA-D2D9BBF9A52B}"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07413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91F6-F21C-8CA9-8411-D93FC5318E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9DF78B-E0D4-7884-25C5-21636E9C38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717F03-33FF-A515-B9D7-6D5830A65D87}"/>
              </a:ext>
            </a:extLst>
          </p:cNvPr>
          <p:cNvSpPr>
            <a:spLocks noGrp="1"/>
          </p:cNvSpPr>
          <p:nvPr>
            <p:ph type="body" idx="1"/>
          </p:nvPr>
        </p:nvSpPr>
        <p:spPr/>
        <p:txBody>
          <a:bodyPr/>
          <a:lstStyle/>
          <a:p>
            <a:endParaRPr lang="en-US" sz="1400"/>
          </a:p>
        </p:txBody>
      </p:sp>
      <p:sp>
        <p:nvSpPr>
          <p:cNvPr id="4" name="Slide Number Placeholder 3">
            <a:extLst>
              <a:ext uri="{FF2B5EF4-FFF2-40B4-BE49-F238E27FC236}">
                <a16:creationId xmlns:a16="http://schemas.microsoft.com/office/drawing/2014/main" id="{D1FCB571-7321-A6EE-C7A4-F027A36D63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988918-6F47-4388-88DA-D2D9BBF9A52B}"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21940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A1847-F58A-DD3F-84A7-C0BDE5FFE9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1E8987-1FF3-B07F-DE6F-A48EC19D4C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9894B7-FD0D-12EC-9CD6-60F86742898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547F518-CA02-182F-AA63-51D52606F2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7B366-4461-4AAF-9113-A2C206C0D4F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4941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BA353-E6D4-4D02-8626-A6FF534C737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73161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E45FE-46C8-A87B-92A1-47577E5391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B31EE1-06BA-BDD7-B2C8-235A241DFC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054FA0-DC44-AA3D-FFCB-A01E48AA4C90}"/>
              </a:ext>
            </a:extLst>
          </p:cNvPr>
          <p:cNvSpPr>
            <a:spLocks noGrp="1"/>
          </p:cNvSpPr>
          <p:nvPr>
            <p:ph type="body" idx="1"/>
          </p:nvPr>
        </p:nvSpPr>
        <p:spPr/>
        <p:txBody>
          <a:bodyPr/>
          <a:lstStyle/>
          <a:p>
            <a:pPr>
              <a:lnSpc>
                <a:spcPct val="90000"/>
              </a:lnSpc>
            </a:pPr>
            <a:endParaRPr lang="en-US" sz="1200"/>
          </a:p>
        </p:txBody>
      </p:sp>
      <p:sp>
        <p:nvSpPr>
          <p:cNvPr id="4" name="Slide Number Placeholder 3">
            <a:extLst>
              <a:ext uri="{FF2B5EF4-FFF2-40B4-BE49-F238E27FC236}">
                <a16:creationId xmlns:a16="http://schemas.microsoft.com/office/drawing/2014/main" id="{65BB781E-E168-E663-1EAC-0EB6B0A2DE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988918-6F47-4388-88DA-D2D9BBF9A52B}"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29012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D260F-BDE4-F0A9-1698-C383185534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F1EC56-4148-C141-265B-06B246A5E6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C4B47D-3EE5-E3A6-9C50-04C0E3005D67}"/>
              </a:ext>
            </a:extLst>
          </p:cNvPr>
          <p:cNvSpPr>
            <a:spLocks noGrp="1"/>
          </p:cNvSpPr>
          <p:nvPr>
            <p:ph type="body" idx="1"/>
          </p:nvPr>
        </p:nvSpPr>
        <p:spPr/>
        <p:txBody>
          <a:bodyPr/>
          <a:lstStyle/>
          <a:p>
            <a:endParaRPr lang="en-US" sz="1400"/>
          </a:p>
        </p:txBody>
      </p:sp>
      <p:sp>
        <p:nvSpPr>
          <p:cNvPr id="4" name="Slide Number Placeholder 3">
            <a:extLst>
              <a:ext uri="{FF2B5EF4-FFF2-40B4-BE49-F238E27FC236}">
                <a16:creationId xmlns:a16="http://schemas.microsoft.com/office/drawing/2014/main" id="{AFCD28C2-A3BE-CA4A-4941-0AC97E3192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988918-6F47-4388-88DA-D2D9BBF9A52B}"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8080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668CB-F291-D5B8-F769-18549E5A85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946B55-E2BF-7BB1-79C0-78BAE675F6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66DA17-E105-C37A-D1D6-68278F1F6ECC}"/>
              </a:ext>
            </a:extLst>
          </p:cNvPr>
          <p:cNvSpPr>
            <a:spLocks noGrp="1"/>
          </p:cNvSpPr>
          <p:nvPr>
            <p:ph type="body" idx="1"/>
          </p:nvPr>
        </p:nvSpPr>
        <p:spPr/>
        <p:txBody>
          <a:bodyPr/>
          <a:lstStyle/>
          <a:p>
            <a:endParaRPr lang="en-US" sz="1400"/>
          </a:p>
        </p:txBody>
      </p:sp>
      <p:sp>
        <p:nvSpPr>
          <p:cNvPr id="4" name="Slide Number Placeholder 3">
            <a:extLst>
              <a:ext uri="{FF2B5EF4-FFF2-40B4-BE49-F238E27FC236}">
                <a16:creationId xmlns:a16="http://schemas.microsoft.com/office/drawing/2014/main" id="{CDA9F067-C74D-5E85-60B7-6BB0362178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988918-6F47-4388-88DA-D2D9BBF9A52B}"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07026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BD60A-635E-3085-DAB5-A5A3D0477B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E6460F-2FD3-0EB4-8017-9F3793CA38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FDF8B9-E792-49F8-7763-C597A589F6EE}"/>
              </a:ext>
            </a:extLst>
          </p:cNvPr>
          <p:cNvSpPr>
            <a:spLocks noGrp="1"/>
          </p:cNvSpPr>
          <p:nvPr>
            <p:ph type="body" idx="1"/>
          </p:nvPr>
        </p:nvSpPr>
        <p:spPr/>
        <p:txBody>
          <a:bodyPr/>
          <a:lstStyle/>
          <a:p>
            <a:pPr marL="0" indent="0">
              <a:lnSpc>
                <a:spcPct val="150000"/>
              </a:lnSpc>
              <a:buFont typeface="+mj-lt"/>
              <a:buNone/>
            </a:pPr>
            <a:endParaRPr lang="en-US" sz="1400"/>
          </a:p>
        </p:txBody>
      </p:sp>
      <p:sp>
        <p:nvSpPr>
          <p:cNvPr id="4" name="Slide Number Placeholder 3">
            <a:extLst>
              <a:ext uri="{FF2B5EF4-FFF2-40B4-BE49-F238E27FC236}">
                <a16:creationId xmlns:a16="http://schemas.microsoft.com/office/drawing/2014/main" id="{D890F963-7F5D-5B89-4B6E-C0D4467045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988918-6F47-4388-88DA-D2D9BBF9A52B}"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68321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70305-A615-9DB4-FE5B-8C446D11BD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FD8A9F-C682-D4AD-9CBD-A016455A40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285FCD-F7EB-163F-FA8A-87E71538A558}"/>
              </a:ext>
            </a:extLst>
          </p:cNvPr>
          <p:cNvSpPr>
            <a:spLocks noGrp="1"/>
          </p:cNvSpPr>
          <p:nvPr>
            <p:ph type="body" idx="1"/>
          </p:nvPr>
        </p:nvSpPr>
        <p:spPr/>
        <p:txBody>
          <a:bodyPr/>
          <a:lstStyle/>
          <a:p>
            <a:pPr marL="0" indent="0">
              <a:lnSpc>
                <a:spcPct val="150000"/>
              </a:lnSpc>
              <a:buFont typeface="+mj-lt"/>
              <a:buNone/>
            </a:pPr>
            <a:endParaRPr lang="en-US" sz="1400"/>
          </a:p>
        </p:txBody>
      </p:sp>
      <p:sp>
        <p:nvSpPr>
          <p:cNvPr id="4" name="Slide Number Placeholder 3">
            <a:extLst>
              <a:ext uri="{FF2B5EF4-FFF2-40B4-BE49-F238E27FC236}">
                <a16:creationId xmlns:a16="http://schemas.microsoft.com/office/drawing/2014/main" id="{0A402F43-C399-9174-38CA-D1C4FE5FB0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988918-6F47-4388-88DA-D2D9BBF9A52B}"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13975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37A9C-4BDC-353B-E3B9-7A0253264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E38DC6-CB06-253E-84F6-6E181E4F28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E5676C-5599-4F1F-FB3B-834F92B1E19F}"/>
              </a:ext>
            </a:extLst>
          </p:cNvPr>
          <p:cNvSpPr>
            <a:spLocks noGrp="1"/>
          </p:cNvSpPr>
          <p:nvPr>
            <p:ph type="body" idx="1"/>
          </p:nvPr>
        </p:nvSpPr>
        <p:spPr/>
        <p:txBody>
          <a:bodyPr/>
          <a:lstStyle/>
          <a:p>
            <a:endParaRPr lang="en-US" sz="1400"/>
          </a:p>
        </p:txBody>
      </p:sp>
      <p:sp>
        <p:nvSpPr>
          <p:cNvPr id="4" name="Slide Number Placeholder 3">
            <a:extLst>
              <a:ext uri="{FF2B5EF4-FFF2-40B4-BE49-F238E27FC236}">
                <a16:creationId xmlns:a16="http://schemas.microsoft.com/office/drawing/2014/main" id="{75A1AE6C-BE4C-C111-6651-46603E4CB3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988918-6F47-4388-88DA-D2D9BBF9A52B}"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324221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7109283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
        <p:nvSpPr>
          <p:cNvPr id="6" name="TextBox 5">
            <a:extLst>
              <a:ext uri="{FF2B5EF4-FFF2-40B4-BE49-F238E27FC236}">
                <a16:creationId xmlns:a16="http://schemas.microsoft.com/office/drawing/2014/main" id="{F9EE040B-CBEC-E646-5C21-E124CC1455F8}"/>
              </a:ext>
            </a:extLst>
          </p:cNvPr>
          <p:cNvSpPr txBox="1"/>
          <p:nvPr userDrawn="1"/>
        </p:nvSpPr>
        <p:spPr>
          <a:xfrm>
            <a:off x="581724" y="6042828"/>
            <a:ext cx="4206240" cy="138499"/>
          </a:xfrm>
          <a:prstGeom prst="rect">
            <a:avLst/>
          </a:prstGeom>
          <a:noFill/>
        </p:spPr>
        <p:txBody>
          <a:bodyPr wrap="square" lIns="0" tIns="0" rIns="0" bIns="0" rtlCol="0" anchor="ctr">
            <a:spAutoFit/>
          </a:bodyPr>
          <a:lstStyle>
            <a:defPPr>
              <a:defRPr lang="en-US"/>
            </a:defPPr>
            <a:lvl1pPr algn="r">
              <a:defRPr kumimoji="0" sz="600" b="0" u="none" strike="noStrike" cap="none" spc="0" normalizeH="0" baseline="0">
                <a:ln>
                  <a:noFill/>
                </a:ln>
                <a:solidFill>
                  <a:schemeClr val="bg1">
                    <a:lumMod val="65000"/>
                  </a:schemeClr>
                </a:solidFill>
                <a:effectLst/>
                <a:uLnTx/>
                <a:uFillTx/>
                <a:latin typeface="Segoe UI" panose="020B0502040204020203" pitchFamily="34" charset="0"/>
                <a:ea typeface="Source Sans Pro" panose="020B0503030403020204" pitchFamily="34" charset="0"/>
                <a:cs typeface="Segoe UI" panose="020B0502040204020203" pitchFamily="34" charset="0"/>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Segoe Sans Display" pitchFamily="2" charset="0"/>
                <a:ea typeface="Source Sans Pro" panose="020B0503030403020204" pitchFamily="34" charset="0"/>
                <a:cs typeface="Segoe Sans Display" pitchFamily="2" charset="0"/>
              </a:rPr>
              <a:t>All data is a snapshot in time as of April 2025 unless otherwise noted.</a:t>
            </a:r>
          </a:p>
        </p:txBody>
      </p:sp>
      <p:sp>
        <p:nvSpPr>
          <p:cNvPr id="7" name="TextBox 6">
            <a:extLst>
              <a:ext uri="{FF2B5EF4-FFF2-40B4-BE49-F238E27FC236}">
                <a16:creationId xmlns:a16="http://schemas.microsoft.com/office/drawing/2014/main" id="{434125EC-F52C-C602-F92D-0929DD9A06FD}"/>
              </a:ext>
            </a:extLst>
          </p:cNvPr>
          <p:cNvSpPr txBox="1"/>
          <p:nvPr userDrawn="1"/>
        </p:nvSpPr>
        <p:spPr>
          <a:xfrm>
            <a:off x="581725" y="6348869"/>
            <a:ext cx="4206240" cy="215444"/>
          </a:xfrm>
          <a:prstGeom prst="rect">
            <a:avLst/>
          </a:prstGeom>
          <a:solidFill>
            <a:srgbClr val="C00000"/>
          </a:solidFill>
        </p:spPr>
        <p:txBody>
          <a:bodyPr wrap="square" lIns="45720" tIns="45720" rIns="4572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rPr>
              <a:t>Confidential.</a:t>
            </a:r>
            <a:r>
              <a:rPr kumimoji="0" lang="en-US" sz="800" b="0"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rPr>
              <a:t> Do not print. Do not leave behind with customers.</a:t>
            </a:r>
          </a:p>
        </p:txBody>
      </p:sp>
    </p:spTree>
    <p:extLst>
      <p:ext uri="{BB962C8B-B14F-4D97-AF65-F5344CB8AC3E}">
        <p14:creationId xmlns:p14="http://schemas.microsoft.com/office/powerpoint/2010/main" val="35335457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8265630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888296-1BF5-3076-CE00-74F1F5CDE7CC}"/>
              </a:ext>
            </a:extLst>
          </p:cNvPr>
          <p:cNvSpPr/>
          <p:nvPr userDrawn="1"/>
        </p:nvSpPr>
        <p:spPr bwMode="auto">
          <a:xfrm>
            <a:off x="-1" y="0"/>
            <a:ext cx="4629872"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32882407"/>
      </p:ext>
    </p:extLst>
  </p:cSld>
  <p:clrMapOvr>
    <a:masterClrMapping/>
  </p:clrMapOvr>
  <p:transition>
    <p:fade/>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16332406"/>
      </p:ext>
    </p:extLst>
  </p:cSld>
  <p:clrMapOvr>
    <a:masterClrMapping/>
  </p:clrMapOvr>
  <p:transition>
    <p:fade/>
  </p:transition>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ection Title 2">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3073948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385186561"/>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80" r:id="rId3"/>
    <p:sldLayoutId id="2147483881" r:id="rId4"/>
    <p:sldLayoutId id="2147483885" r:id="rId5"/>
    <p:sldLayoutId id="2147483882" r:id="rId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learn.microsoft.com/en-us/powershell/module/sharepoint-online/set-spotenant?view=sharepoint-ps"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hyperlink" Target="https://admin.microsoft.com/" TargetMode="External"/><Relationship Id="rId3" Type="http://schemas.openxmlformats.org/officeDocument/2006/relationships/image" Target="../media/image25.png"/><Relationship Id="rId7" Type="http://schemas.openxmlformats.org/officeDocument/2006/relationships/image" Target="../media/image20.png"/><Relationship Id="rId12"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hyperlink" Target="https://learn.microsoft.com/en-us/sharepoint/restricted-access-control#manage-site-access-for-a-site"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35.png"/><Relationship Id="rId10" Type="http://schemas.openxmlformats.org/officeDocument/2006/relationships/hyperlink" Target="https://admin.microsoft.com/" TargetMode="External"/><Relationship Id="rId4" Type="http://schemas.openxmlformats.org/officeDocument/2006/relationships/image" Target="../media/image34.png"/><Relationship Id="rId9" Type="http://schemas.openxmlformats.org/officeDocument/2006/relationships/hyperlink" Target="https://learn.microsoft.com/en-us/sharepoint/restricted-access-control#manage-site-access-for-a-site"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7.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28.png"/><Relationship Id="rId4" Type="http://schemas.openxmlformats.org/officeDocument/2006/relationships/image" Target="../media/image35.png"/><Relationship Id="rId9" Type="http://schemas.openxmlformats.org/officeDocument/2006/relationships/hyperlink" Target="https://learn.microsoft.com/en-us/sharepoint/create-sharepoint-site-ownership-policy"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s://learn.microsoft.com/en-us/sharepoint/site-lifecycle-management#create-an-inactive-site-policy" TargetMode="External"/><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46.png"/><Relationship Id="rId4" Type="http://schemas.openxmlformats.org/officeDocument/2006/relationships/hyperlink" Target="https://learn.microsoft.com/en-us/sharepoint/restricted-content-discovery"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8.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hyperlink" Target="https://admin.microsoft.com/" TargetMode="External"/><Relationship Id="rId5" Type="http://schemas.openxmlformats.org/officeDocument/2006/relationships/image" Target="../media/image28.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hyperlink" Target="https://learn.microsoft.com/en-us/sharepoint/restricted-sharepoint-search-admin-scripts"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slide" Target="slide18.xml"/><Relationship Id="rId1" Type="http://schemas.openxmlformats.org/officeDocument/2006/relationships/slideLayout" Target="../slideLayouts/slideLayout6.xml"/><Relationship Id="rId5" Type="http://schemas.openxmlformats.org/officeDocument/2006/relationships/slide" Target="slide23.xml"/><Relationship Id="rId4" Type="http://schemas.openxmlformats.org/officeDocument/2006/relationships/slide" Target="slide20.xml"/></Relationships>
</file>

<file path=ppt/slides/_rels/slide19.xml.rels><?xml version="1.0" encoding="UTF-8" standalone="yes"?>
<Relationships xmlns="http://schemas.openxmlformats.org/package/2006/relationships"><Relationship Id="rId8" Type="http://schemas.openxmlformats.org/officeDocument/2006/relationships/hyperlink" Target="https://learn.microsoft.com/en-us/purview/create-sensitivity-labels" TargetMode="External"/><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hyperlink" Target="https://purview.microsoft.com/" TargetMode="Externa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hyperlink" Target="https://learn.microsoft.com/en-us/purview/create-sensitivity-label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s://learn.microsoft.com/en-us/purview/create-sensitivity-label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hyperlink" Target="https://learn.microsoft.com/en-us/purview/get-started-with-sensitivity-labels#end-user-documentation-for-sensitivity-labels" TargetMode="External"/><Relationship Id="rId4" Type="http://schemas.openxmlformats.org/officeDocument/2006/relationships/hyperlink" Target="https://learn.microsoft.com/en-us/purview/create-sensitivity-labels"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learn.microsoft.com/en-us/purview/dlp-policy-design" TargetMode="External"/><Relationship Id="rId3" Type="http://schemas.openxmlformats.org/officeDocument/2006/relationships/image" Target="../media/image63.png"/><Relationship Id="rId7" Type="http://schemas.openxmlformats.org/officeDocument/2006/relationships/hyperlink" Target="https://learn.microsoft.com/en-us/purview/dlp-test-dlp-policies"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hyperlink" Target="http://purview.microsoft.com/" TargetMode="External"/><Relationship Id="rId5" Type="http://schemas.openxmlformats.org/officeDocument/2006/relationships/image" Target="../media/image65.png"/><Relationship Id="rId10" Type="http://schemas.openxmlformats.org/officeDocument/2006/relationships/image" Target="../media/image66.png"/><Relationship Id="rId4" Type="http://schemas.openxmlformats.org/officeDocument/2006/relationships/image" Target="../media/image64.png"/><Relationship Id="rId9" Type="http://schemas.openxmlformats.org/officeDocument/2006/relationships/hyperlink" Target="https://learn.microsoft.com/en-us/purview/dlp-create-deploy-policy?tabs=purview"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hyperlink" Target="https://learn.microsoft.com/en-us/sharepoint/app-insights"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3.png"/><Relationship Id="rId4" Type="http://schemas.openxmlformats.org/officeDocument/2006/relationships/image" Target="../media/image68.png"/><Relationship Id="rId9"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slide" Target="slide26.xml"/><Relationship Id="rId1" Type="http://schemas.openxmlformats.org/officeDocument/2006/relationships/slideLayout" Target="../slideLayouts/slideLayout6.xml"/><Relationship Id="rId4" Type="http://schemas.openxmlformats.org/officeDocument/2006/relationships/slide" Target="slide28.xml"/></Relationships>
</file>

<file path=ppt/slides/_rels/slide26.xml.rels><?xml version="1.0" encoding="UTF-8" standalone="yes"?>
<Relationships xmlns="http://schemas.openxmlformats.org/package/2006/relationships"><Relationship Id="rId8" Type="http://schemas.openxmlformats.org/officeDocument/2006/relationships/hyperlink" Target="https://learn.microsoft.com/en-us/purview/dlp-create-deploy-policy?tabs=purview" TargetMode="External"/><Relationship Id="rId3" Type="http://schemas.openxmlformats.org/officeDocument/2006/relationships/image" Target="../media/image74.png"/><Relationship Id="rId7" Type="http://schemas.openxmlformats.org/officeDocument/2006/relationships/hyperlink" Target="https://learn.microsoft.com/en-us/purview/dlp-policy-design"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hyperlink" Target="http://purview.microsoft.com/" TargetMode="External"/><Relationship Id="rId5" Type="http://schemas.openxmlformats.org/officeDocument/2006/relationships/image" Target="../media/image76.pn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hyperlink" Target="https://learn.microsoft.com/en-us/purview/retention?tabs=table-overriden" TargetMode="External"/><Relationship Id="rId5" Type="http://schemas.openxmlformats.org/officeDocument/2006/relationships/hyperlink" Target="http://purview.microsoft.com/" TargetMode="External"/><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hyperlink" Target="https://learn.microsoft.com/en-us/sharepoint/restricted-access-control#manage-site-access-for-a-site" TargetMode="External"/><Relationship Id="rId3" Type="http://schemas.openxmlformats.org/officeDocument/2006/relationships/hyperlink" Target="https://admin.microsoft.com/" TargetMode="External"/><Relationship Id="rId7" Type="http://schemas.openxmlformats.org/officeDocument/2006/relationships/image" Target="../media/image28.png"/><Relationship Id="rId12"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82.png"/><Relationship Id="rId11" Type="http://schemas.openxmlformats.org/officeDocument/2006/relationships/image" Target="../media/image85.png"/><Relationship Id="rId5" Type="http://schemas.openxmlformats.org/officeDocument/2006/relationships/image" Target="../media/image81.png"/><Relationship Id="rId10" Type="http://schemas.openxmlformats.org/officeDocument/2006/relationships/image" Target="../media/image84.png"/><Relationship Id="rId4" Type="http://schemas.openxmlformats.org/officeDocument/2006/relationships/image" Target="../media/image80.png"/><Relationship Id="rId9" Type="http://schemas.openxmlformats.org/officeDocument/2006/relationships/image" Target="../media/image8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26.xml"/><Relationship Id="rId3" Type="http://schemas.openxmlformats.org/officeDocument/2006/relationships/slide" Target="slide9.xml"/><Relationship Id="rId7" Type="http://schemas.openxmlformats.org/officeDocument/2006/relationships/slide" Target="slide13.xml"/><Relationship Id="rId12" Type="http://schemas.openxmlformats.org/officeDocument/2006/relationships/slide" Target="slide22.xml"/><Relationship Id="rId2" Type="http://schemas.openxmlformats.org/officeDocument/2006/relationships/slide" Target="slide8.xml"/><Relationship Id="rId1" Type="http://schemas.openxmlformats.org/officeDocument/2006/relationships/slideLayout" Target="../slideLayouts/slideLayout5.xml"/><Relationship Id="rId6" Type="http://schemas.openxmlformats.org/officeDocument/2006/relationships/slide" Target="slide12.xml"/><Relationship Id="rId11" Type="http://schemas.openxmlformats.org/officeDocument/2006/relationships/slide" Target="slide21.xml"/><Relationship Id="rId5" Type="http://schemas.openxmlformats.org/officeDocument/2006/relationships/slide" Target="slide11.xml"/><Relationship Id="rId15" Type="http://schemas.openxmlformats.org/officeDocument/2006/relationships/slide" Target="slide28.xml"/><Relationship Id="rId10" Type="http://schemas.openxmlformats.org/officeDocument/2006/relationships/slide" Target="slide20.xml"/><Relationship Id="rId4" Type="http://schemas.openxmlformats.org/officeDocument/2006/relationships/slide" Target="slide10.xml"/><Relationship Id="rId9" Type="http://schemas.openxmlformats.org/officeDocument/2006/relationships/slide" Target="slide24.xml"/><Relationship Id="rId14" Type="http://schemas.openxmlformats.org/officeDocument/2006/relationships/slide" Target="slide2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 Target="slide9.xml"/><Relationship Id="rId7" Type="http://schemas.openxmlformats.org/officeDocument/2006/relationships/slide" Target="slide14.xml"/><Relationship Id="rId2" Type="http://schemas.openxmlformats.org/officeDocument/2006/relationships/slide" Target="slide8.xml"/><Relationship Id="rId1" Type="http://schemas.openxmlformats.org/officeDocument/2006/relationships/slideLayout" Target="../slideLayouts/slideLayout6.xml"/><Relationship Id="rId6" Type="http://schemas.openxmlformats.org/officeDocument/2006/relationships/slide" Target="slide13.xml"/><Relationship Id="rId5" Type="http://schemas.openxmlformats.org/officeDocument/2006/relationships/slide" Target="slide11.xml"/><Relationship Id="rId10" Type="http://schemas.openxmlformats.org/officeDocument/2006/relationships/slide" Target="slide17.xml"/><Relationship Id="rId4" Type="http://schemas.openxmlformats.org/officeDocument/2006/relationships/slide" Target="slide10.xml"/><Relationship Id="rId9" Type="http://schemas.openxmlformats.org/officeDocument/2006/relationships/slide" Target="slide16.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hyperlink" Target="https://learn.microsoft.com/en-us/purview/audit-log-enable-disable?view=o365-worldwide"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s://purview.microsoft.com/" TargetMode="External"/><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hyperlink" Target="http://admin.microsoft.com/" TargetMode="External"/><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s://learn.microsoft.com/en-us/sharepoint/turn-external-sharing-on-or-off" TargetMode="Externa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73066-62EB-02EC-D037-EC294C24A95A}"/>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5A38DABC-8A4C-0F68-E7D3-3975110991B6}"/>
              </a:ext>
            </a:extLst>
          </p:cNvPr>
          <p:cNvSpPr txBox="1">
            <a:spLocks noGrp="1"/>
          </p:cNvSpPr>
          <p:nvPr>
            <p:ph type="title" idx="4294967295"/>
          </p:nvPr>
        </p:nvSpPr>
        <p:spPr>
          <a:xfrm>
            <a:off x="547864" y="2365305"/>
            <a:ext cx="4206240" cy="2708434"/>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4000" b="0" kern="1200" cap="none" spc="-50" baseline="0">
                <a:ln w="3175">
                  <a:noFill/>
                </a:ln>
                <a:solidFill>
                  <a:schemeClr val="tx1"/>
                </a:solidFill>
                <a:effectLst/>
                <a:latin typeface="+mj-lt"/>
                <a:ea typeface="+mn-ea"/>
                <a:cs typeface="Segoe Sans Display" pitchFamily="2" charset="0"/>
              </a:defRPr>
            </a:lvl1pPr>
          </a:lstStyle>
          <a:p>
            <a:pPr lvl="0">
              <a:defRPr/>
            </a:pPr>
            <a:r>
              <a:rPr lang="en-US" sz="4400" b="1">
                <a:gradFill>
                  <a:gsLst>
                    <a:gs pos="63023">
                      <a:srgbClr val="818EFF"/>
                    </a:gs>
                    <a:gs pos="99000">
                      <a:srgbClr val="D660FF"/>
                    </a:gs>
                    <a:gs pos="971">
                      <a:srgbClr val="0078D4"/>
                    </a:gs>
                  </a:gsLst>
                  <a:lin ang="2700000" scaled="0"/>
                </a:gradFill>
                <a:latin typeface="Segoe Sans Display Semibold" pitchFamily="2" charset="0"/>
                <a:cs typeface="Segoe Sans Display Semibold" pitchFamily="2" charset="0"/>
              </a:rPr>
              <a:t>Data readiness blueprint for </a:t>
            </a:r>
            <a:br>
              <a:rPr lang="en-US" sz="4400" b="1">
                <a:gradFill>
                  <a:gsLst>
                    <a:gs pos="63023">
                      <a:srgbClr val="818EFF"/>
                    </a:gs>
                    <a:gs pos="99000">
                      <a:srgbClr val="D660FF"/>
                    </a:gs>
                    <a:gs pos="971">
                      <a:srgbClr val="0078D4"/>
                    </a:gs>
                  </a:gsLst>
                  <a:lin ang="2700000" scaled="0"/>
                </a:gradFill>
                <a:latin typeface="Segoe Sans Display Semibold" pitchFamily="2" charset="0"/>
                <a:cs typeface="Segoe Sans Display Semibold" pitchFamily="2" charset="0"/>
              </a:rPr>
            </a:br>
            <a:r>
              <a:rPr lang="en-US" sz="4400" b="1">
                <a:gradFill>
                  <a:gsLst>
                    <a:gs pos="63023">
                      <a:srgbClr val="818EFF"/>
                    </a:gs>
                    <a:gs pos="99000">
                      <a:srgbClr val="D660FF"/>
                    </a:gs>
                    <a:gs pos="971">
                      <a:srgbClr val="0078D4"/>
                    </a:gs>
                  </a:gsLst>
                  <a:lin ang="2700000" scaled="0"/>
                </a:gradFill>
                <a:latin typeface="Segoe Sans Display Semibold" pitchFamily="2" charset="0"/>
                <a:cs typeface="Segoe Sans Display Semibold" pitchFamily="2" charset="0"/>
              </a:rPr>
              <a:t>Small &amp; Medium sized Businesses</a:t>
            </a:r>
            <a:endParaRPr kumimoji="0" lang="en-US" sz="4400" b="1" i="0" u="none" strike="noStrike" kern="1200" cap="none" spc="-50" normalizeH="0" baseline="0" noProof="0">
              <a:ln w="3175">
                <a:noFill/>
              </a:ln>
              <a:gradFill>
                <a:gsLst>
                  <a:gs pos="63023">
                    <a:srgbClr val="818EFF"/>
                  </a:gs>
                  <a:gs pos="99000">
                    <a:srgbClr val="D660FF"/>
                  </a:gs>
                  <a:gs pos="971">
                    <a:srgbClr val="0078D4"/>
                  </a:gs>
                </a:gsLst>
                <a:lin ang="2700000" scaled="0"/>
              </a:gradFill>
              <a:effectLst/>
              <a:uLnTx/>
              <a:uFillTx/>
              <a:latin typeface="Segoe Sans Display Semibold" pitchFamily="2" charset="0"/>
              <a:ea typeface="+mn-ea"/>
              <a:cs typeface="Segoe Sans Display Semibold" pitchFamily="2" charset="0"/>
            </a:endParaRPr>
          </a:p>
        </p:txBody>
      </p:sp>
      <p:sp>
        <p:nvSpPr>
          <p:cNvPr id="9" name="Text Placeholder 2">
            <a:extLst>
              <a:ext uri="{FF2B5EF4-FFF2-40B4-BE49-F238E27FC236}">
                <a16:creationId xmlns:a16="http://schemas.microsoft.com/office/drawing/2014/main" id="{37A52D50-3E11-C507-3A1C-9370AAB9EF42}"/>
              </a:ext>
            </a:extLst>
          </p:cNvPr>
          <p:cNvSpPr>
            <a:spLocks noGrp="1"/>
          </p:cNvSpPr>
          <p:nvPr>
            <p:ph type="body" sz="quarter" idx="12"/>
          </p:nvPr>
        </p:nvSpPr>
        <p:spPr>
          <a:xfrm>
            <a:off x="540689" y="5928976"/>
            <a:ext cx="4206240" cy="307777"/>
          </a:xfrm>
        </p:spPr>
        <p:txBody>
          <a:bodyPr/>
          <a:lstStyle/>
          <a:p>
            <a:pPr lvl="0">
              <a:spcBef>
                <a:spcPct val="0"/>
              </a:spcBef>
              <a:buSzTx/>
              <a:defRPr/>
            </a:pPr>
            <a:r>
              <a:rPr lang="en-US" sz="2000" spc="-50">
                <a:ln w="3175">
                  <a:noFill/>
                </a:ln>
                <a:solidFill>
                  <a:srgbClr val="000000"/>
                </a:solidFill>
                <a:latin typeface="Segoe UI Semibold"/>
                <a:cs typeface="Segoe UI" pitchFamily="34" charset="0"/>
              </a:rPr>
              <a:t>Microsoft 365 Copilot</a:t>
            </a:r>
          </a:p>
        </p:txBody>
      </p:sp>
    </p:spTree>
    <p:extLst>
      <p:ext uri="{BB962C8B-B14F-4D97-AF65-F5344CB8AC3E}">
        <p14:creationId xmlns:p14="http://schemas.microsoft.com/office/powerpoint/2010/main" val="35412371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B20F8-7BAC-49C6-7DA3-D82422F54EE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C257171-3BF5-52CE-8139-B81659B10999}"/>
              </a:ext>
              <a:ext uri="{C183D7F6-B498-43B3-948B-1728B52AA6E4}">
                <adec:decorative xmlns:adec="http://schemas.microsoft.com/office/drawing/2017/decorative" val="1"/>
              </a:ext>
            </a:extLst>
          </p:cNvPr>
          <p:cNvPicPr>
            <a:picLocks noChangeAspect="1"/>
          </p:cNvPicPr>
          <p:nvPr/>
        </p:nvPicPr>
        <p:blipFill>
          <a:blip r:embed="rId3"/>
          <a:srcRect r="16116"/>
          <a:stretch>
            <a:fillRect/>
          </a:stretch>
        </p:blipFill>
        <p:spPr>
          <a:xfrm>
            <a:off x="4924680" y="1174428"/>
            <a:ext cx="6960358" cy="5002053"/>
          </a:xfrm>
          <a:prstGeom prst="roundRect">
            <a:avLst>
              <a:gd name="adj" fmla="val 754"/>
            </a:avLst>
          </a:prstGeom>
          <a:noFill/>
          <a:ln>
            <a:noFill/>
          </a:ln>
          <a:effectLst>
            <a:outerShdw blurRad="50800" dist="38100" dir="2700000" algn="tl" rotWithShape="0">
              <a:prstClr val="black">
                <a:alpha val="40000"/>
              </a:prstClr>
            </a:outerShdw>
          </a:effectLst>
        </p:spPr>
      </p:pic>
      <p:sp>
        <p:nvSpPr>
          <p:cNvPr id="9" name="Rectangle: Rounded Corners 8">
            <a:extLst>
              <a:ext uri="{FF2B5EF4-FFF2-40B4-BE49-F238E27FC236}">
                <a16:creationId xmlns:a16="http://schemas.microsoft.com/office/drawing/2014/main" id="{F472FCB4-027C-E290-AF88-2847053A6880}"/>
              </a:ext>
            </a:extLst>
          </p:cNvPr>
          <p:cNvSpPr/>
          <p:nvPr/>
        </p:nvSpPr>
        <p:spPr bwMode="auto">
          <a:xfrm>
            <a:off x="-1" y="0"/>
            <a:ext cx="4629873" cy="251278"/>
          </a:xfrm>
          <a:prstGeom prst="roundRect">
            <a:avLst>
              <a:gd name="adj" fmla="val 0"/>
            </a:avLst>
          </a:prstGeom>
          <a:gradFill flip="none" rotWithShape="1">
            <a:gsLst>
              <a:gs pos="0">
                <a:srgbClr val="C03BC4"/>
              </a:gs>
              <a:gs pos="80000">
                <a:srgbClr val="0078D4"/>
              </a:gs>
            </a:gsLst>
            <a:path path="circle">
              <a:fillToRect l="100000" t="100000"/>
            </a:path>
            <a:tileRect r="-100000" b="-100000"/>
          </a:gradFill>
          <a:effectLst/>
        </p:spPr>
        <p:txBody>
          <a:bodyPr wrap="square" lIns="73152" tIns="45720" rIns="73152" bIns="45720" rtlCol="0" anchor="ctr" anchorCtr="0">
            <a:noAutofit/>
          </a:bodyPr>
          <a:lstStyle/>
          <a:p>
            <a:pPr algn="ctr" defTabSz="932472" fontAlgn="base">
              <a:spcBef>
                <a:spcPct val="0"/>
              </a:spcBef>
              <a:spcAft>
                <a:spcPct val="0"/>
              </a:spcAft>
              <a:tabLst>
                <a:tab pos="2743200" algn="l"/>
              </a:tabLst>
              <a:defRPr/>
            </a:pPr>
            <a:r>
              <a:rPr lang="en-US" sz="1200" b="1">
                <a:ln w="3175">
                  <a:noFill/>
                </a:ln>
                <a:gradFill>
                  <a:gsLst>
                    <a:gs pos="38000">
                      <a:srgbClr val="FFFFFF"/>
                    </a:gs>
                    <a:gs pos="53933">
                      <a:srgbClr val="FFFFFF"/>
                    </a:gs>
                  </a:gsLst>
                  <a:path path="circle">
                    <a:fillToRect l="100000" b="100000"/>
                  </a:path>
                </a:gradFill>
                <a:latin typeface="Segoe Sans Display Semibold" pitchFamily="2" charset="0"/>
                <a:cs typeface="Segoe Sans Display Semibold" pitchFamily="2" charset="0"/>
              </a:rPr>
              <a:t>2. Enforce sharing policies</a:t>
            </a:r>
          </a:p>
        </p:txBody>
      </p:sp>
      <p:sp>
        <p:nvSpPr>
          <p:cNvPr id="10" name="Title 1">
            <a:extLst>
              <a:ext uri="{FF2B5EF4-FFF2-40B4-BE49-F238E27FC236}">
                <a16:creationId xmlns:a16="http://schemas.microsoft.com/office/drawing/2014/main" id="{B866F700-7E8E-B57B-FCAE-C534C7E1A501}"/>
              </a:ext>
            </a:extLst>
          </p:cNvPr>
          <p:cNvSpPr txBox="1">
            <a:spLocks noGrp="1"/>
          </p:cNvSpPr>
          <p:nvPr>
            <p:ph type="title"/>
          </p:nvPr>
        </p:nvSpPr>
        <p:spPr>
          <a:xfrm>
            <a:off x="588264" y="292712"/>
            <a:ext cx="3447288" cy="12926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Disable “Everyone </a:t>
            </a:r>
            <a:r>
              <a:rPr lang="en-US" sz="2800" spc="0">
                <a:ln>
                  <a:noFill/>
                </a:ln>
                <a:solidFill>
                  <a:srgbClr val="0078D4"/>
                </a:solidFill>
                <a:latin typeface="Segoe UI Semibold" panose="020B0702040204020203" pitchFamily="34" charset="0"/>
                <a:cs typeface="Segoe UI Semibold" panose="020B0702040204020203" pitchFamily="34" charset="0"/>
              </a:rPr>
              <a:t>Except External Users”</a:t>
            </a:r>
            <a:r>
              <a:rPr kumimoji="0" lang="en-US" sz="28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 sharing </a:t>
            </a:r>
            <a:endParaRPr kumimoji="0" lang="en-US" sz="2800" b="0" i="0" u="none" strike="noStrike" kern="1200" cap="none" spc="-50" normalizeH="0" baseline="0" noProof="0">
              <a:ln w="3175">
                <a:noFill/>
              </a:ln>
              <a:solidFill>
                <a:srgbClr val="0078D4"/>
              </a:solidFill>
              <a:effectLst/>
              <a:uLnTx/>
              <a:uFillTx/>
              <a:latin typeface="+mj-lt"/>
              <a:ea typeface="+mn-ea"/>
              <a:cs typeface="Segoe UI" pitchFamily="34" charset="0"/>
            </a:endParaRPr>
          </a:p>
        </p:txBody>
      </p:sp>
      <p:sp>
        <p:nvSpPr>
          <p:cNvPr id="11" name="Rectangle: Rounded Corners 10">
            <a:extLst>
              <a:ext uri="{FF2B5EF4-FFF2-40B4-BE49-F238E27FC236}">
                <a16:creationId xmlns:a16="http://schemas.microsoft.com/office/drawing/2014/main" id="{5A1FE852-1AFE-D5E0-5A7B-F6494E61BDE0}"/>
              </a:ext>
            </a:extLst>
          </p:cNvPr>
          <p:cNvSpPr/>
          <p:nvPr/>
        </p:nvSpPr>
        <p:spPr bwMode="auto">
          <a:xfrm>
            <a:off x="9977732" y="321736"/>
            <a:ext cx="596861" cy="251278"/>
          </a:xfrm>
          <a:prstGeom prst="roundRect">
            <a:avLst>
              <a:gd name="adj" fmla="val 18696"/>
            </a:avLst>
          </a:prstGeom>
          <a:solidFill>
            <a:srgbClr val="0078D4"/>
          </a:solidFill>
          <a:effectLst>
            <a:outerShdw blurRad="50800" dist="25400" dir="2700000" algn="tl" rotWithShape="0">
              <a:prstClr val="black">
                <a:alpha val="20000"/>
              </a:prstClr>
            </a:outerShdw>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Initiate</a:t>
            </a:r>
          </a:p>
        </p:txBody>
      </p:sp>
      <p:sp>
        <p:nvSpPr>
          <p:cNvPr id="12" name="Rectangle: Rounded Corners 11">
            <a:extLst>
              <a:ext uri="{FF2B5EF4-FFF2-40B4-BE49-F238E27FC236}">
                <a16:creationId xmlns:a16="http://schemas.microsoft.com/office/drawing/2014/main" id="{95309813-3A72-CE66-A1D3-2807DE05862A}"/>
              </a:ext>
            </a:extLst>
          </p:cNvPr>
          <p:cNvSpPr/>
          <p:nvPr/>
        </p:nvSpPr>
        <p:spPr bwMode="auto">
          <a:xfrm>
            <a:off x="10632955" y="321736"/>
            <a:ext cx="596861" cy="251278"/>
          </a:xfrm>
          <a:prstGeom prst="roundRect">
            <a:avLst>
              <a:gd name="adj" fmla="val 18696"/>
            </a:avLst>
          </a:prstGeom>
          <a:solidFill>
            <a:srgbClr val="D9D9D9"/>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Protect</a:t>
            </a:r>
          </a:p>
        </p:txBody>
      </p:sp>
      <p:sp>
        <p:nvSpPr>
          <p:cNvPr id="13" name="Rectangle: Rounded Corners 12">
            <a:extLst>
              <a:ext uri="{FF2B5EF4-FFF2-40B4-BE49-F238E27FC236}">
                <a16:creationId xmlns:a16="http://schemas.microsoft.com/office/drawing/2014/main" id="{0F397586-A5BC-FA6E-80A3-670EA43DF9F5}"/>
              </a:ext>
            </a:extLst>
          </p:cNvPr>
          <p:cNvSpPr/>
          <p:nvPr/>
        </p:nvSpPr>
        <p:spPr bwMode="auto">
          <a:xfrm>
            <a:off x="11288177" y="321736"/>
            <a:ext cx="596861" cy="251278"/>
          </a:xfrm>
          <a:prstGeom prst="roundRect">
            <a:avLst>
              <a:gd name="adj" fmla="val 18696"/>
            </a:avLst>
          </a:prstGeom>
          <a:solidFill>
            <a:srgbClr val="D9D9D9"/>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Operate</a:t>
            </a:r>
          </a:p>
        </p:txBody>
      </p:sp>
      <p:sp>
        <p:nvSpPr>
          <p:cNvPr id="14" name="Title 16">
            <a:extLst>
              <a:ext uri="{FF2B5EF4-FFF2-40B4-BE49-F238E27FC236}">
                <a16:creationId xmlns:a16="http://schemas.microsoft.com/office/drawing/2014/main" id="{80010EED-12F4-A063-F863-F75BD25CE6D4}"/>
              </a:ext>
            </a:extLst>
          </p:cNvPr>
          <p:cNvSpPr txBox="1">
            <a:spLocks/>
          </p:cNvSpPr>
          <p:nvPr/>
        </p:nvSpPr>
        <p:spPr>
          <a:xfrm>
            <a:off x="588264" y="1641843"/>
            <a:ext cx="3447288" cy="1077218"/>
          </a:xfrm>
          <a:prstGeom prst="rect">
            <a:avLst/>
          </a:prstGeom>
          <a:noFill/>
        </p:spPr>
        <p:txBody>
          <a:bodyPr vert="horz" wrap="square" lIns="0" tIns="0" rIns="0" bIns="0" rtlCol="0" anchor="t">
            <a:spAutoFit/>
          </a:bodyPr>
          <a:lstStyle>
            <a:lvl1pPr algn="l" defTabSz="932742" rtl="0" eaLnBrk="1" latinLnBrk="0" hangingPunct="1">
              <a:lnSpc>
                <a:spcPct val="100000"/>
              </a:lnSpc>
              <a:spcBef>
                <a:spcPct val="0"/>
              </a:spcBef>
              <a:buNone/>
              <a:defRPr lang="en-US" sz="2000" b="0" kern="1200" cap="none" spc="0" baseline="0">
                <a:ln w="3175">
                  <a:noFill/>
                </a:ln>
                <a:solidFill>
                  <a:schemeClr val="tx1"/>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UI"/>
                <a:ea typeface="+mn-ea"/>
                <a:cs typeface="Segoe UI" panose="020B0502040204020203" pitchFamily="34" charset="0"/>
              </a:rPr>
              <a:t>Disabling “Everyone Except External Users" EEEU at the tenant level will prevent users from sharing files and folders within private SharePoint sites with everyone in the organization except external users.</a:t>
            </a:r>
          </a:p>
        </p:txBody>
      </p:sp>
      <p:sp>
        <p:nvSpPr>
          <p:cNvPr id="2" name="Rectangle: Rounded Corners 1">
            <a:extLst>
              <a:ext uri="{FF2B5EF4-FFF2-40B4-BE49-F238E27FC236}">
                <a16:creationId xmlns:a16="http://schemas.microsoft.com/office/drawing/2014/main" id="{FE2C5D19-A802-70E5-7A1A-F1B6A7EE3AD3}"/>
              </a:ext>
              <a:ext uri="{C183D7F6-B498-43B3-948B-1728B52AA6E4}">
                <adec:decorative xmlns:adec="http://schemas.microsoft.com/office/drawing/2017/decorative" val="1"/>
              </a:ext>
            </a:extLst>
          </p:cNvPr>
          <p:cNvSpPr/>
          <p:nvPr/>
        </p:nvSpPr>
        <p:spPr bwMode="auto">
          <a:xfrm>
            <a:off x="415116" y="3246334"/>
            <a:ext cx="3787486" cy="3318953"/>
          </a:xfrm>
          <a:prstGeom prst="roundRect">
            <a:avLst>
              <a:gd name="adj" fmla="val 1729"/>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 name="Rectangle: Rounded Corners 2">
            <a:extLst>
              <a:ext uri="{FF2B5EF4-FFF2-40B4-BE49-F238E27FC236}">
                <a16:creationId xmlns:a16="http://schemas.microsoft.com/office/drawing/2014/main" id="{44DB3FC6-12A9-FE13-EDAA-0952330EFFAC}"/>
              </a:ext>
            </a:extLst>
          </p:cNvPr>
          <p:cNvSpPr/>
          <p:nvPr/>
        </p:nvSpPr>
        <p:spPr bwMode="auto">
          <a:xfrm>
            <a:off x="415116" y="2869189"/>
            <a:ext cx="3787486" cy="251278"/>
          </a:xfrm>
          <a:prstGeom prst="roundRect">
            <a:avLst>
              <a:gd name="adj" fmla="val 18696"/>
            </a:avLst>
          </a:prstGeom>
          <a:solidFill>
            <a:srgbClr val="8661C5"/>
          </a:solidFill>
          <a:effectLst/>
        </p:spPr>
        <p:txBody>
          <a:bodyPr wrap="square" lIns="0" tIns="45720" rIns="0" bIns="45720" rtlCol="0" anchor="ctr" anchorCtr="0">
            <a:noAutofit/>
          </a:bodyPr>
          <a:lstStyle/>
          <a:p>
            <a:pPr lvl="0" algn="ctr" defTabSz="932472" fontAlgn="base">
              <a:spcBef>
                <a:spcPct val="0"/>
              </a:spcBef>
              <a:spcAft>
                <a:spcPct val="0"/>
              </a:spcAft>
              <a:tabLst>
                <a:tab pos="2743200" algn="l"/>
              </a:tabLst>
              <a:defRPr/>
            </a:pPr>
            <a:r>
              <a:rPr lang="en-US" sz="1000" b="1">
                <a:ln w="3175">
                  <a:noFill/>
                </a:ln>
                <a:solidFill>
                  <a:schemeClr val="bg1"/>
                </a:solidFill>
                <a:latin typeface="Segoe Sans Display Semibold" pitchFamily="2" charset="0"/>
                <a:cs typeface="Segoe Sans Display Semibold" pitchFamily="2" charset="0"/>
              </a:rPr>
              <a:t>Available with M365 Business Basic, Standard, and Premium</a:t>
            </a:r>
          </a:p>
        </p:txBody>
      </p:sp>
      <p:sp>
        <p:nvSpPr>
          <p:cNvPr id="5" name="TextBox 4">
            <a:extLst>
              <a:ext uri="{FF2B5EF4-FFF2-40B4-BE49-F238E27FC236}">
                <a16:creationId xmlns:a16="http://schemas.microsoft.com/office/drawing/2014/main" id="{4BDF7CB2-1FBB-B7F0-DAAC-3F43C58160BC}"/>
              </a:ext>
            </a:extLst>
          </p:cNvPr>
          <p:cNvSpPr txBox="1"/>
          <p:nvPr/>
        </p:nvSpPr>
        <p:spPr>
          <a:xfrm>
            <a:off x="596432" y="3445778"/>
            <a:ext cx="3438143" cy="193899"/>
          </a:xfrm>
          <a:prstGeom prst="rect">
            <a:avLst/>
          </a:prstGeom>
          <a:noFill/>
        </p:spPr>
        <p:txBody>
          <a:bodyPr wrap="square" lIns="0" tIns="0" rIns="0" bIns="0">
            <a:spAutoFit/>
          </a:bodyPr>
          <a:lstStyle/>
          <a:p>
            <a:pPr lvl="0">
              <a:lnSpc>
                <a:spcPct val="90000"/>
              </a:lnSpc>
              <a:defRPr/>
            </a:pPr>
            <a:r>
              <a:rPr lang="en-US" sz="1400">
                <a:solidFill>
                  <a:srgbClr val="0078D4"/>
                </a:solidFill>
                <a:latin typeface="Segoe UI Semibold" panose="020B0702040204020203" pitchFamily="34" charset="0"/>
                <a:cs typeface="Segoe UI Semibold" panose="020B0702040204020203" pitchFamily="34" charset="0"/>
              </a:rPr>
              <a:t>How to do it</a:t>
            </a:r>
          </a:p>
        </p:txBody>
      </p:sp>
      <p:cxnSp>
        <p:nvCxnSpPr>
          <p:cNvPr id="6" name="!!line2">
            <a:extLst>
              <a:ext uri="{FF2B5EF4-FFF2-40B4-BE49-F238E27FC236}">
                <a16:creationId xmlns:a16="http://schemas.microsoft.com/office/drawing/2014/main" id="{CC280961-673A-634E-19C4-B762F3A3820D}"/>
              </a:ext>
              <a:ext uri="{C183D7F6-B498-43B3-948B-1728B52AA6E4}">
                <adec:decorative xmlns:adec="http://schemas.microsoft.com/office/drawing/2017/decorative" val="1"/>
              </a:ext>
            </a:extLst>
          </p:cNvPr>
          <p:cNvCxnSpPr>
            <a:cxnSpLocks/>
          </p:cNvCxnSpPr>
          <p:nvPr/>
        </p:nvCxnSpPr>
        <p:spPr>
          <a:xfrm>
            <a:off x="596432" y="4904792"/>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BD6B983-79FA-3DA7-E27B-2CBED5A1EEF7}"/>
              </a:ext>
            </a:extLst>
          </p:cNvPr>
          <p:cNvSpPr txBox="1">
            <a:spLocks/>
          </p:cNvSpPr>
          <p:nvPr/>
        </p:nvSpPr>
        <p:spPr>
          <a:xfrm>
            <a:off x="691851" y="3924277"/>
            <a:ext cx="3291840" cy="73866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defRPr/>
            </a:pPr>
            <a:r>
              <a:rPr kumimoji="0" lang="en-US" sz="1200" b="0" i="1" u="none" strike="noStrike" kern="1200" cap="none" spc="0" normalizeH="0" baseline="0" noProof="0">
                <a:ln>
                  <a:noFill/>
                </a:ln>
                <a:solidFill>
                  <a:srgbClr val="000000"/>
                </a:solidFill>
                <a:effectLst/>
                <a:uLnTx/>
                <a:uFillTx/>
                <a:latin typeface="Segoe UI"/>
                <a:ea typeface="+mn-ea"/>
                <a:cs typeface="+mn-cs"/>
              </a:rPr>
              <a:t>This setting can only be controlled</a:t>
            </a:r>
            <a:r>
              <a:rPr lang="en-US" sz="1200" i="1">
                <a:solidFill>
                  <a:srgbClr val="000000"/>
                </a:solidFill>
                <a:latin typeface="Segoe UI"/>
              </a:rPr>
              <a:t> by</a:t>
            </a:r>
            <a:r>
              <a:rPr kumimoji="0" lang="en-US" sz="1200" b="0" i="1" u="none" strike="noStrike" kern="1200" cap="none" spc="0" normalizeH="0" baseline="0" noProof="0">
                <a:ln>
                  <a:noFill/>
                </a:ln>
                <a:solidFill>
                  <a:srgbClr val="000000"/>
                </a:solidFill>
                <a:effectLst/>
                <a:uLnTx/>
                <a:uFillTx/>
                <a:latin typeface="Segoe UI"/>
                <a:ea typeface="+mn-ea"/>
                <a:cs typeface="+mn-cs"/>
              </a:rPr>
              <a:t> setting</a:t>
            </a:r>
            <a:r>
              <a:rPr lang="en-US" sz="1200" i="1">
                <a:solidFill>
                  <a:srgbClr val="000000"/>
                </a:solidFill>
                <a:latin typeface="Segoe UI"/>
              </a:rPr>
              <a:t> the following parameter to false using PowerShell: </a:t>
            </a:r>
            <a:r>
              <a:rPr kumimoji="0" lang="en-US" sz="1200" b="0" i="1" u="none" strike="noStrike" kern="1200" cap="none" spc="0" normalizeH="0" baseline="0" noProof="0">
                <a:ln>
                  <a:noFill/>
                </a:ln>
                <a:solidFill>
                  <a:srgbClr val="000000"/>
                </a:solidFill>
                <a:effectLst/>
                <a:uLnTx/>
                <a:uFillTx/>
                <a:latin typeface="Segoe UI"/>
                <a:ea typeface="+mn-ea"/>
                <a:cs typeface="+mn-cs"/>
              </a:rPr>
              <a:t> </a:t>
            </a:r>
            <a:r>
              <a:rPr kumimoji="0" lang="en-US" sz="1200" b="0" i="1" u="none" strike="noStrike" kern="1200" cap="none" spc="0" normalizeH="0" baseline="0" noProof="0" err="1">
                <a:ln>
                  <a:noFill/>
                </a:ln>
                <a:solidFill>
                  <a:srgbClr val="000000"/>
                </a:solidFill>
                <a:effectLst/>
                <a:uLnTx/>
                <a:uFillTx/>
                <a:latin typeface="Segoe UI"/>
                <a:ea typeface="+mn-ea"/>
                <a:cs typeface="+mn-cs"/>
              </a:rPr>
              <a:t>AllowEveryoneExceptExternalUsersClaimInPrivateSite</a:t>
            </a:r>
            <a:endParaRPr kumimoji="0" lang="en-US" sz="1200" b="0" i="1" u="none" strike="noStrike" kern="1200" cap="none" spc="0" normalizeH="0" baseline="0" noProof="0">
              <a:ln>
                <a:noFill/>
              </a:ln>
              <a:solidFill>
                <a:srgbClr val="000000"/>
              </a:solidFill>
              <a:effectLst/>
              <a:uLnTx/>
              <a:uFillTx/>
              <a:latin typeface="Segoe UI"/>
              <a:ea typeface="+mn-ea"/>
              <a:cs typeface="+mn-cs"/>
            </a:endParaRPr>
          </a:p>
        </p:txBody>
      </p:sp>
      <p:sp>
        <p:nvSpPr>
          <p:cNvPr id="8" name="TextBox 7">
            <a:extLst>
              <a:ext uri="{FF2B5EF4-FFF2-40B4-BE49-F238E27FC236}">
                <a16:creationId xmlns:a16="http://schemas.microsoft.com/office/drawing/2014/main" id="{4909C184-68EF-0807-3640-4D9FB580382F}"/>
              </a:ext>
            </a:extLst>
          </p:cNvPr>
          <p:cNvSpPr txBox="1">
            <a:spLocks/>
          </p:cNvSpPr>
          <p:nvPr/>
        </p:nvSpPr>
        <p:spPr>
          <a:xfrm>
            <a:off x="596432" y="5086605"/>
            <a:ext cx="3447288" cy="369332"/>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Use the </a:t>
            </a: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Set-</a:t>
            </a:r>
            <a:r>
              <a:rPr kumimoji="0" lang="en-US" sz="1200" b="0" i="0" u="none" strike="noStrike" kern="1200" cap="none" spc="0" normalizeH="0" baseline="0" noProof="0" err="1">
                <a:ln>
                  <a:noFill/>
                </a:ln>
                <a:solidFill>
                  <a:srgbClr val="000000"/>
                </a:solidFill>
                <a:effectLst/>
                <a:uLnTx/>
                <a:uFillTx/>
                <a:latin typeface="Segoe UI Semibold" panose="020B0702040204020203" pitchFamily="34" charset="0"/>
                <a:ea typeface="+mn-ea"/>
                <a:cs typeface="Segoe UI Semibold" panose="020B0702040204020203" pitchFamily="34" charset="0"/>
              </a:rPr>
              <a:t>SPOTenant</a:t>
            </a: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 cmdlet</a:t>
            </a:r>
            <a:r>
              <a:rPr kumimoji="0" lang="en-US" sz="1200" b="0" i="0" u="none" strike="noStrike" kern="1200" cap="none" spc="0" normalizeH="0" baseline="0" noProof="0">
                <a:ln>
                  <a:noFill/>
                </a:ln>
                <a:solidFill>
                  <a:srgbClr val="000000"/>
                </a:solidFill>
                <a:effectLst/>
                <a:uLnTx/>
                <a:uFillTx/>
                <a:latin typeface="Segoe UI"/>
                <a:ea typeface="+mn-ea"/>
                <a:cs typeface="+mn-cs"/>
              </a:rPr>
              <a:t> to adjust your tenant-wide sharing settings</a:t>
            </a:r>
          </a:p>
        </p:txBody>
      </p:sp>
      <p:sp>
        <p:nvSpPr>
          <p:cNvPr id="15" name="TextBox 14">
            <a:extLst>
              <a:ext uri="{FF2B5EF4-FFF2-40B4-BE49-F238E27FC236}">
                <a16:creationId xmlns:a16="http://schemas.microsoft.com/office/drawing/2014/main" id="{3733D39B-9FCA-E026-7CE9-26942CAF93DD}"/>
              </a:ext>
            </a:extLst>
          </p:cNvPr>
          <p:cNvSpPr txBox="1">
            <a:spLocks/>
          </p:cNvSpPr>
          <p:nvPr/>
        </p:nvSpPr>
        <p:spPr>
          <a:xfrm>
            <a:off x="596432" y="5819561"/>
            <a:ext cx="3447288" cy="553998"/>
          </a:xfrm>
          <a:prstGeom prst="rect">
            <a:avLst/>
          </a:prstGeom>
          <a:noFill/>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300"/>
              </a:spcAft>
              <a:buClrTx/>
              <a:buSzTx/>
              <a:buFont typeface="+mj-lt"/>
              <a:buAutoNum type="arabicParenR" startAt="2"/>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Follow the official Microsoft documentation, “</a:t>
            </a:r>
            <a:r>
              <a:rPr kumimoji="0" lang="en-US" sz="1200" b="0" i="0" u="none" strike="noStrike" kern="1200" cap="none" spc="0" normalizeH="0" baseline="0" noProof="0">
                <a:ln>
                  <a:noFill/>
                </a:ln>
                <a:solidFill>
                  <a:srgbClr val="0078D4"/>
                </a:solidFill>
                <a:effectLst/>
                <a:uLnTx/>
                <a:uFillTx/>
                <a:latin typeface="Segoe UI"/>
                <a:ea typeface="+mn-ea"/>
                <a:cs typeface="+mn-cs"/>
                <a:hlinkClick r:id="rId4">
                  <a:extLst>
                    <a:ext uri="{A12FA001-AC4F-418D-AE19-62706E023703}">
                      <ahyp:hlinkClr xmlns:ahyp="http://schemas.microsoft.com/office/drawing/2018/hyperlinkcolor" val="tx"/>
                    </a:ext>
                  </a:extLst>
                </a:hlinkClick>
              </a:rPr>
              <a:t>Turn off EEEU at the tenant level</a:t>
            </a:r>
            <a:r>
              <a:rPr kumimoji="0" lang="en-US" sz="1200" b="0" i="0" u="none" strike="noStrike" kern="1200" cap="none" spc="0" normalizeH="0" baseline="0" noProof="0">
                <a:ln>
                  <a:noFill/>
                </a:ln>
                <a:solidFill>
                  <a:srgbClr val="000000"/>
                </a:solidFill>
                <a:effectLst/>
                <a:uLnTx/>
                <a:uFillTx/>
                <a:latin typeface="Segoe UI"/>
                <a:ea typeface="+mn-ea"/>
                <a:cs typeface="+mn-cs"/>
              </a:rPr>
              <a:t>,” for the latest instructions and syntax</a:t>
            </a:r>
          </a:p>
        </p:txBody>
      </p:sp>
      <p:cxnSp>
        <p:nvCxnSpPr>
          <p:cNvPr id="16" name="!!line2">
            <a:extLst>
              <a:ext uri="{FF2B5EF4-FFF2-40B4-BE49-F238E27FC236}">
                <a16:creationId xmlns:a16="http://schemas.microsoft.com/office/drawing/2014/main" id="{01883C61-9D7F-11A1-A476-09362592CA16}"/>
              </a:ext>
              <a:ext uri="{C183D7F6-B498-43B3-948B-1728B52AA6E4}">
                <adec:decorative xmlns:adec="http://schemas.microsoft.com/office/drawing/2017/decorative" val="1"/>
              </a:ext>
            </a:extLst>
          </p:cNvPr>
          <p:cNvCxnSpPr>
            <a:cxnSpLocks/>
          </p:cNvCxnSpPr>
          <p:nvPr/>
        </p:nvCxnSpPr>
        <p:spPr>
          <a:xfrm>
            <a:off x="596432" y="5637750"/>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17" name="!!line2">
            <a:extLst>
              <a:ext uri="{FF2B5EF4-FFF2-40B4-BE49-F238E27FC236}">
                <a16:creationId xmlns:a16="http://schemas.microsoft.com/office/drawing/2014/main" id="{87E2FF16-E9AA-5B0C-BE56-EC7AAE64D978}"/>
              </a:ext>
              <a:ext uri="{C183D7F6-B498-43B3-948B-1728B52AA6E4}">
                <adec:decorative xmlns:adec="http://schemas.microsoft.com/office/drawing/2017/decorative" val="1"/>
              </a:ext>
            </a:extLst>
          </p:cNvPr>
          <p:cNvCxnSpPr>
            <a:cxnSpLocks/>
          </p:cNvCxnSpPr>
          <p:nvPr/>
        </p:nvCxnSpPr>
        <p:spPr>
          <a:xfrm>
            <a:off x="596432" y="3785880"/>
            <a:ext cx="3447288" cy="0"/>
          </a:xfrm>
          <a:prstGeom prst="line">
            <a:avLst/>
          </a:prstGeom>
          <a:ln w="12700" cap="rnd">
            <a:solidFill>
              <a:schemeClr val="accent1"/>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95786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74425-DBBD-DCDA-605A-282385E0F22A}"/>
            </a:ext>
          </a:extLst>
        </p:cNvPr>
        <p:cNvGrpSpPr/>
        <p:nvPr/>
      </p:nvGrpSpPr>
      <p:grpSpPr>
        <a:xfrm>
          <a:off x="0" y="0"/>
          <a:ext cx="0" cy="0"/>
          <a:chOff x="0" y="0"/>
          <a:chExt cx="0" cy="0"/>
        </a:xfrm>
      </p:grpSpPr>
      <p:pic>
        <p:nvPicPr>
          <p:cNvPr id="38" name="Picture 37">
            <a:extLst>
              <a:ext uri="{FF2B5EF4-FFF2-40B4-BE49-F238E27FC236}">
                <a16:creationId xmlns:a16="http://schemas.microsoft.com/office/drawing/2014/main" id="{F39F031C-A276-13C1-3863-EDE004BCB2B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4854" r="2671" b="13369"/>
          <a:stretch>
            <a:fillRect/>
          </a:stretch>
        </p:blipFill>
        <p:spPr>
          <a:xfrm>
            <a:off x="8529188" y="4177426"/>
            <a:ext cx="3355848" cy="2002166"/>
          </a:xfrm>
          <a:prstGeom prst="roundRect">
            <a:avLst>
              <a:gd name="adj" fmla="val 2024"/>
            </a:avLst>
          </a:prstGeom>
          <a:noFill/>
          <a:effectLst>
            <a:outerShdw blurRad="50800" dist="25400" dir="2700000" algn="tl" rotWithShape="0">
              <a:prstClr val="black">
                <a:alpha val="20000"/>
              </a:prstClr>
            </a:outerShdw>
          </a:effectLst>
        </p:spPr>
      </p:pic>
      <p:pic>
        <p:nvPicPr>
          <p:cNvPr id="24" name="Picture 23">
            <a:extLst>
              <a:ext uri="{FF2B5EF4-FFF2-40B4-BE49-F238E27FC236}">
                <a16:creationId xmlns:a16="http://schemas.microsoft.com/office/drawing/2014/main" id="{3F6422B6-B224-864C-122C-D5F828908F9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t="1505" b="1505"/>
          <a:stretch/>
        </p:blipFill>
        <p:spPr>
          <a:xfrm>
            <a:off x="4924680" y="4188946"/>
            <a:ext cx="3355848" cy="1990645"/>
          </a:xfrm>
          <a:prstGeom prst="roundRect">
            <a:avLst>
              <a:gd name="adj" fmla="val 2024"/>
            </a:avLst>
          </a:prstGeom>
          <a:noFill/>
          <a:effectLst>
            <a:outerShdw blurRad="50800" dist="25400" dir="2700000" algn="tl" rotWithShape="0">
              <a:prstClr val="black">
                <a:alpha val="20000"/>
              </a:prstClr>
            </a:outerShdw>
          </a:effectLst>
        </p:spPr>
      </p:pic>
      <p:pic>
        <p:nvPicPr>
          <p:cNvPr id="17" name="Picture 16">
            <a:extLst>
              <a:ext uri="{FF2B5EF4-FFF2-40B4-BE49-F238E27FC236}">
                <a16:creationId xmlns:a16="http://schemas.microsoft.com/office/drawing/2014/main" id="{A410417B-4584-17AC-081C-2CE4EAA6A1B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t="884" b="884"/>
          <a:stretch/>
        </p:blipFill>
        <p:spPr>
          <a:xfrm>
            <a:off x="8529190" y="1562996"/>
            <a:ext cx="3355848" cy="2007888"/>
          </a:xfrm>
          <a:prstGeom prst="roundRect">
            <a:avLst>
              <a:gd name="adj" fmla="val 2024"/>
            </a:avLst>
          </a:prstGeom>
          <a:noFill/>
          <a:effectLst>
            <a:outerShdw blurRad="50800" dist="25400" dir="2700000" algn="tl" rotWithShape="0">
              <a:prstClr val="black">
                <a:alpha val="20000"/>
              </a:prstClr>
            </a:outerShdw>
          </a:effectLst>
        </p:spPr>
      </p:pic>
      <p:pic>
        <p:nvPicPr>
          <p:cNvPr id="46" name="Picture 45">
            <a:extLst>
              <a:ext uri="{FF2B5EF4-FFF2-40B4-BE49-F238E27FC236}">
                <a16:creationId xmlns:a16="http://schemas.microsoft.com/office/drawing/2014/main" id="{21E9EBF2-A5B4-6A5C-EA47-191A2B26711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924680" y="1589158"/>
            <a:ext cx="3355848" cy="1981726"/>
          </a:xfrm>
          <a:prstGeom prst="roundRect">
            <a:avLst>
              <a:gd name="adj" fmla="val 2024"/>
            </a:avLst>
          </a:prstGeom>
          <a:noFill/>
          <a:effectLst>
            <a:outerShdw blurRad="50800" dist="25400" dir="2700000" algn="tl" rotWithShape="0">
              <a:prstClr val="black">
                <a:alpha val="20000"/>
              </a:prstClr>
            </a:outerShdw>
          </a:effectLst>
        </p:spPr>
      </p:pic>
      <p:sp>
        <p:nvSpPr>
          <p:cNvPr id="39" name="Title 16">
            <a:extLst>
              <a:ext uri="{FF2B5EF4-FFF2-40B4-BE49-F238E27FC236}">
                <a16:creationId xmlns:a16="http://schemas.microsoft.com/office/drawing/2014/main" id="{AC9D12DD-1B8F-9FC1-03B3-80C4C61F655D}"/>
              </a:ext>
            </a:extLst>
          </p:cNvPr>
          <p:cNvSpPr txBox="1">
            <a:spLocks/>
          </p:cNvSpPr>
          <p:nvPr/>
        </p:nvSpPr>
        <p:spPr>
          <a:xfrm>
            <a:off x="588264" y="1185706"/>
            <a:ext cx="3447288" cy="193899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000" b="0" kern="1200" cap="none" spc="0" baseline="0">
                <a:ln w="3175">
                  <a:noFill/>
                </a:ln>
                <a:solidFill>
                  <a:schemeClr val="tx1"/>
                </a:solidFill>
                <a:effectLst/>
                <a:latin typeface="+mj-lt"/>
                <a:ea typeface="+mn-ea"/>
                <a:cs typeface="Segoe UI" panose="020B0502040204020203" pitchFamily="34" charset="0"/>
              </a:defRPr>
            </a:lvl1pPr>
          </a:lstStyle>
          <a:p>
            <a:pPr lvl="0">
              <a:defRPr/>
            </a:pPr>
            <a:r>
              <a:rPr lang="en-US" sz="1400">
                <a:solidFill>
                  <a:srgbClr val="000000"/>
                </a:solidFill>
                <a:latin typeface="Segoe UI"/>
              </a:rPr>
              <a:t>Running a Content Management Assessment in the SharePoint Admin Center will automatically scan your tenant for governance issues like overshared, inactive, or ownerless sites and provide step-by-step guidance to resolve them using SAM features.</a:t>
            </a:r>
          </a:p>
          <a:p>
            <a:pPr lvl="0">
              <a:defRPr/>
            </a:pPr>
            <a:endParaRPr lang="en-US" sz="1400">
              <a:solidFill>
                <a:srgbClr val="000000"/>
              </a:solidFill>
              <a:latin typeface="Segoe UI"/>
            </a:endParaRPr>
          </a:p>
          <a:p>
            <a:pPr lvl="0">
              <a:defRPr/>
            </a:pPr>
            <a:endParaRPr lang="en-US" sz="1400">
              <a:solidFill>
                <a:srgbClr val="000000"/>
              </a:solidFill>
              <a:latin typeface="Segoe UI"/>
            </a:endParaRPr>
          </a:p>
        </p:txBody>
      </p:sp>
      <p:sp>
        <p:nvSpPr>
          <p:cNvPr id="7" name="Oval 6">
            <a:extLst>
              <a:ext uri="{FF2B5EF4-FFF2-40B4-BE49-F238E27FC236}">
                <a16:creationId xmlns:a16="http://schemas.microsoft.com/office/drawing/2014/main" id="{640B651E-1774-8A5B-F09D-C37E3A53F6CB}"/>
              </a:ext>
              <a:ext uri="{C183D7F6-B498-43B3-948B-1728B52AA6E4}">
                <adec:decorative xmlns:adec="http://schemas.microsoft.com/office/drawing/2017/decorative" val="0"/>
              </a:ext>
            </a:extLst>
          </p:cNvPr>
          <p:cNvSpPr/>
          <p:nvPr/>
        </p:nvSpPr>
        <p:spPr bwMode="auto">
          <a:xfrm>
            <a:off x="8531492" y="1174429"/>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2</a:t>
            </a:r>
          </a:p>
        </p:txBody>
      </p:sp>
      <p:sp>
        <p:nvSpPr>
          <p:cNvPr id="3" name="Oval 2">
            <a:extLst>
              <a:ext uri="{FF2B5EF4-FFF2-40B4-BE49-F238E27FC236}">
                <a16:creationId xmlns:a16="http://schemas.microsoft.com/office/drawing/2014/main" id="{8974A4B9-7BE3-EDA0-FC2C-900FA0BC17F8}"/>
              </a:ext>
              <a:ext uri="{C183D7F6-B498-43B3-948B-1728B52AA6E4}">
                <adec:decorative xmlns:adec="http://schemas.microsoft.com/office/drawing/2017/decorative" val="0"/>
              </a:ext>
            </a:extLst>
          </p:cNvPr>
          <p:cNvSpPr/>
          <p:nvPr/>
        </p:nvSpPr>
        <p:spPr bwMode="auto">
          <a:xfrm>
            <a:off x="4924680" y="1174429"/>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1</a:t>
            </a:r>
          </a:p>
        </p:txBody>
      </p:sp>
      <p:sp>
        <p:nvSpPr>
          <p:cNvPr id="8" name="Oval 7">
            <a:extLst>
              <a:ext uri="{FF2B5EF4-FFF2-40B4-BE49-F238E27FC236}">
                <a16:creationId xmlns:a16="http://schemas.microsoft.com/office/drawing/2014/main" id="{F8B26D71-8EE6-7FF1-889A-ADAB6E07FC58}"/>
              </a:ext>
              <a:ext uri="{C183D7F6-B498-43B3-948B-1728B52AA6E4}">
                <adec:decorative xmlns:adec="http://schemas.microsoft.com/office/drawing/2017/decorative" val="0"/>
              </a:ext>
            </a:extLst>
          </p:cNvPr>
          <p:cNvSpPr/>
          <p:nvPr/>
        </p:nvSpPr>
        <p:spPr bwMode="auto">
          <a:xfrm>
            <a:off x="4924680" y="3774217"/>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3</a:t>
            </a:r>
          </a:p>
        </p:txBody>
      </p:sp>
      <p:sp>
        <p:nvSpPr>
          <p:cNvPr id="9" name="Oval 8">
            <a:extLst>
              <a:ext uri="{FF2B5EF4-FFF2-40B4-BE49-F238E27FC236}">
                <a16:creationId xmlns:a16="http://schemas.microsoft.com/office/drawing/2014/main" id="{40383A9D-598A-2DFB-03DF-5079AF26E7A1}"/>
              </a:ext>
              <a:ext uri="{C183D7F6-B498-43B3-948B-1728B52AA6E4}">
                <adec:decorative xmlns:adec="http://schemas.microsoft.com/office/drawing/2017/decorative" val="0"/>
              </a:ext>
            </a:extLst>
          </p:cNvPr>
          <p:cNvSpPr/>
          <p:nvPr/>
        </p:nvSpPr>
        <p:spPr bwMode="auto">
          <a:xfrm>
            <a:off x="8530341" y="3774217"/>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4</a:t>
            </a:r>
          </a:p>
        </p:txBody>
      </p:sp>
      <p:grpSp>
        <p:nvGrpSpPr>
          <p:cNvPr id="55" name="Group 54">
            <a:extLst>
              <a:ext uri="{FF2B5EF4-FFF2-40B4-BE49-F238E27FC236}">
                <a16:creationId xmlns:a16="http://schemas.microsoft.com/office/drawing/2014/main" id="{A0C17A34-31CB-E5EA-0D3C-493C1F4C6ED4}"/>
              </a:ext>
              <a:ext uri="{C183D7F6-B498-43B3-948B-1728B52AA6E4}">
                <adec:decorative xmlns:adec="http://schemas.microsoft.com/office/drawing/2017/decorative" val="1"/>
              </a:ext>
            </a:extLst>
          </p:cNvPr>
          <p:cNvGrpSpPr/>
          <p:nvPr/>
        </p:nvGrpSpPr>
        <p:grpSpPr>
          <a:xfrm>
            <a:off x="5202211" y="2588594"/>
            <a:ext cx="1396627" cy="875606"/>
            <a:chOff x="8348557" y="3320785"/>
            <a:chExt cx="1396627" cy="875606"/>
          </a:xfrm>
        </p:grpSpPr>
        <p:pic>
          <p:nvPicPr>
            <p:cNvPr id="49" name="Picture 48">
              <a:extLst>
                <a:ext uri="{FF2B5EF4-FFF2-40B4-BE49-F238E27FC236}">
                  <a16:creationId xmlns:a16="http://schemas.microsoft.com/office/drawing/2014/main" id="{850657E4-180B-E732-8BAF-1281DDDF3FCC}"/>
                </a:ext>
              </a:extLst>
            </p:cNvPr>
            <p:cNvPicPr>
              <a:picLocks noChangeAspect="1"/>
            </p:cNvPicPr>
            <p:nvPr/>
          </p:nvPicPr>
          <p:blipFill>
            <a:blip r:embed="rId7"/>
            <a:srcRect l="440" t="90598" r="92307" b="5474"/>
            <a:stretch>
              <a:fillRect/>
            </a:stretch>
          </p:blipFill>
          <p:spPr>
            <a:xfrm>
              <a:off x="8576784" y="3821522"/>
              <a:ext cx="1168400" cy="374869"/>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pic>
          <p:nvPicPr>
            <p:cNvPr id="51" name="Picture 50">
              <a:extLst>
                <a:ext uri="{FF2B5EF4-FFF2-40B4-BE49-F238E27FC236}">
                  <a16:creationId xmlns:a16="http://schemas.microsoft.com/office/drawing/2014/main" id="{12C7BED6-05AF-53F7-6FA5-C3B98C772339}"/>
                </a:ext>
              </a:extLst>
            </p:cNvPr>
            <p:cNvPicPr>
              <a:picLocks noChangeAspect="1"/>
            </p:cNvPicPr>
            <p:nvPr/>
          </p:nvPicPr>
          <p:blipFill>
            <a:blip r:embed="rId7"/>
            <a:srcRect l="224" t="65549" r="92523" b="30524"/>
            <a:stretch>
              <a:fillRect/>
            </a:stretch>
          </p:blipFill>
          <p:spPr>
            <a:xfrm>
              <a:off x="8576784" y="3320785"/>
              <a:ext cx="1168400" cy="374869"/>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cxnSp>
          <p:nvCxnSpPr>
            <p:cNvPr id="52" name="Straight Arrow Connector 51">
              <a:extLst>
                <a:ext uri="{FF2B5EF4-FFF2-40B4-BE49-F238E27FC236}">
                  <a16:creationId xmlns:a16="http://schemas.microsoft.com/office/drawing/2014/main" id="{D10A49AC-21CA-FF44-B3CF-0CF0B67BE242}"/>
                </a:ext>
              </a:extLst>
            </p:cNvPr>
            <p:cNvCxnSpPr>
              <a:cxnSpLocks/>
            </p:cNvCxnSpPr>
            <p:nvPr/>
          </p:nvCxnSpPr>
          <p:spPr>
            <a:xfrm flipH="1">
              <a:off x="8348557" y="3508219"/>
              <a:ext cx="211301" cy="0"/>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57DBFFAA-B28C-D5A4-16AB-7433D7ABAFF4}"/>
                </a:ext>
              </a:extLst>
            </p:cNvPr>
            <p:cNvCxnSpPr>
              <a:cxnSpLocks/>
            </p:cNvCxnSpPr>
            <p:nvPr/>
          </p:nvCxnSpPr>
          <p:spPr>
            <a:xfrm flipH="1">
              <a:off x="8348557" y="4007107"/>
              <a:ext cx="211301" cy="0"/>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grpSp>
      <p:pic>
        <p:nvPicPr>
          <p:cNvPr id="58" name="Picture 57">
            <a:extLst>
              <a:ext uri="{FF2B5EF4-FFF2-40B4-BE49-F238E27FC236}">
                <a16:creationId xmlns:a16="http://schemas.microsoft.com/office/drawing/2014/main" id="{F5F614AF-2F9B-2A7A-2B93-8BD00CE9D0EF}"/>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rcRect t="10621" b="10621"/>
          <a:stretch/>
        </p:blipFill>
        <p:spPr>
          <a:xfrm>
            <a:off x="9271880" y="2580021"/>
            <a:ext cx="2147854" cy="410985"/>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cxnSp>
        <p:nvCxnSpPr>
          <p:cNvPr id="59" name="Straight Arrow Connector 58">
            <a:extLst>
              <a:ext uri="{FF2B5EF4-FFF2-40B4-BE49-F238E27FC236}">
                <a16:creationId xmlns:a16="http://schemas.microsoft.com/office/drawing/2014/main" id="{CCA1D0DC-6029-9FF5-C2FD-C410761C8F9B}"/>
              </a:ext>
              <a:ext uri="{C183D7F6-B498-43B3-948B-1728B52AA6E4}">
                <adec:decorative xmlns:adec="http://schemas.microsoft.com/office/drawing/2017/decorative" val="1"/>
              </a:ext>
            </a:extLst>
          </p:cNvPr>
          <p:cNvCxnSpPr>
            <a:cxnSpLocks/>
          </p:cNvCxnSpPr>
          <p:nvPr/>
        </p:nvCxnSpPr>
        <p:spPr>
          <a:xfrm flipH="1">
            <a:off x="9048086" y="2770129"/>
            <a:ext cx="211301" cy="0"/>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A896F7A-2F41-9AD9-33CE-458708074E51}"/>
              </a:ext>
            </a:extLst>
          </p:cNvPr>
          <p:cNvSpPr txBox="1">
            <a:spLocks/>
          </p:cNvSpPr>
          <p:nvPr/>
        </p:nvSpPr>
        <p:spPr>
          <a:xfrm>
            <a:off x="7283434" y="6635274"/>
            <a:ext cx="4601604"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lgn="r">
              <a:defRPr/>
            </a:pPr>
            <a:r>
              <a:rPr kumimoji="0" lang="en-US" sz="800" b="0" i="0" u="none" strike="noStrike" kern="1200" cap="none" spc="0" normalizeH="0" baseline="0" noProof="0">
                <a:ln>
                  <a:noFill/>
                </a:ln>
                <a:solidFill>
                  <a:srgbClr val="000000"/>
                </a:solidFill>
                <a:effectLst/>
                <a:uLnTx/>
                <a:uFillTx/>
                <a:latin typeface="Segoe UI"/>
                <a:ea typeface="+mn-ea"/>
                <a:cs typeface="+mn-cs"/>
              </a:rPr>
              <a:t>Learn more on our “</a:t>
            </a:r>
            <a:r>
              <a:rPr lang="en-US" sz="800">
                <a:hlinkClick r:id="rId9"/>
              </a:rPr>
              <a:t>Restrict SharePoint site access</a:t>
            </a:r>
            <a:r>
              <a:rPr kumimoji="0" lang="en-US" sz="800" b="0" i="0" u="none" strike="noStrike" kern="1200" cap="none" spc="0" normalizeH="0" baseline="0" noProof="0">
                <a:ln>
                  <a:noFill/>
                </a:ln>
                <a:solidFill>
                  <a:srgbClr val="000000"/>
                </a:solidFill>
                <a:effectLst/>
                <a:uLnTx/>
                <a:uFillTx/>
                <a:latin typeface="Segoe UI"/>
                <a:ea typeface="+mn-ea"/>
                <a:cs typeface="+mn-cs"/>
              </a:rPr>
              <a:t>” page</a:t>
            </a:r>
            <a:endParaRPr kumimoji="0" lang="en-US" sz="800" b="0" i="0" u="none" strike="noStrike" kern="1200" cap="none" spc="0" normalizeH="0" baseline="0" noProof="0">
              <a:ln>
                <a:noFill/>
              </a:ln>
              <a:solidFill>
                <a:srgbClr val="0078D4"/>
              </a:solidFill>
              <a:effectLst/>
              <a:uLnTx/>
              <a:uFillTx/>
              <a:latin typeface="Segoe UI"/>
              <a:ea typeface="+mn-ea"/>
              <a:cs typeface="+mn-cs"/>
            </a:endParaRPr>
          </a:p>
        </p:txBody>
      </p:sp>
      <p:cxnSp>
        <p:nvCxnSpPr>
          <p:cNvPr id="28" name="Straight Arrow Connector 27">
            <a:extLst>
              <a:ext uri="{FF2B5EF4-FFF2-40B4-BE49-F238E27FC236}">
                <a16:creationId xmlns:a16="http://schemas.microsoft.com/office/drawing/2014/main" id="{FD52B64F-1DDD-7CFB-DED9-500EDADB3EBF}"/>
              </a:ext>
              <a:ext uri="{C183D7F6-B498-43B3-948B-1728B52AA6E4}">
                <adec:decorative xmlns:adec="http://schemas.microsoft.com/office/drawing/2017/decorative" val="1"/>
              </a:ext>
            </a:extLst>
          </p:cNvPr>
          <p:cNvCxnSpPr>
            <a:cxnSpLocks/>
          </p:cNvCxnSpPr>
          <p:nvPr/>
        </p:nvCxnSpPr>
        <p:spPr>
          <a:xfrm flipH="1">
            <a:off x="6052589" y="5066131"/>
            <a:ext cx="199694" cy="0"/>
          </a:xfrm>
          <a:prstGeom prst="straightConnector1">
            <a:avLst/>
          </a:prstGeom>
          <a:ln w="25400">
            <a:solidFill>
              <a:srgbClr val="1172D3"/>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668F4ECA-B095-DAF2-C9B3-4B50525ABC64}"/>
              </a:ext>
            </a:extLst>
          </p:cNvPr>
          <p:cNvSpPr/>
          <p:nvPr/>
        </p:nvSpPr>
        <p:spPr bwMode="auto">
          <a:xfrm>
            <a:off x="-1" y="0"/>
            <a:ext cx="4629873" cy="251278"/>
          </a:xfrm>
          <a:prstGeom prst="roundRect">
            <a:avLst>
              <a:gd name="adj" fmla="val 0"/>
            </a:avLst>
          </a:prstGeom>
          <a:gradFill flip="none" rotWithShape="1">
            <a:gsLst>
              <a:gs pos="0">
                <a:srgbClr val="C03BC4"/>
              </a:gs>
              <a:gs pos="80000">
                <a:srgbClr val="0078D4"/>
              </a:gs>
            </a:gsLst>
            <a:path path="circle">
              <a:fillToRect l="100000" t="100000"/>
            </a:path>
            <a:tileRect r="-100000" b="-100000"/>
          </a:gradFill>
          <a:effectLst/>
        </p:spPr>
        <p:txBody>
          <a:bodyPr wrap="square" lIns="73152" tIns="45720" rIns="73152" bIns="45720" rtlCol="0" anchor="ctr" anchorCtr="0">
            <a:noAutofit/>
          </a:bodyPr>
          <a:lstStyle/>
          <a:p>
            <a:pPr algn="ctr" defTabSz="932472" fontAlgn="base">
              <a:spcBef>
                <a:spcPct val="0"/>
              </a:spcBef>
              <a:spcAft>
                <a:spcPct val="0"/>
              </a:spcAft>
              <a:tabLst>
                <a:tab pos="2743200" algn="l"/>
              </a:tabLst>
              <a:defRPr/>
            </a:pPr>
            <a:r>
              <a:rPr lang="en-US" sz="1200" b="1">
                <a:ln w="3175">
                  <a:noFill/>
                </a:ln>
                <a:gradFill>
                  <a:gsLst>
                    <a:gs pos="38000">
                      <a:srgbClr val="FFFFFF"/>
                    </a:gs>
                    <a:gs pos="53933">
                      <a:srgbClr val="FFFFFF"/>
                    </a:gs>
                  </a:gsLst>
                  <a:path path="circle">
                    <a:fillToRect l="100000" b="100000"/>
                  </a:path>
                </a:gradFill>
                <a:latin typeface="Segoe Sans Display Semibold" pitchFamily="2" charset="0"/>
                <a:cs typeface="Segoe Sans Display Semibold" pitchFamily="2" charset="0"/>
              </a:rPr>
              <a:t>3. Assess site oversharing</a:t>
            </a:r>
          </a:p>
        </p:txBody>
      </p:sp>
      <p:sp>
        <p:nvSpPr>
          <p:cNvPr id="29" name="Title 1">
            <a:extLst>
              <a:ext uri="{FF2B5EF4-FFF2-40B4-BE49-F238E27FC236}">
                <a16:creationId xmlns:a16="http://schemas.microsoft.com/office/drawing/2014/main" id="{07E7A3B1-397A-B65A-507E-C0B0D885DB35}"/>
              </a:ext>
            </a:extLst>
          </p:cNvPr>
          <p:cNvSpPr txBox="1">
            <a:spLocks noGrp="1"/>
          </p:cNvSpPr>
          <p:nvPr>
            <p:ph type="title"/>
          </p:nvPr>
        </p:nvSpPr>
        <p:spPr>
          <a:xfrm>
            <a:off x="588264" y="292712"/>
            <a:ext cx="3447288" cy="861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2800">
                <a:solidFill>
                  <a:srgbClr val="0078D4"/>
                </a:solidFill>
              </a:rPr>
              <a:t>Assess site content and risks</a:t>
            </a:r>
          </a:p>
        </p:txBody>
      </p:sp>
      <p:sp>
        <p:nvSpPr>
          <p:cNvPr id="30" name="Rectangle: Rounded Corners 29">
            <a:extLst>
              <a:ext uri="{FF2B5EF4-FFF2-40B4-BE49-F238E27FC236}">
                <a16:creationId xmlns:a16="http://schemas.microsoft.com/office/drawing/2014/main" id="{A6311A11-8E44-331C-D7DF-1E4071F18693}"/>
              </a:ext>
            </a:extLst>
          </p:cNvPr>
          <p:cNvSpPr/>
          <p:nvPr/>
        </p:nvSpPr>
        <p:spPr bwMode="auto">
          <a:xfrm>
            <a:off x="9977732" y="321736"/>
            <a:ext cx="596861" cy="251278"/>
          </a:xfrm>
          <a:prstGeom prst="roundRect">
            <a:avLst>
              <a:gd name="adj" fmla="val 18696"/>
            </a:avLst>
          </a:prstGeom>
          <a:solidFill>
            <a:srgbClr val="0078D4"/>
          </a:solidFill>
          <a:effectLst>
            <a:outerShdw blurRad="50800" dist="25400" dir="2700000" algn="tl" rotWithShape="0">
              <a:prstClr val="black">
                <a:alpha val="20000"/>
              </a:prstClr>
            </a:outerShdw>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Initiate</a:t>
            </a:r>
          </a:p>
        </p:txBody>
      </p:sp>
      <p:sp>
        <p:nvSpPr>
          <p:cNvPr id="31" name="Rectangle: Rounded Corners 30">
            <a:extLst>
              <a:ext uri="{FF2B5EF4-FFF2-40B4-BE49-F238E27FC236}">
                <a16:creationId xmlns:a16="http://schemas.microsoft.com/office/drawing/2014/main" id="{EED574A1-92CB-7F48-D4B0-02361A6A0530}"/>
              </a:ext>
            </a:extLst>
          </p:cNvPr>
          <p:cNvSpPr/>
          <p:nvPr/>
        </p:nvSpPr>
        <p:spPr bwMode="auto">
          <a:xfrm>
            <a:off x="10632955" y="321736"/>
            <a:ext cx="596861" cy="251278"/>
          </a:xfrm>
          <a:prstGeom prst="roundRect">
            <a:avLst>
              <a:gd name="adj" fmla="val 18696"/>
            </a:avLst>
          </a:prstGeom>
          <a:solidFill>
            <a:srgbClr val="D9D9D9"/>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Protect</a:t>
            </a:r>
          </a:p>
        </p:txBody>
      </p:sp>
      <p:sp>
        <p:nvSpPr>
          <p:cNvPr id="44" name="Rectangle: Rounded Corners 43">
            <a:extLst>
              <a:ext uri="{FF2B5EF4-FFF2-40B4-BE49-F238E27FC236}">
                <a16:creationId xmlns:a16="http://schemas.microsoft.com/office/drawing/2014/main" id="{DCE06024-003A-E803-AC56-E7BB94405B35}"/>
              </a:ext>
            </a:extLst>
          </p:cNvPr>
          <p:cNvSpPr/>
          <p:nvPr/>
        </p:nvSpPr>
        <p:spPr bwMode="auto">
          <a:xfrm>
            <a:off x="11288177" y="321736"/>
            <a:ext cx="596861" cy="251278"/>
          </a:xfrm>
          <a:prstGeom prst="roundRect">
            <a:avLst>
              <a:gd name="adj" fmla="val 18696"/>
            </a:avLst>
          </a:prstGeom>
          <a:solidFill>
            <a:srgbClr val="D9D9D9"/>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Operate</a:t>
            </a:r>
          </a:p>
        </p:txBody>
      </p:sp>
      <p:pic>
        <p:nvPicPr>
          <p:cNvPr id="18" name="Picture 17">
            <a:extLst>
              <a:ext uri="{FF2B5EF4-FFF2-40B4-BE49-F238E27FC236}">
                <a16:creationId xmlns:a16="http://schemas.microsoft.com/office/drawing/2014/main" id="{53284F86-1E31-0D82-79F5-8397774287DF}"/>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rcRect l="4120" t="17262" r="4832" b="14103"/>
          <a:stretch>
            <a:fillRect/>
          </a:stretch>
        </p:blipFill>
        <p:spPr>
          <a:xfrm>
            <a:off x="6252283" y="4864664"/>
            <a:ext cx="1955573" cy="402052"/>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pic>
        <p:nvPicPr>
          <p:cNvPr id="65" name="Picture 64">
            <a:extLst>
              <a:ext uri="{FF2B5EF4-FFF2-40B4-BE49-F238E27FC236}">
                <a16:creationId xmlns:a16="http://schemas.microsoft.com/office/drawing/2014/main" id="{89A80B8B-AC36-B379-2ED5-7AFAA1A6086B}"/>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rcRect l="1325" r="1325"/>
          <a:stretch/>
        </p:blipFill>
        <p:spPr>
          <a:xfrm>
            <a:off x="8609121" y="4765558"/>
            <a:ext cx="1089230" cy="540943"/>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pic>
        <p:nvPicPr>
          <p:cNvPr id="67" name="Picture 66">
            <a:extLst>
              <a:ext uri="{FF2B5EF4-FFF2-40B4-BE49-F238E27FC236}">
                <a16:creationId xmlns:a16="http://schemas.microsoft.com/office/drawing/2014/main" id="{C545719D-AC67-4CDD-5F6E-88F570D2378D}"/>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Lst>
          </a:blip>
          <a:srcRect l="1881" r="1881"/>
          <a:stretch/>
        </p:blipFill>
        <p:spPr>
          <a:xfrm>
            <a:off x="10276162" y="5387985"/>
            <a:ext cx="856692" cy="272592"/>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cxnSp>
        <p:nvCxnSpPr>
          <p:cNvPr id="68" name="Straight Arrow Connector 67">
            <a:extLst>
              <a:ext uri="{FF2B5EF4-FFF2-40B4-BE49-F238E27FC236}">
                <a16:creationId xmlns:a16="http://schemas.microsoft.com/office/drawing/2014/main" id="{A935322E-4DB6-EBBD-9AEA-8BE543C417AC}"/>
              </a:ext>
              <a:ext uri="{C183D7F6-B498-43B3-948B-1728B52AA6E4}">
                <adec:decorative xmlns:adec="http://schemas.microsoft.com/office/drawing/2017/decorative" val="1"/>
              </a:ext>
            </a:extLst>
          </p:cNvPr>
          <p:cNvCxnSpPr>
            <a:cxnSpLocks/>
          </p:cNvCxnSpPr>
          <p:nvPr/>
        </p:nvCxnSpPr>
        <p:spPr>
          <a:xfrm flipH="1">
            <a:off x="10076468" y="5524281"/>
            <a:ext cx="199694" cy="0"/>
          </a:xfrm>
          <a:prstGeom prst="straightConnector1">
            <a:avLst/>
          </a:prstGeom>
          <a:ln w="25400">
            <a:solidFill>
              <a:srgbClr val="1172D3"/>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06EA0B63-911A-FFB6-0C82-C917617AD276}"/>
              </a:ext>
              <a:ext uri="{C183D7F6-B498-43B3-948B-1728B52AA6E4}">
                <adec:decorative xmlns:adec="http://schemas.microsoft.com/office/drawing/2017/decorative" val="1"/>
              </a:ext>
            </a:extLst>
          </p:cNvPr>
          <p:cNvCxnSpPr>
            <a:cxnSpLocks/>
          </p:cNvCxnSpPr>
          <p:nvPr/>
        </p:nvCxnSpPr>
        <p:spPr>
          <a:xfrm>
            <a:off x="8736945" y="5306501"/>
            <a:ext cx="0" cy="159335"/>
          </a:xfrm>
          <a:prstGeom prst="straightConnector1">
            <a:avLst/>
          </a:prstGeom>
          <a:ln w="25400">
            <a:solidFill>
              <a:srgbClr val="1172D3"/>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D9C82106-6D1D-5469-A295-C0BD91F41070}"/>
              </a:ext>
              <a:ext uri="{C183D7F6-B498-43B3-948B-1728B52AA6E4}">
                <adec:decorative xmlns:adec="http://schemas.microsoft.com/office/drawing/2017/decorative" val="1"/>
              </a:ext>
            </a:extLst>
          </p:cNvPr>
          <p:cNvSpPr/>
          <p:nvPr/>
        </p:nvSpPr>
        <p:spPr bwMode="auto">
          <a:xfrm>
            <a:off x="415116" y="3246334"/>
            <a:ext cx="3787486" cy="3318953"/>
          </a:xfrm>
          <a:prstGeom prst="roundRect">
            <a:avLst>
              <a:gd name="adj" fmla="val 1729"/>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Rectangle: Rounded Corners 3">
            <a:extLst>
              <a:ext uri="{FF2B5EF4-FFF2-40B4-BE49-F238E27FC236}">
                <a16:creationId xmlns:a16="http://schemas.microsoft.com/office/drawing/2014/main" id="{B5E2C350-88D6-3A64-3515-4AC626866858}"/>
              </a:ext>
            </a:extLst>
          </p:cNvPr>
          <p:cNvSpPr/>
          <p:nvPr/>
        </p:nvSpPr>
        <p:spPr bwMode="auto">
          <a:xfrm>
            <a:off x="415116" y="2869189"/>
            <a:ext cx="3787486" cy="251278"/>
          </a:xfrm>
          <a:prstGeom prst="roundRect">
            <a:avLst>
              <a:gd name="adj" fmla="val 18696"/>
            </a:avLst>
          </a:prstGeom>
          <a:solidFill>
            <a:srgbClr val="8661C5"/>
          </a:solidFill>
          <a:effectLst/>
        </p:spPr>
        <p:txBody>
          <a:bodyPr wrap="square" lIns="0" tIns="45720" rIns="0" bIns="45720" rtlCol="0" anchor="ctr" anchorCtr="0">
            <a:noAutofit/>
          </a:bodyPr>
          <a:lstStyle/>
          <a:p>
            <a:pPr lvl="0" algn="ctr" defTabSz="932472" fontAlgn="base">
              <a:spcBef>
                <a:spcPct val="0"/>
              </a:spcBef>
              <a:spcAft>
                <a:spcPct val="0"/>
              </a:spcAft>
              <a:tabLst>
                <a:tab pos="2743200" algn="l"/>
              </a:tabLst>
              <a:defRPr/>
            </a:pPr>
            <a:r>
              <a:rPr lang="en-US" sz="1000" b="1">
                <a:ln w="3175">
                  <a:noFill/>
                </a:ln>
                <a:solidFill>
                  <a:schemeClr val="bg1"/>
                </a:solidFill>
                <a:latin typeface="Segoe Sans Display Semibold" pitchFamily="2" charset="0"/>
                <a:cs typeface="Segoe Sans Display Semibold" pitchFamily="2" charset="0"/>
              </a:rPr>
              <a:t>Available with Microsoft 365 Copilot</a:t>
            </a:r>
          </a:p>
        </p:txBody>
      </p:sp>
      <p:sp>
        <p:nvSpPr>
          <p:cNvPr id="6" name="TextBox 5">
            <a:extLst>
              <a:ext uri="{FF2B5EF4-FFF2-40B4-BE49-F238E27FC236}">
                <a16:creationId xmlns:a16="http://schemas.microsoft.com/office/drawing/2014/main" id="{C65FF694-35E0-24FA-D993-E0D60B6D9557}"/>
              </a:ext>
            </a:extLst>
          </p:cNvPr>
          <p:cNvSpPr txBox="1"/>
          <p:nvPr/>
        </p:nvSpPr>
        <p:spPr>
          <a:xfrm>
            <a:off x="588264" y="3386018"/>
            <a:ext cx="3438143" cy="193899"/>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How to do it</a:t>
            </a:r>
          </a:p>
        </p:txBody>
      </p:sp>
      <p:cxnSp>
        <p:nvCxnSpPr>
          <p:cNvPr id="10" name="!!line2">
            <a:extLst>
              <a:ext uri="{FF2B5EF4-FFF2-40B4-BE49-F238E27FC236}">
                <a16:creationId xmlns:a16="http://schemas.microsoft.com/office/drawing/2014/main" id="{A3D5EC7A-4AA7-2F0D-4897-7C2126B43A07}"/>
              </a:ext>
              <a:ext uri="{C183D7F6-B498-43B3-948B-1728B52AA6E4}">
                <adec:decorative xmlns:adec="http://schemas.microsoft.com/office/drawing/2017/decorative" val="1"/>
              </a:ext>
            </a:extLst>
          </p:cNvPr>
          <p:cNvCxnSpPr>
            <a:cxnSpLocks/>
          </p:cNvCxnSpPr>
          <p:nvPr/>
        </p:nvCxnSpPr>
        <p:spPr>
          <a:xfrm>
            <a:off x="588264" y="5149796"/>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F443A0E-BB29-D783-8B61-3A0D85760D73}"/>
              </a:ext>
            </a:extLst>
          </p:cNvPr>
          <p:cNvSpPr txBox="1">
            <a:spLocks/>
          </p:cNvSpPr>
          <p:nvPr/>
        </p:nvSpPr>
        <p:spPr>
          <a:xfrm>
            <a:off x="588264" y="3903064"/>
            <a:ext cx="3447288" cy="4308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Navigate to the SharePoint admin center from </a:t>
            </a:r>
            <a:r>
              <a:rPr kumimoji="0" lang="en-US" sz="1400" b="0" i="0" u="none" strike="noStrike" kern="1200" cap="none" spc="0" normalizeH="0" baseline="0" noProof="0">
                <a:ln>
                  <a:noFill/>
                </a:ln>
                <a:solidFill>
                  <a:srgbClr val="0078D4"/>
                </a:solidFill>
                <a:effectLst/>
                <a:uLnTx/>
                <a:uFillTx/>
                <a:latin typeface="Segoe UI"/>
                <a:ea typeface="+mn-ea"/>
                <a:cs typeface="+mn-cs"/>
                <a:hlinkClick r:id="rId13">
                  <a:extLst>
                    <a:ext uri="{A12FA001-AC4F-418D-AE19-62706E023703}">
                      <ahyp:hlinkClr xmlns:ahyp="http://schemas.microsoft.com/office/drawing/2018/hyperlinkcolor" val="tx"/>
                    </a:ext>
                  </a:extLst>
                </a:hlinkClick>
              </a:rPr>
              <a:t>admin.microsoft.com</a:t>
            </a:r>
            <a:endParaRPr kumimoji="0" lang="en-US" sz="1400" b="0" i="0" u="none" strike="noStrike" kern="1200" cap="none" spc="0" normalizeH="0" baseline="0" noProof="0">
              <a:ln>
                <a:noFill/>
              </a:ln>
              <a:solidFill>
                <a:srgbClr val="0078D4"/>
              </a:solidFill>
              <a:effectLst/>
              <a:uLnTx/>
              <a:uFillTx/>
              <a:latin typeface="Segoe UI"/>
              <a:ea typeface="+mn-ea"/>
              <a:cs typeface="+mn-cs"/>
            </a:endParaRPr>
          </a:p>
        </p:txBody>
      </p:sp>
      <p:sp>
        <p:nvSpPr>
          <p:cNvPr id="12" name="TextBox 11">
            <a:extLst>
              <a:ext uri="{FF2B5EF4-FFF2-40B4-BE49-F238E27FC236}">
                <a16:creationId xmlns:a16="http://schemas.microsoft.com/office/drawing/2014/main" id="{C1087DBC-0D1D-99AC-637F-EBE2B0354FEF}"/>
              </a:ext>
            </a:extLst>
          </p:cNvPr>
          <p:cNvSpPr txBox="1">
            <a:spLocks/>
          </p:cNvSpPr>
          <p:nvPr/>
        </p:nvSpPr>
        <p:spPr>
          <a:xfrm>
            <a:off x="588264" y="4631224"/>
            <a:ext cx="3447288" cy="43088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startAt="2"/>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Navigate to </a:t>
            </a:r>
            <a:r>
              <a:rPr lang="en-US" sz="1400">
                <a:solidFill>
                  <a:srgbClr val="000000"/>
                </a:solidFill>
                <a:latin typeface="Segoe UI"/>
              </a:rPr>
              <a:t>the</a:t>
            </a: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 Advanced Management </a:t>
            </a:r>
            <a:r>
              <a:rPr lang="en-US" sz="1400">
                <a:solidFill>
                  <a:srgbClr val="000000"/>
                </a:solidFill>
                <a:latin typeface="Segoe UI"/>
              </a:rPr>
              <a:t>section</a:t>
            </a:r>
          </a:p>
        </p:txBody>
      </p:sp>
      <p:sp>
        <p:nvSpPr>
          <p:cNvPr id="13" name="TextBox 12">
            <a:extLst>
              <a:ext uri="{FF2B5EF4-FFF2-40B4-BE49-F238E27FC236}">
                <a16:creationId xmlns:a16="http://schemas.microsoft.com/office/drawing/2014/main" id="{73FBB730-274D-E36C-682F-CD78F0A5C023}"/>
              </a:ext>
            </a:extLst>
          </p:cNvPr>
          <p:cNvSpPr txBox="1">
            <a:spLocks/>
          </p:cNvSpPr>
          <p:nvPr/>
        </p:nvSpPr>
        <p:spPr>
          <a:xfrm>
            <a:off x="588264" y="5308366"/>
            <a:ext cx="3447288" cy="43088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300"/>
              </a:spcAft>
              <a:buClrTx/>
              <a:buSzTx/>
              <a:buFont typeface="+mj-lt"/>
              <a:buAutoNum type="arabicParenR" startAt="3"/>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Click </a:t>
            </a:r>
            <a:r>
              <a:rPr lang="en-US" sz="1400">
                <a:solidFill>
                  <a:srgbClr val="000000"/>
                </a:solidFill>
                <a:latin typeface="Segoe UI Semibold" panose="020B0702040204020203" pitchFamily="34" charset="0"/>
                <a:cs typeface="Segoe UI Semibold" panose="020B0702040204020203" pitchFamily="34" charset="0"/>
              </a:rPr>
              <a:t>Start Assessment</a:t>
            </a:r>
            <a:r>
              <a:rPr kumimoji="0" lang="en-US" sz="1400" b="0" i="0" u="none" strike="noStrike" kern="1200" cap="none" spc="0" normalizeH="0" baseline="0" noProof="0">
                <a:ln>
                  <a:noFill/>
                </a:ln>
                <a:solidFill>
                  <a:srgbClr val="000000"/>
                </a:solidFill>
                <a:effectLst/>
                <a:uLnTx/>
                <a:uFillTx/>
                <a:latin typeface="Segoe UI"/>
                <a:ea typeface="+mn-ea"/>
                <a:cs typeface="+mn-cs"/>
              </a:rPr>
              <a:t> to begin tenant scanning</a:t>
            </a:r>
            <a:endPar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p:txBody>
      </p:sp>
      <p:sp>
        <p:nvSpPr>
          <p:cNvPr id="14" name="TextBox 13">
            <a:extLst>
              <a:ext uri="{FF2B5EF4-FFF2-40B4-BE49-F238E27FC236}">
                <a16:creationId xmlns:a16="http://schemas.microsoft.com/office/drawing/2014/main" id="{B052CF2C-45A1-6851-BD2E-BCE6BAD35C0C}"/>
              </a:ext>
            </a:extLst>
          </p:cNvPr>
          <p:cNvSpPr txBox="1">
            <a:spLocks/>
          </p:cNvSpPr>
          <p:nvPr/>
        </p:nvSpPr>
        <p:spPr>
          <a:xfrm>
            <a:off x="588264" y="5993988"/>
            <a:ext cx="3447288" cy="43088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startAt="4"/>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Review the results and </a:t>
            </a:r>
            <a:r>
              <a:rPr lang="en-US" sz="1400">
                <a:solidFill>
                  <a:srgbClr val="000000"/>
                </a:solidFill>
                <a:latin typeface="Segoe UI Semibold" panose="020B0702040204020203" pitchFamily="34" charset="0"/>
                <a:cs typeface="Segoe UI Semibold" panose="020B0702040204020203" pitchFamily="34" charset="0"/>
              </a:rPr>
              <a:t>follow the fixes with built-in guidance</a:t>
            </a:r>
          </a:p>
        </p:txBody>
      </p:sp>
      <p:cxnSp>
        <p:nvCxnSpPr>
          <p:cNvPr id="15" name="!!line2">
            <a:extLst>
              <a:ext uri="{FF2B5EF4-FFF2-40B4-BE49-F238E27FC236}">
                <a16:creationId xmlns:a16="http://schemas.microsoft.com/office/drawing/2014/main" id="{06955E11-C665-E6C1-E237-CD63A1D319AA}"/>
              </a:ext>
              <a:ext uri="{C183D7F6-B498-43B3-948B-1728B52AA6E4}">
                <adec:decorative xmlns:adec="http://schemas.microsoft.com/office/drawing/2017/decorative" val="1"/>
              </a:ext>
            </a:extLst>
          </p:cNvPr>
          <p:cNvCxnSpPr>
            <a:cxnSpLocks/>
          </p:cNvCxnSpPr>
          <p:nvPr/>
        </p:nvCxnSpPr>
        <p:spPr>
          <a:xfrm>
            <a:off x="588264" y="4543537"/>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16" name="!!line2">
            <a:extLst>
              <a:ext uri="{FF2B5EF4-FFF2-40B4-BE49-F238E27FC236}">
                <a16:creationId xmlns:a16="http://schemas.microsoft.com/office/drawing/2014/main" id="{8A717A02-2780-1DBE-FF8D-3E084C957E7B}"/>
              </a:ext>
              <a:ext uri="{C183D7F6-B498-43B3-948B-1728B52AA6E4}">
                <adec:decorative xmlns:adec="http://schemas.microsoft.com/office/drawing/2017/decorative" val="1"/>
              </a:ext>
            </a:extLst>
          </p:cNvPr>
          <p:cNvCxnSpPr>
            <a:cxnSpLocks/>
          </p:cNvCxnSpPr>
          <p:nvPr/>
        </p:nvCxnSpPr>
        <p:spPr>
          <a:xfrm>
            <a:off x="588264" y="5862377"/>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19" name="!!line2">
            <a:extLst>
              <a:ext uri="{FF2B5EF4-FFF2-40B4-BE49-F238E27FC236}">
                <a16:creationId xmlns:a16="http://schemas.microsoft.com/office/drawing/2014/main" id="{96E2C993-D7F9-31D5-4400-596928208516}"/>
              </a:ext>
              <a:ext uri="{C183D7F6-B498-43B3-948B-1728B52AA6E4}">
                <adec:decorative xmlns:adec="http://schemas.microsoft.com/office/drawing/2017/decorative" val="1"/>
              </a:ext>
            </a:extLst>
          </p:cNvPr>
          <p:cNvCxnSpPr>
            <a:cxnSpLocks/>
          </p:cNvCxnSpPr>
          <p:nvPr/>
        </p:nvCxnSpPr>
        <p:spPr>
          <a:xfrm>
            <a:off x="588264" y="3742986"/>
            <a:ext cx="3447288" cy="0"/>
          </a:xfrm>
          <a:prstGeom prst="line">
            <a:avLst/>
          </a:prstGeom>
          <a:ln w="12700" cap="rnd">
            <a:solidFill>
              <a:schemeClr val="accent1"/>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3425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90685-1578-FD34-466A-25A413B6AACA}"/>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C585D02-B9DB-098F-665C-D3D6AA4632B9}"/>
              </a:ext>
              <a:ext uri="{C183D7F6-B498-43B3-948B-1728B52AA6E4}">
                <adec:decorative xmlns:adec="http://schemas.microsoft.com/office/drawing/2017/decorative" val="1"/>
              </a:ext>
            </a:extLst>
          </p:cNvPr>
          <p:cNvSpPr/>
          <p:nvPr/>
        </p:nvSpPr>
        <p:spPr bwMode="auto">
          <a:xfrm>
            <a:off x="415116" y="3246334"/>
            <a:ext cx="3787486" cy="3318953"/>
          </a:xfrm>
          <a:prstGeom prst="roundRect">
            <a:avLst>
              <a:gd name="adj" fmla="val 1729"/>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Rectangle: Rounded Corners 3">
            <a:extLst>
              <a:ext uri="{FF2B5EF4-FFF2-40B4-BE49-F238E27FC236}">
                <a16:creationId xmlns:a16="http://schemas.microsoft.com/office/drawing/2014/main" id="{CCB31A33-04A8-051F-FEE6-E9DB83BBCF41}"/>
              </a:ext>
            </a:extLst>
          </p:cNvPr>
          <p:cNvSpPr/>
          <p:nvPr/>
        </p:nvSpPr>
        <p:spPr bwMode="auto">
          <a:xfrm>
            <a:off x="415116" y="2869189"/>
            <a:ext cx="3787486" cy="251278"/>
          </a:xfrm>
          <a:prstGeom prst="roundRect">
            <a:avLst>
              <a:gd name="adj" fmla="val 18696"/>
            </a:avLst>
          </a:prstGeom>
          <a:solidFill>
            <a:srgbClr val="8661C5"/>
          </a:solidFill>
          <a:effectLst/>
        </p:spPr>
        <p:txBody>
          <a:bodyPr wrap="square" lIns="0" tIns="45720" rIns="0" bIns="45720" rtlCol="0" anchor="ctr" anchorCtr="0">
            <a:noAutofit/>
          </a:bodyPr>
          <a:lstStyle/>
          <a:p>
            <a:pPr lvl="0" algn="ctr" defTabSz="932472" fontAlgn="base">
              <a:spcBef>
                <a:spcPct val="0"/>
              </a:spcBef>
              <a:spcAft>
                <a:spcPct val="0"/>
              </a:spcAft>
              <a:tabLst>
                <a:tab pos="2743200" algn="l"/>
              </a:tabLst>
              <a:defRPr/>
            </a:pPr>
            <a:r>
              <a:rPr lang="en-US" sz="1000" b="1">
                <a:ln w="3175">
                  <a:noFill/>
                </a:ln>
                <a:solidFill>
                  <a:schemeClr val="bg1"/>
                </a:solidFill>
                <a:latin typeface="Segoe Sans Display Semibold" pitchFamily="2" charset="0"/>
                <a:cs typeface="Segoe Sans Display Semibold" pitchFamily="2" charset="0"/>
              </a:rPr>
              <a:t>Available with Microsoft 365 Copilot</a:t>
            </a:r>
          </a:p>
        </p:txBody>
      </p:sp>
      <p:pic>
        <p:nvPicPr>
          <p:cNvPr id="38" name="Picture 37">
            <a:extLst>
              <a:ext uri="{FF2B5EF4-FFF2-40B4-BE49-F238E27FC236}">
                <a16:creationId xmlns:a16="http://schemas.microsoft.com/office/drawing/2014/main" id="{958BF268-EE2F-288A-5C0C-11AA208C6369}"/>
              </a:ext>
              <a:ext uri="{C183D7F6-B498-43B3-948B-1728B52AA6E4}">
                <adec:decorative xmlns:adec="http://schemas.microsoft.com/office/drawing/2017/decorative" val="1"/>
              </a:ext>
            </a:extLst>
          </p:cNvPr>
          <p:cNvPicPr>
            <a:picLocks noChangeAspect="1"/>
          </p:cNvPicPr>
          <p:nvPr/>
        </p:nvPicPr>
        <p:blipFill>
          <a:blip r:embed="rId3"/>
          <a:srcRect l="221" t="-1" r="-1" b="-842"/>
          <a:stretch>
            <a:fillRect/>
          </a:stretch>
        </p:blipFill>
        <p:spPr>
          <a:xfrm>
            <a:off x="8529187" y="4188946"/>
            <a:ext cx="3355849" cy="2013686"/>
          </a:xfrm>
          <a:prstGeom prst="roundRect">
            <a:avLst>
              <a:gd name="adj" fmla="val 2024"/>
            </a:avLst>
          </a:prstGeom>
          <a:noFill/>
          <a:effectLst>
            <a:outerShdw blurRad="50800" dist="25400" dir="2700000" algn="tl" rotWithShape="0">
              <a:prstClr val="black">
                <a:alpha val="20000"/>
              </a:prstClr>
            </a:outerShdw>
          </a:effectLst>
        </p:spPr>
      </p:pic>
      <p:pic>
        <p:nvPicPr>
          <p:cNvPr id="24" name="Picture 23">
            <a:extLst>
              <a:ext uri="{FF2B5EF4-FFF2-40B4-BE49-F238E27FC236}">
                <a16:creationId xmlns:a16="http://schemas.microsoft.com/office/drawing/2014/main" id="{6892F68B-6CC4-E1E6-E71D-7802877D51D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924680" y="4188946"/>
            <a:ext cx="3355848" cy="1990645"/>
          </a:xfrm>
          <a:prstGeom prst="roundRect">
            <a:avLst>
              <a:gd name="adj" fmla="val 2024"/>
            </a:avLst>
          </a:prstGeom>
          <a:noFill/>
          <a:effectLst>
            <a:outerShdw blurRad="50800" dist="25400" dir="2700000" algn="tl" rotWithShape="0">
              <a:prstClr val="black">
                <a:alpha val="20000"/>
              </a:prstClr>
            </a:outerShdw>
          </a:effectLst>
        </p:spPr>
      </p:pic>
      <p:pic>
        <p:nvPicPr>
          <p:cNvPr id="17" name="Picture 16">
            <a:extLst>
              <a:ext uri="{FF2B5EF4-FFF2-40B4-BE49-F238E27FC236}">
                <a16:creationId xmlns:a16="http://schemas.microsoft.com/office/drawing/2014/main" id="{02461764-D7C5-CB3A-5EF6-37531182BDB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529190" y="1562996"/>
            <a:ext cx="3355848" cy="2007888"/>
          </a:xfrm>
          <a:prstGeom prst="roundRect">
            <a:avLst>
              <a:gd name="adj" fmla="val 2024"/>
            </a:avLst>
          </a:prstGeom>
          <a:noFill/>
          <a:effectLst>
            <a:outerShdw blurRad="50800" dist="25400" dir="2700000" algn="tl" rotWithShape="0">
              <a:prstClr val="black">
                <a:alpha val="20000"/>
              </a:prstClr>
            </a:outerShdw>
          </a:effectLst>
        </p:spPr>
      </p:pic>
      <p:pic>
        <p:nvPicPr>
          <p:cNvPr id="46" name="Picture 45">
            <a:extLst>
              <a:ext uri="{FF2B5EF4-FFF2-40B4-BE49-F238E27FC236}">
                <a16:creationId xmlns:a16="http://schemas.microsoft.com/office/drawing/2014/main" id="{E0C33134-353F-F66A-A2DB-4520233A6E8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924680" y="1589158"/>
            <a:ext cx="3355848" cy="1981726"/>
          </a:xfrm>
          <a:prstGeom prst="roundRect">
            <a:avLst>
              <a:gd name="adj" fmla="val 2024"/>
            </a:avLst>
          </a:prstGeom>
          <a:noFill/>
          <a:effectLst>
            <a:outerShdw blurRad="50800" dist="25400" dir="2700000" algn="tl" rotWithShape="0">
              <a:prstClr val="black">
                <a:alpha val="20000"/>
              </a:prstClr>
            </a:outerShdw>
          </a:effectLst>
        </p:spPr>
      </p:pic>
      <p:sp>
        <p:nvSpPr>
          <p:cNvPr id="39" name="Title 16">
            <a:extLst>
              <a:ext uri="{FF2B5EF4-FFF2-40B4-BE49-F238E27FC236}">
                <a16:creationId xmlns:a16="http://schemas.microsoft.com/office/drawing/2014/main" id="{86411234-D91F-A161-F0BA-C8BD70E58255}"/>
              </a:ext>
            </a:extLst>
          </p:cNvPr>
          <p:cNvSpPr txBox="1">
            <a:spLocks/>
          </p:cNvSpPr>
          <p:nvPr/>
        </p:nvSpPr>
        <p:spPr>
          <a:xfrm>
            <a:off x="588264" y="1185706"/>
            <a:ext cx="3447288" cy="1508105"/>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000" b="0" kern="1200" cap="none" spc="0" baseline="0">
                <a:ln w="3175">
                  <a:noFill/>
                </a:ln>
                <a:solidFill>
                  <a:schemeClr val="tx1"/>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UI"/>
                <a:ea typeface="+mn-ea"/>
                <a:cs typeface="Segoe UI" panose="020B0502040204020203" pitchFamily="34" charset="0"/>
              </a:rPr>
              <a:t>Restricted site access control lets you prevent oversharing by designating access of SharePoint sites and its content to users in a specific group. Users not in the specified group can't access the site or its content, even if they had prior permissions or a shared link.</a:t>
            </a:r>
          </a:p>
        </p:txBody>
      </p:sp>
      <p:sp>
        <p:nvSpPr>
          <p:cNvPr id="7" name="Oval 6">
            <a:extLst>
              <a:ext uri="{FF2B5EF4-FFF2-40B4-BE49-F238E27FC236}">
                <a16:creationId xmlns:a16="http://schemas.microsoft.com/office/drawing/2014/main" id="{D03D9048-1C28-20AF-2391-E7DA4D4D1216}"/>
              </a:ext>
              <a:ext uri="{C183D7F6-B498-43B3-948B-1728B52AA6E4}">
                <adec:decorative xmlns:adec="http://schemas.microsoft.com/office/drawing/2017/decorative" val="0"/>
              </a:ext>
            </a:extLst>
          </p:cNvPr>
          <p:cNvSpPr/>
          <p:nvPr/>
        </p:nvSpPr>
        <p:spPr bwMode="auto">
          <a:xfrm>
            <a:off x="8531492" y="1174429"/>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2</a:t>
            </a:r>
          </a:p>
        </p:txBody>
      </p:sp>
      <p:sp>
        <p:nvSpPr>
          <p:cNvPr id="3" name="Oval 2">
            <a:extLst>
              <a:ext uri="{FF2B5EF4-FFF2-40B4-BE49-F238E27FC236}">
                <a16:creationId xmlns:a16="http://schemas.microsoft.com/office/drawing/2014/main" id="{0C945757-760E-3701-5F44-A82A6FB3E044}"/>
              </a:ext>
              <a:ext uri="{C183D7F6-B498-43B3-948B-1728B52AA6E4}">
                <adec:decorative xmlns:adec="http://schemas.microsoft.com/office/drawing/2017/decorative" val="0"/>
              </a:ext>
            </a:extLst>
          </p:cNvPr>
          <p:cNvSpPr/>
          <p:nvPr/>
        </p:nvSpPr>
        <p:spPr bwMode="auto">
          <a:xfrm>
            <a:off x="4924680" y="1174429"/>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1</a:t>
            </a:r>
          </a:p>
        </p:txBody>
      </p:sp>
      <p:sp>
        <p:nvSpPr>
          <p:cNvPr id="8" name="Oval 7">
            <a:extLst>
              <a:ext uri="{FF2B5EF4-FFF2-40B4-BE49-F238E27FC236}">
                <a16:creationId xmlns:a16="http://schemas.microsoft.com/office/drawing/2014/main" id="{568EC625-C826-3244-D6D8-6F07CD91A220}"/>
              </a:ext>
              <a:ext uri="{C183D7F6-B498-43B3-948B-1728B52AA6E4}">
                <adec:decorative xmlns:adec="http://schemas.microsoft.com/office/drawing/2017/decorative" val="0"/>
              </a:ext>
            </a:extLst>
          </p:cNvPr>
          <p:cNvSpPr/>
          <p:nvPr/>
        </p:nvSpPr>
        <p:spPr bwMode="auto">
          <a:xfrm>
            <a:off x="4924680" y="3774217"/>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3</a:t>
            </a:r>
          </a:p>
        </p:txBody>
      </p:sp>
      <p:sp>
        <p:nvSpPr>
          <p:cNvPr id="9" name="Oval 8">
            <a:extLst>
              <a:ext uri="{FF2B5EF4-FFF2-40B4-BE49-F238E27FC236}">
                <a16:creationId xmlns:a16="http://schemas.microsoft.com/office/drawing/2014/main" id="{371F7D17-94F9-6A10-3239-9C061DA1FF8F}"/>
              </a:ext>
              <a:ext uri="{C183D7F6-B498-43B3-948B-1728B52AA6E4}">
                <adec:decorative xmlns:adec="http://schemas.microsoft.com/office/drawing/2017/decorative" val="0"/>
              </a:ext>
            </a:extLst>
          </p:cNvPr>
          <p:cNvSpPr/>
          <p:nvPr/>
        </p:nvSpPr>
        <p:spPr bwMode="auto">
          <a:xfrm>
            <a:off x="8530341" y="3774217"/>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4</a:t>
            </a:r>
          </a:p>
        </p:txBody>
      </p:sp>
      <p:grpSp>
        <p:nvGrpSpPr>
          <p:cNvPr id="55" name="Group 54">
            <a:extLst>
              <a:ext uri="{FF2B5EF4-FFF2-40B4-BE49-F238E27FC236}">
                <a16:creationId xmlns:a16="http://schemas.microsoft.com/office/drawing/2014/main" id="{4D744963-B357-7DD1-90AD-138F365759CC}"/>
              </a:ext>
              <a:ext uri="{C183D7F6-B498-43B3-948B-1728B52AA6E4}">
                <adec:decorative xmlns:adec="http://schemas.microsoft.com/office/drawing/2017/decorative" val="1"/>
              </a:ext>
            </a:extLst>
          </p:cNvPr>
          <p:cNvGrpSpPr/>
          <p:nvPr/>
        </p:nvGrpSpPr>
        <p:grpSpPr>
          <a:xfrm>
            <a:off x="5202211" y="2588594"/>
            <a:ext cx="1396627" cy="875606"/>
            <a:chOff x="8348557" y="3320785"/>
            <a:chExt cx="1396627" cy="875606"/>
          </a:xfrm>
        </p:grpSpPr>
        <p:pic>
          <p:nvPicPr>
            <p:cNvPr id="49" name="Picture 48">
              <a:extLst>
                <a:ext uri="{FF2B5EF4-FFF2-40B4-BE49-F238E27FC236}">
                  <a16:creationId xmlns:a16="http://schemas.microsoft.com/office/drawing/2014/main" id="{140CD2D3-E2F9-02C0-BAE9-B24696C8964E}"/>
                </a:ext>
              </a:extLst>
            </p:cNvPr>
            <p:cNvPicPr>
              <a:picLocks noChangeAspect="1"/>
            </p:cNvPicPr>
            <p:nvPr/>
          </p:nvPicPr>
          <p:blipFill>
            <a:blip r:embed="rId7"/>
            <a:srcRect l="440" t="90598" r="92307" b="5474"/>
            <a:stretch>
              <a:fillRect/>
            </a:stretch>
          </p:blipFill>
          <p:spPr>
            <a:xfrm>
              <a:off x="8576784" y="3821522"/>
              <a:ext cx="1168400" cy="374869"/>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pic>
          <p:nvPicPr>
            <p:cNvPr id="51" name="Picture 50">
              <a:extLst>
                <a:ext uri="{FF2B5EF4-FFF2-40B4-BE49-F238E27FC236}">
                  <a16:creationId xmlns:a16="http://schemas.microsoft.com/office/drawing/2014/main" id="{A99D3E04-7E76-A15C-491F-4C571CB74929}"/>
                </a:ext>
              </a:extLst>
            </p:cNvPr>
            <p:cNvPicPr>
              <a:picLocks noChangeAspect="1"/>
            </p:cNvPicPr>
            <p:nvPr/>
          </p:nvPicPr>
          <p:blipFill>
            <a:blip r:embed="rId7"/>
            <a:srcRect l="224" t="65549" r="92523" b="30524"/>
            <a:stretch>
              <a:fillRect/>
            </a:stretch>
          </p:blipFill>
          <p:spPr>
            <a:xfrm>
              <a:off x="8576784" y="3320785"/>
              <a:ext cx="1168400" cy="374869"/>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cxnSp>
          <p:nvCxnSpPr>
            <p:cNvPr id="52" name="Straight Arrow Connector 51">
              <a:extLst>
                <a:ext uri="{FF2B5EF4-FFF2-40B4-BE49-F238E27FC236}">
                  <a16:creationId xmlns:a16="http://schemas.microsoft.com/office/drawing/2014/main" id="{1C165698-1C4C-5DC2-2C61-AF43D6B350CD}"/>
                </a:ext>
              </a:extLst>
            </p:cNvPr>
            <p:cNvCxnSpPr>
              <a:cxnSpLocks/>
            </p:cNvCxnSpPr>
            <p:nvPr/>
          </p:nvCxnSpPr>
          <p:spPr>
            <a:xfrm flipH="1">
              <a:off x="8348557" y="3508219"/>
              <a:ext cx="211301" cy="0"/>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C24FCBE5-BD44-15E4-473F-20353ED1FFE4}"/>
                </a:ext>
              </a:extLst>
            </p:cNvPr>
            <p:cNvCxnSpPr>
              <a:cxnSpLocks/>
            </p:cNvCxnSpPr>
            <p:nvPr/>
          </p:nvCxnSpPr>
          <p:spPr>
            <a:xfrm flipH="1">
              <a:off x="8348557" y="4007107"/>
              <a:ext cx="211301" cy="0"/>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grpSp>
      <p:pic>
        <p:nvPicPr>
          <p:cNvPr id="58" name="Picture 57">
            <a:extLst>
              <a:ext uri="{FF2B5EF4-FFF2-40B4-BE49-F238E27FC236}">
                <a16:creationId xmlns:a16="http://schemas.microsoft.com/office/drawing/2014/main" id="{A1DB4DD9-B2F4-B3D6-EED9-19C0A1C1964F}"/>
              </a:ext>
              <a:ext uri="{C183D7F6-B498-43B3-948B-1728B52AA6E4}">
                <adec:decorative xmlns:adec="http://schemas.microsoft.com/office/drawing/2017/decorative" val="1"/>
              </a:ext>
            </a:extLst>
          </p:cNvPr>
          <p:cNvPicPr>
            <a:picLocks noChangeAspect="1"/>
          </p:cNvPicPr>
          <p:nvPr/>
        </p:nvPicPr>
        <p:blipFill>
          <a:blip r:embed="rId8"/>
          <a:srcRect l="686" t="13992" r="91666" b="78769"/>
          <a:stretch>
            <a:fillRect/>
          </a:stretch>
        </p:blipFill>
        <p:spPr>
          <a:xfrm>
            <a:off x="9032600" y="1546768"/>
            <a:ext cx="1313207" cy="737149"/>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cxnSp>
        <p:nvCxnSpPr>
          <p:cNvPr id="59" name="Straight Arrow Connector 58">
            <a:extLst>
              <a:ext uri="{FF2B5EF4-FFF2-40B4-BE49-F238E27FC236}">
                <a16:creationId xmlns:a16="http://schemas.microsoft.com/office/drawing/2014/main" id="{C6D21842-1C70-FF47-7CB1-BCF4F0744C5E}"/>
              </a:ext>
              <a:ext uri="{C183D7F6-B498-43B3-948B-1728B52AA6E4}">
                <adec:decorative xmlns:adec="http://schemas.microsoft.com/office/drawing/2017/decorative" val="1"/>
              </a:ext>
            </a:extLst>
          </p:cNvPr>
          <p:cNvCxnSpPr>
            <a:cxnSpLocks/>
          </p:cNvCxnSpPr>
          <p:nvPr/>
        </p:nvCxnSpPr>
        <p:spPr>
          <a:xfrm flipH="1">
            <a:off x="8806212" y="1915092"/>
            <a:ext cx="211301" cy="0"/>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CA862DE-5B89-7895-0073-94E31643FE5B}"/>
              </a:ext>
            </a:extLst>
          </p:cNvPr>
          <p:cNvSpPr txBox="1">
            <a:spLocks/>
          </p:cNvSpPr>
          <p:nvPr/>
        </p:nvSpPr>
        <p:spPr>
          <a:xfrm>
            <a:off x="7283434" y="6635274"/>
            <a:ext cx="4601604"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lgn="r">
              <a:defRPr/>
            </a:pPr>
            <a:r>
              <a:rPr kumimoji="0" lang="en-US" sz="800" b="0" i="0" u="none" strike="noStrike" kern="1200" cap="none" spc="0" normalizeH="0" baseline="0" noProof="0">
                <a:ln>
                  <a:noFill/>
                </a:ln>
                <a:solidFill>
                  <a:srgbClr val="000000"/>
                </a:solidFill>
                <a:effectLst/>
                <a:uLnTx/>
                <a:uFillTx/>
                <a:latin typeface="Segoe UI"/>
                <a:ea typeface="+mn-ea"/>
                <a:cs typeface="+mn-cs"/>
              </a:rPr>
              <a:t>Learn more on our “</a:t>
            </a:r>
            <a:r>
              <a:rPr lang="en-US" sz="800">
                <a:hlinkClick r:id="rId9"/>
              </a:rPr>
              <a:t>Restrict SharePoint site access</a:t>
            </a:r>
            <a:r>
              <a:rPr kumimoji="0" lang="en-US" sz="800" b="0" i="0" u="none" strike="noStrike" kern="1200" cap="none" spc="0" normalizeH="0" baseline="0" noProof="0">
                <a:ln>
                  <a:noFill/>
                </a:ln>
                <a:solidFill>
                  <a:srgbClr val="000000"/>
                </a:solidFill>
                <a:effectLst/>
                <a:uLnTx/>
                <a:uFillTx/>
                <a:latin typeface="Segoe UI"/>
                <a:ea typeface="+mn-ea"/>
                <a:cs typeface="+mn-cs"/>
              </a:rPr>
              <a:t>” page</a:t>
            </a:r>
            <a:endParaRPr kumimoji="0" lang="en-US" sz="800" b="0" i="0" u="none" strike="noStrike" kern="1200" cap="none" spc="0" normalizeH="0" baseline="0" noProof="0">
              <a:ln>
                <a:noFill/>
              </a:ln>
              <a:solidFill>
                <a:srgbClr val="0078D4"/>
              </a:solidFill>
              <a:effectLst/>
              <a:uLnTx/>
              <a:uFillTx/>
              <a:latin typeface="Segoe UI"/>
              <a:ea typeface="+mn-ea"/>
              <a:cs typeface="+mn-cs"/>
            </a:endParaRPr>
          </a:p>
        </p:txBody>
      </p:sp>
      <p:pic>
        <p:nvPicPr>
          <p:cNvPr id="26" name="Picture 25">
            <a:extLst>
              <a:ext uri="{FF2B5EF4-FFF2-40B4-BE49-F238E27FC236}">
                <a16:creationId xmlns:a16="http://schemas.microsoft.com/office/drawing/2014/main" id="{6FB6245B-847D-30CA-D414-138648F0F98B}"/>
              </a:ext>
              <a:ext uri="{C183D7F6-B498-43B3-948B-1728B52AA6E4}">
                <adec:decorative xmlns:adec="http://schemas.microsoft.com/office/drawing/2017/decorative" val="1"/>
              </a:ext>
            </a:extLst>
          </p:cNvPr>
          <p:cNvPicPr>
            <a:picLocks noChangeAspect="1"/>
          </p:cNvPicPr>
          <p:nvPr/>
        </p:nvPicPr>
        <p:blipFill>
          <a:blip r:embed="rId4"/>
          <a:srcRect l="59168" t="31834" r="35547" b="62226"/>
          <a:stretch>
            <a:fillRect/>
          </a:stretch>
        </p:blipFill>
        <p:spPr>
          <a:xfrm>
            <a:off x="6552423" y="5177072"/>
            <a:ext cx="899361" cy="604048"/>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cxnSp>
        <p:nvCxnSpPr>
          <p:cNvPr id="28" name="Straight Arrow Connector 27">
            <a:extLst>
              <a:ext uri="{FF2B5EF4-FFF2-40B4-BE49-F238E27FC236}">
                <a16:creationId xmlns:a16="http://schemas.microsoft.com/office/drawing/2014/main" id="{95B82E06-F73B-EC0B-D35B-66BD50334F23}"/>
              </a:ext>
              <a:ext uri="{C183D7F6-B498-43B3-948B-1728B52AA6E4}">
                <adec:decorative xmlns:adec="http://schemas.microsoft.com/office/drawing/2017/decorative" val="1"/>
              </a:ext>
            </a:extLst>
          </p:cNvPr>
          <p:cNvCxnSpPr>
            <a:cxnSpLocks/>
          </p:cNvCxnSpPr>
          <p:nvPr/>
        </p:nvCxnSpPr>
        <p:spPr>
          <a:xfrm rot="5400000" flipH="1">
            <a:off x="6897262" y="5054932"/>
            <a:ext cx="211301" cy="0"/>
          </a:xfrm>
          <a:prstGeom prst="straightConnector1">
            <a:avLst/>
          </a:prstGeom>
          <a:ln w="25400">
            <a:solidFill>
              <a:srgbClr val="1172D3"/>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86503E7D-5BFB-EF1B-AE0A-557022D974F7}"/>
              </a:ext>
              <a:ext uri="{C183D7F6-B498-43B3-948B-1728B52AA6E4}">
                <adec:decorative xmlns:adec="http://schemas.microsoft.com/office/drawing/2017/decorative" val="1"/>
              </a:ext>
            </a:extLst>
          </p:cNvPr>
          <p:cNvPicPr>
            <a:picLocks noChangeAspect="1"/>
          </p:cNvPicPr>
          <p:nvPr/>
        </p:nvPicPr>
        <p:blipFill>
          <a:blip r:embed="rId3"/>
          <a:srcRect l="43198" t="9629" r="20028" b="79295"/>
          <a:stretch>
            <a:fillRect/>
          </a:stretch>
        </p:blipFill>
        <p:spPr>
          <a:xfrm>
            <a:off x="8921806" y="4766781"/>
            <a:ext cx="2848002" cy="509286"/>
          </a:xfrm>
          <a:prstGeom prst="roundRect">
            <a:avLst>
              <a:gd name="adj" fmla="val 2024"/>
            </a:avLst>
          </a:prstGeom>
          <a:noFill/>
          <a:effectLst>
            <a:outerShdw blurRad="50800" dist="25400" dir="2700000" algn="tl" rotWithShape="0">
              <a:prstClr val="black">
                <a:alpha val="20000"/>
              </a:prstClr>
            </a:outerShdw>
          </a:effectLst>
        </p:spPr>
      </p:pic>
      <p:sp>
        <p:nvSpPr>
          <p:cNvPr id="15" name="Rectangle 14">
            <a:extLst>
              <a:ext uri="{FF2B5EF4-FFF2-40B4-BE49-F238E27FC236}">
                <a16:creationId xmlns:a16="http://schemas.microsoft.com/office/drawing/2014/main" id="{193C3919-BB15-99DA-0677-5EB423339BA9}"/>
              </a:ext>
              <a:ext uri="{C183D7F6-B498-43B3-948B-1728B52AA6E4}">
                <adec:decorative xmlns:adec="http://schemas.microsoft.com/office/drawing/2017/decorative" val="1"/>
              </a:ext>
            </a:extLst>
          </p:cNvPr>
          <p:cNvSpPr/>
          <p:nvPr/>
        </p:nvSpPr>
        <p:spPr bwMode="auto">
          <a:xfrm>
            <a:off x="8911646" y="4766781"/>
            <a:ext cx="2848002" cy="513519"/>
          </a:xfrm>
          <a:prstGeom prst="rect">
            <a:avLst/>
          </a:prstGeom>
          <a:noFill/>
          <a:ln w="25400">
            <a:gradFill>
              <a:gsLst>
                <a:gs pos="100000">
                  <a:srgbClr val="C03BC4"/>
                </a:gs>
                <a:gs pos="28000">
                  <a:schemeClr val="accent1"/>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16" name="Straight Arrow Connector 15">
            <a:extLst>
              <a:ext uri="{FF2B5EF4-FFF2-40B4-BE49-F238E27FC236}">
                <a16:creationId xmlns:a16="http://schemas.microsoft.com/office/drawing/2014/main" id="{1BD83013-2A80-1EFB-A651-8E8C83ADA552}"/>
              </a:ext>
              <a:ext uri="{C183D7F6-B498-43B3-948B-1728B52AA6E4}">
                <adec:decorative xmlns:adec="http://schemas.microsoft.com/office/drawing/2017/decorative" val="1"/>
              </a:ext>
            </a:extLst>
          </p:cNvPr>
          <p:cNvCxnSpPr>
            <a:cxnSpLocks/>
          </p:cNvCxnSpPr>
          <p:nvPr/>
        </p:nvCxnSpPr>
        <p:spPr>
          <a:xfrm rot="5400000" flipH="1">
            <a:off x="9942733" y="4664599"/>
            <a:ext cx="211301" cy="0"/>
          </a:xfrm>
          <a:prstGeom prst="straightConnector1">
            <a:avLst/>
          </a:prstGeom>
          <a:ln w="25400">
            <a:solidFill>
              <a:srgbClr val="1172D3"/>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7B8E3ECA-017E-4F74-EEF5-431436FE3517}"/>
              </a:ext>
            </a:extLst>
          </p:cNvPr>
          <p:cNvSpPr/>
          <p:nvPr/>
        </p:nvSpPr>
        <p:spPr bwMode="auto">
          <a:xfrm>
            <a:off x="-1" y="0"/>
            <a:ext cx="4629873" cy="251278"/>
          </a:xfrm>
          <a:prstGeom prst="roundRect">
            <a:avLst>
              <a:gd name="adj" fmla="val 0"/>
            </a:avLst>
          </a:prstGeom>
          <a:gradFill flip="none" rotWithShape="1">
            <a:gsLst>
              <a:gs pos="0">
                <a:srgbClr val="C03BC4"/>
              </a:gs>
              <a:gs pos="80000">
                <a:srgbClr val="0078D4"/>
              </a:gs>
            </a:gsLst>
            <a:path path="circle">
              <a:fillToRect l="100000" t="100000"/>
            </a:path>
            <a:tileRect r="-100000" b="-100000"/>
          </a:gradFill>
          <a:effectLst/>
        </p:spPr>
        <p:txBody>
          <a:bodyPr wrap="square" lIns="73152" tIns="45720" rIns="73152" bIns="45720" rtlCol="0" anchor="ctr" anchorCtr="0">
            <a:noAutofit/>
          </a:bodyPr>
          <a:lstStyle/>
          <a:p>
            <a:pPr algn="ctr" defTabSz="932472" fontAlgn="base">
              <a:spcBef>
                <a:spcPct val="0"/>
              </a:spcBef>
              <a:spcAft>
                <a:spcPct val="0"/>
              </a:spcAft>
              <a:tabLst>
                <a:tab pos="2743200" algn="l"/>
              </a:tabLst>
              <a:defRPr/>
            </a:pPr>
            <a:r>
              <a:rPr lang="en-US" sz="1200" b="1">
                <a:ln w="3175">
                  <a:noFill/>
                </a:ln>
                <a:gradFill>
                  <a:gsLst>
                    <a:gs pos="38000">
                      <a:srgbClr val="FFFFFF"/>
                    </a:gs>
                    <a:gs pos="53933">
                      <a:srgbClr val="FFFFFF"/>
                    </a:gs>
                  </a:gsLst>
                  <a:path path="circle">
                    <a:fillToRect l="100000" b="100000"/>
                  </a:path>
                </a:gradFill>
                <a:latin typeface="Segoe Sans Display Semibold" pitchFamily="2" charset="0"/>
                <a:cs typeface="Segoe Sans Display Semibold" pitchFamily="2" charset="0"/>
              </a:rPr>
              <a:t>3. Assess site oversharing</a:t>
            </a:r>
          </a:p>
        </p:txBody>
      </p:sp>
      <p:sp>
        <p:nvSpPr>
          <p:cNvPr id="29" name="Title 1">
            <a:extLst>
              <a:ext uri="{FF2B5EF4-FFF2-40B4-BE49-F238E27FC236}">
                <a16:creationId xmlns:a16="http://schemas.microsoft.com/office/drawing/2014/main" id="{1A4BEACF-DB1E-A646-076D-AF4CFE8E9653}"/>
              </a:ext>
            </a:extLst>
          </p:cNvPr>
          <p:cNvSpPr txBox="1">
            <a:spLocks noGrp="1"/>
          </p:cNvSpPr>
          <p:nvPr>
            <p:ph type="title"/>
          </p:nvPr>
        </p:nvSpPr>
        <p:spPr>
          <a:xfrm>
            <a:off x="588264" y="292712"/>
            <a:ext cx="3447288" cy="861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50" normalizeH="0" baseline="0" noProof="0">
                <a:ln w="3175">
                  <a:noFill/>
                </a:ln>
                <a:solidFill>
                  <a:srgbClr val="0078D4"/>
                </a:solidFill>
                <a:effectLst/>
                <a:uLnTx/>
                <a:uFillTx/>
                <a:latin typeface="+mj-lt"/>
                <a:ea typeface="+mn-ea"/>
                <a:cs typeface="Segoe UI" pitchFamily="34" charset="0"/>
              </a:rPr>
              <a:t>Review user access to high-risk sites</a:t>
            </a:r>
          </a:p>
        </p:txBody>
      </p:sp>
      <p:sp>
        <p:nvSpPr>
          <p:cNvPr id="30" name="Rectangle: Rounded Corners 29">
            <a:extLst>
              <a:ext uri="{FF2B5EF4-FFF2-40B4-BE49-F238E27FC236}">
                <a16:creationId xmlns:a16="http://schemas.microsoft.com/office/drawing/2014/main" id="{C5676D3F-D19A-CFA6-7346-764C7EF5AD83}"/>
              </a:ext>
            </a:extLst>
          </p:cNvPr>
          <p:cNvSpPr/>
          <p:nvPr/>
        </p:nvSpPr>
        <p:spPr bwMode="auto">
          <a:xfrm>
            <a:off x="9977732" y="321736"/>
            <a:ext cx="596861" cy="251278"/>
          </a:xfrm>
          <a:prstGeom prst="roundRect">
            <a:avLst>
              <a:gd name="adj" fmla="val 18696"/>
            </a:avLst>
          </a:prstGeom>
          <a:solidFill>
            <a:srgbClr val="0078D4"/>
          </a:solidFill>
          <a:effectLst>
            <a:outerShdw blurRad="50800" dist="25400" dir="2700000" algn="tl" rotWithShape="0">
              <a:prstClr val="black">
                <a:alpha val="20000"/>
              </a:prstClr>
            </a:outerShdw>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Initiate</a:t>
            </a:r>
          </a:p>
        </p:txBody>
      </p:sp>
      <p:sp>
        <p:nvSpPr>
          <p:cNvPr id="31" name="Rectangle: Rounded Corners 30">
            <a:extLst>
              <a:ext uri="{FF2B5EF4-FFF2-40B4-BE49-F238E27FC236}">
                <a16:creationId xmlns:a16="http://schemas.microsoft.com/office/drawing/2014/main" id="{DF7406F6-5806-D471-C6ED-EFF994A2F74D}"/>
              </a:ext>
            </a:extLst>
          </p:cNvPr>
          <p:cNvSpPr/>
          <p:nvPr/>
        </p:nvSpPr>
        <p:spPr bwMode="auto">
          <a:xfrm>
            <a:off x="10632955" y="321736"/>
            <a:ext cx="596861" cy="251278"/>
          </a:xfrm>
          <a:prstGeom prst="roundRect">
            <a:avLst>
              <a:gd name="adj" fmla="val 18696"/>
            </a:avLst>
          </a:prstGeom>
          <a:solidFill>
            <a:srgbClr val="D9D9D9"/>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Protect</a:t>
            </a:r>
          </a:p>
        </p:txBody>
      </p:sp>
      <p:sp>
        <p:nvSpPr>
          <p:cNvPr id="44" name="Rectangle: Rounded Corners 43">
            <a:extLst>
              <a:ext uri="{FF2B5EF4-FFF2-40B4-BE49-F238E27FC236}">
                <a16:creationId xmlns:a16="http://schemas.microsoft.com/office/drawing/2014/main" id="{9C591DB2-0AE9-679E-B24B-5B61FF65052E}"/>
              </a:ext>
            </a:extLst>
          </p:cNvPr>
          <p:cNvSpPr/>
          <p:nvPr/>
        </p:nvSpPr>
        <p:spPr bwMode="auto">
          <a:xfrm>
            <a:off x="11288177" y="321736"/>
            <a:ext cx="596861" cy="251278"/>
          </a:xfrm>
          <a:prstGeom prst="roundRect">
            <a:avLst>
              <a:gd name="adj" fmla="val 18696"/>
            </a:avLst>
          </a:prstGeom>
          <a:solidFill>
            <a:srgbClr val="D9D9D9"/>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Operate</a:t>
            </a:r>
          </a:p>
        </p:txBody>
      </p:sp>
      <p:sp>
        <p:nvSpPr>
          <p:cNvPr id="6" name="TextBox 5">
            <a:extLst>
              <a:ext uri="{FF2B5EF4-FFF2-40B4-BE49-F238E27FC236}">
                <a16:creationId xmlns:a16="http://schemas.microsoft.com/office/drawing/2014/main" id="{C2F46F7B-13F8-A98A-D500-EF78A03D803C}"/>
              </a:ext>
            </a:extLst>
          </p:cNvPr>
          <p:cNvSpPr txBox="1"/>
          <p:nvPr/>
        </p:nvSpPr>
        <p:spPr>
          <a:xfrm>
            <a:off x="588264" y="3370114"/>
            <a:ext cx="3438143" cy="193899"/>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How to do it</a:t>
            </a:r>
          </a:p>
        </p:txBody>
      </p:sp>
      <p:cxnSp>
        <p:nvCxnSpPr>
          <p:cNvPr id="10" name="!!line2">
            <a:extLst>
              <a:ext uri="{FF2B5EF4-FFF2-40B4-BE49-F238E27FC236}">
                <a16:creationId xmlns:a16="http://schemas.microsoft.com/office/drawing/2014/main" id="{4636AF09-B413-CC3D-F515-92460353C907}"/>
              </a:ext>
              <a:ext uri="{C183D7F6-B498-43B3-948B-1728B52AA6E4}">
                <adec:decorative xmlns:adec="http://schemas.microsoft.com/office/drawing/2017/decorative" val="1"/>
              </a:ext>
            </a:extLst>
          </p:cNvPr>
          <p:cNvCxnSpPr>
            <a:cxnSpLocks/>
          </p:cNvCxnSpPr>
          <p:nvPr/>
        </p:nvCxnSpPr>
        <p:spPr>
          <a:xfrm>
            <a:off x="588264" y="5133892"/>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D3EEC4E-58BE-7A62-CF63-2F11906886F6}"/>
              </a:ext>
            </a:extLst>
          </p:cNvPr>
          <p:cNvSpPr txBox="1">
            <a:spLocks/>
          </p:cNvSpPr>
          <p:nvPr/>
        </p:nvSpPr>
        <p:spPr>
          <a:xfrm>
            <a:off x="588264" y="3887160"/>
            <a:ext cx="3447288" cy="4308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Navigate to the SharePoint admin center from </a:t>
            </a:r>
            <a:r>
              <a:rPr kumimoji="0" lang="en-US" sz="1400" b="0" i="0" u="none" strike="noStrike" kern="1200" cap="none" spc="0" normalizeH="0" baseline="0" noProof="0">
                <a:ln>
                  <a:noFill/>
                </a:ln>
                <a:solidFill>
                  <a:srgbClr val="0078D4"/>
                </a:solidFill>
                <a:effectLst/>
                <a:uLnTx/>
                <a:uFillTx/>
                <a:latin typeface="Segoe UI"/>
                <a:ea typeface="+mn-ea"/>
                <a:cs typeface="+mn-cs"/>
                <a:hlinkClick r:id="rId10">
                  <a:extLst>
                    <a:ext uri="{A12FA001-AC4F-418D-AE19-62706E023703}">
                      <ahyp:hlinkClr xmlns:ahyp="http://schemas.microsoft.com/office/drawing/2018/hyperlinkcolor" val="tx"/>
                    </a:ext>
                  </a:extLst>
                </a:hlinkClick>
              </a:rPr>
              <a:t>admin.microsoft.com</a:t>
            </a:r>
            <a:endParaRPr kumimoji="0" lang="en-US" sz="1400" b="0" i="0" u="none" strike="noStrike" kern="1200" cap="none" spc="0" normalizeH="0" baseline="0" noProof="0">
              <a:ln>
                <a:noFill/>
              </a:ln>
              <a:solidFill>
                <a:srgbClr val="0078D4"/>
              </a:solidFill>
              <a:effectLst/>
              <a:uLnTx/>
              <a:uFillTx/>
              <a:latin typeface="Segoe UI"/>
              <a:ea typeface="+mn-ea"/>
              <a:cs typeface="+mn-cs"/>
            </a:endParaRPr>
          </a:p>
        </p:txBody>
      </p:sp>
      <p:sp>
        <p:nvSpPr>
          <p:cNvPr id="12" name="TextBox 11">
            <a:extLst>
              <a:ext uri="{FF2B5EF4-FFF2-40B4-BE49-F238E27FC236}">
                <a16:creationId xmlns:a16="http://schemas.microsoft.com/office/drawing/2014/main" id="{AFEA1025-22EC-0DAC-6231-D59107F3E7F3}"/>
              </a:ext>
            </a:extLst>
          </p:cNvPr>
          <p:cNvSpPr txBox="1">
            <a:spLocks/>
          </p:cNvSpPr>
          <p:nvPr/>
        </p:nvSpPr>
        <p:spPr>
          <a:xfrm>
            <a:off x="588264" y="4723041"/>
            <a:ext cx="3447288" cy="21544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startAt="2"/>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Navigate to </a:t>
            </a: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Sites</a:t>
            </a:r>
            <a:r>
              <a:rPr kumimoji="0" lang="en-US" sz="1400" b="0" i="0" u="none" strike="noStrike" kern="1200" cap="none" spc="0" normalizeH="0" baseline="0" noProof="0">
                <a:ln>
                  <a:noFill/>
                </a:ln>
                <a:solidFill>
                  <a:srgbClr val="000000"/>
                </a:solidFill>
                <a:effectLst/>
                <a:uLnTx/>
                <a:uFillTx/>
                <a:latin typeface="Segoe UI"/>
                <a:ea typeface="+mn-ea"/>
                <a:cs typeface="+mn-cs"/>
              </a:rPr>
              <a:t> &gt; </a:t>
            </a: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Active sites</a:t>
            </a:r>
          </a:p>
        </p:txBody>
      </p:sp>
      <p:sp>
        <p:nvSpPr>
          <p:cNvPr id="13" name="TextBox 12">
            <a:extLst>
              <a:ext uri="{FF2B5EF4-FFF2-40B4-BE49-F238E27FC236}">
                <a16:creationId xmlns:a16="http://schemas.microsoft.com/office/drawing/2014/main" id="{34184353-AEA9-1690-E73D-1BE26B86059A}"/>
              </a:ext>
            </a:extLst>
          </p:cNvPr>
          <p:cNvSpPr txBox="1">
            <a:spLocks/>
          </p:cNvSpPr>
          <p:nvPr/>
        </p:nvSpPr>
        <p:spPr>
          <a:xfrm>
            <a:off x="588264" y="5292462"/>
            <a:ext cx="3447288" cy="43088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300"/>
              </a:spcAft>
              <a:buClrTx/>
              <a:buSzTx/>
              <a:buFont typeface="+mj-lt"/>
              <a:buAutoNum type="arabicParenR" startAt="3"/>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Select the site you want to manage &gt; </a:t>
            </a: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Settings</a:t>
            </a:r>
          </a:p>
        </p:txBody>
      </p:sp>
      <p:sp>
        <p:nvSpPr>
          <p:cNvPr id="18" name="TextBox 17">
            <a:extLst>
              <a:ext uri="{FF2B5EF4-FFF2-40B4-BE49-F238E27FC236}">
                <a16:creationId xmlns:a16="http://schemas.microsoft.com/office/drawing/2014/main" id="{34DF4336-3233-0D45-CC7A-BFED589683FD}"/>
              </a:ext>
            </a:extLst>
          </p:cNvPr>
          <p:cNvSpPr txBox="1">
            <a:spLocks/>
          </p:cNvSpPr>
          <p:nvPr/>
        </p:nvSpPr>
        <p:spPr>
          <a:xfrm>
            <a:off x="588264" y="5978084"/>
            <a:ext cx="3447288" cy="43088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startAt="4"/>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Review user permissions and remove any unnecessary or high-risk access</a:t>
            </a:r>
          </a:p>
        </p:txBody>
      </p:sp>
      <p:cxnSp>
        <p:nvCxnSpPr>
          <p:cNvPr id="19" name="!!line2">
            <a:extLst>
              <a:ext uri="{FF2B5EF4-FFF2-40B4-BE49-F238E27FC236}">
                <a16:creationId xmlns:a16="http://schemas.microsoft.com/office/drawing/2014/main" id="{AAE5A1CE-5BFF-369C-E70D-0F82B70F7E21}"/>
              </a:ext>
              <a:ext uri="{C183D7F6-B498-43B3-948B-1728B52AA6E4}">
                <adec:decorative xmlns:adec="http://schemas.microsoft.com/office/drawing/2017/decorative" val="1"/>
              </a:ext>
            </a:extLst>
          </p:cNvPr>
          <p:cNvCxnSpPr>
            <a:cxnSpLocks/>
          </p:cNvCxnSpPr>
          <p:nvPr/>
        </p:nvCxnSpPr>
        <p:spPr>
          <a:xfrm>
            <a:off x="588264" y="4527633"/>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0" name="!!line2">
            <a:extLst>
              <a:ext uri="{FF2B5EF4-FFF2-40B4-BE49-F238E27FC236}">
                <a16:creationId xmlns:a16="http://schemas.microsoft.com/office/drawing/2014/main" id="{D5AD82E1-D995-3A92-8E67-BB6674B95EA5}"/>
              </a:ext>
              <a:ext uri="{C183D7F6-B498-43B3-948B-1728B52AA6E4}">
                <adec:decorative xmlns:adec="http://schemas.microsoft.com/office/drawing/2017/decorative" val="1"/>
              </a:ext>
            </a:extLst>
          </p:cNvPr>
          <p:cNvCxnSpPr>
            <a:cxnSpLocks/>
          </p:cNvCxnSpPr>
          <p:nvPr/>
        </p:nvCxnSpPr>
        <p:spPr>
          <a:xfrm>
            <a:off x="588264" y="5846473"/>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1" name="!!line2">
            <a:extLst>
              <a:ext uri="{FF2B5EF4-FFF2-40B4-BE49-F238E27FC236}">
                <a16:creationId xmlns:a16="http://schemas.microsoft.com/office/drawing/2014/main" id="{12AF6415-E30D-EE45-ABE7-83F554C4AEAF}"/>
              </a:ext>
              <a:ext uri="{C183D7F6-B498-43B3-948B-1728B52AA6E4}">
                <adec:decorative xmlns:adec="http://schemas.microsoft.com/office/drawing/2017/decorative" val="1"/>
              </a:ext>
            </a:extLst>
          </p:cNvPr>
          <p:cNvCxnSpPr>
            <a:cxnSpLocks/>
          </p:cNvCxnSpPr>
          <p:nvPr/>
        </p:nvCxnSpPr>
        <p:spPr>
          <a:xfrm>
            <a:off x="588264" y="3727082"/>
            <a:ext cx="3447288" cy="0"/>
          </a:xfrm>
          <a:prstGeom prst="line">
            <a:avLst/>
          </a:prstGeom>
          <a:ln w="12700" cap="rnd">
            <a:solidFill>
              <a:schemeClr val="accent1"/>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53569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091A5-015E-4524-5738-69D95FA35DC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751097C-C60E-A396-BEC1-F79C8FC4C2D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24680" y="4188946"/>
            <a:ext cx="3355848" cy="1990507"/>
          </a:xfrm>
          <a:prstGeom prst="roundRect">
            <a:avLst>
              <a:gd name="adj" fmla="val 2024"/>
            </a:avLst>
          </a:prstGeom>
          <a:noFill/>
          <a:effectLst>
            <a:outerShdw blurRad="50800" dist="25400" dir="2700000" algn="tl" rotWithShape="0">
              <a:prstClr val="black">
                <a:alpha val="20000"/>
              </a:prstClr>
            </a:outerShdw>
          </a:effectLst>
        </p:spPr>
      </p:pic>
      <p:sp>
        <p:nvSpPr>
          <p:cNvPr id="39" name="Title 16">
            <a:extLst>
              <a:ext uri="{FF2B5EF4-FFF2-40B4-BE49-F238E27FC236}">
                <a16:creationId xmlns:a16="http://schemas.microsoft.com/office/drawing/2014/main" id="{036B62F9-519C-B25C-B12E-D7BB4FE50E99}"/>
              </a:ext>
            </a:extLst>
          </p:cNvPr>
          <p:cNvSpPr txBox="1">
            <a:spLocks/>
          </p:cNvSpPr>
          <p:nvPr/>
        </p:nvSpPr>
        <p:spPr>
          <a:xfrm>
            <a:off x="588264" y="1187764"/>
            <a:ext cx="3447288" cy="1508105"/>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000" b="0" kern="1200" cap="none" spc="0" baseline="0">
                <a:ln w="3175">
                  <a:noFill/>
                </a:ln>
                <a:solidFill>
                  <a:schemeClr val="tx1"/>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UI"/>
                <a:ea typeface="+mn-ea"/>
                <a:cs typeface="Segoe UI" panose="020B0502040204020203" pitchFamily="34" charset="0"/>
              </a:rPr>
              <a:t>Site ownership policies help manage ownership of SharePoint sites. Ensuring that each site has owners that are responsible and accountable for its content, access, and other aspects of collaboration is important to keep your organization secure and compliant. </a:t>
            </a:r>
          </a:p>
        </p:txBody>
      </p:sp>
      <p:sp>
        <p:nvSpPr>
          <p:cNvPr id="54" name="Rectangle: Rounded Corners 53">
            <a:extLst>
              <a:ext uri="{FF2B5EF4-FFF2-40B4-BE49-F238E27FC236}">
                <a16:creationId xmlns:a16="http://schemas.microsoft.com/office/drawing/2014/main" id="{02D70F33-6ADB-E236-1421-9E08A941DB1F}"/>
              </a:ext>
              <a:ext uri="{C183D7F6-B498-43B3-948B-1728B52AA6E4}">
                <adec:decorative xmlns:adec="http://schemas.microsoft.com/office/drawing/2017/decorative" val="1"/>
              </a:ext>
            </a:extLst>
          </p:cNvPr>
          <p:cNvSpPr/>
          <p:nvPr/>
        </p:nvSpPr>
        <p:spPr bwMode="auto">
          <a:xfrm>
            <a:off x="415116" y="3204431"/>
            <a:ext cx="3787486" cy="3018048"/>
          </a:xfrm>
          <a:prstGeom prst="roundRect">
            <a:avLst>
              <a:gd name="adj" fmla="val 1729"/>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TextBox 55">
            <a:extLst>
              <a:ext uri="{FF2B5EF4-FFF2-40B4-BE49-F238E27FC236}">
                <a16:creationId xmlns:a16="http://schemas.microsoft.com/office/drawing/2014/main" id="{D48493E6-4851-9FA1-7C85-BE41313A4438}"/>
              </a:ext>
            </a:extLst>
          </p:cNvPr>
          <p:cNvSpPr txBox="1"/>
          <p:nvPr/>
        </p:nvSpPr>
        <p:spPr>
          <a:xfrm>
            <a:off x="588264" y="3379270"/>
            <a:ext cx="3438143" cy="193899"/>
          </a:xfrm>
          <a:prstGeom prst="rect">
            <a:avLst/>
          </a:prstGeom>
          <a:noFill/>
        </p:spPr>
        <p:txBody>
          <a:bodyPr wrap="square" lIns="0" tIns="0" rIns="0" bIns="0">
            <a:spAutoFit/>
          </a:bodyPr>
          <a:lstStyle/>
          <a:p>
            <a:pPr>
              <a:lnSpc>
                <a:spcPct val="90000"/>
              </a:lnSpc>
              <a:defRPr/>
            </a:pPr>
            <a:r>
              <a:rPr lang="en-US" sz="1400">
                <a:solidFill>
                  <a:srgbClr val="0078D4"/>
                </a:solidFill>
                <a:latin typeface="Segoe UI Semibold" panose="020B0702040204020203" pitchFamily="34" charset="0"/>
                <a:cs typeface="Segoe UI Semibold" panose="020B0702040204020203" pitchFamily="34" charset="0"/>
              </a:rPr>
              <a:t>How to do it </a:t>
            </a:r>
          </a:p>
        </p:txBody>
      </p:sp>
      <p:cxnSp>
        <p:nvCxnSpPr>
          <p:cNvPr id="32" name="!!line2">
            <a:extLst>
              <a:ext uri="{FF2B5EF4-FFF2-40B4-BE49-F238E27FC236}">
                <a16:creationId xmlns:a16="http://schemas.microsoft.com/office/drawing/2014/main" id="{E132B35B-C270-1E3B-3C64-9D747D8A142E}"/>
              </a:ext>
              <a:ext uri="{C183D7F6-B498-43B3-948B-1728B52AA6E4}">
                <adec:decorative xmlns:adec="http://schemas.microsoft.com/office/drawing/2017/decorative" val="1"/>
              </a:ext>
            </a:extLst>
          </p:cNvPr>
          <p:cNvCxnSpPr>
            <a:cxnSpLocks/>
          </p:cNvCxnSpPr>
          <p:nvPr/>
        </p:nvCxnSpPr>
        <p:spPr>
          <a:xfrm>
            <a:off x="588264" y="4230588"/>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674E896-57DD-EC15-D301-A5BB4BA84348}"/>
              </a:ext>
            </a:extLst>
          </p:cNvPr>
          <p:cNvSpPr txBox="1">
            <a:spLocks/>
          </p:cNvSpPr>
          <p:nvPr/>
        </p:nvSpPr>
        <p:spPr>
          <a:xfrm>
            <a:off x="588264" y="3849079"/>
            <a:ext cx="3447288"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Go to admin.microsoft.com</a:t>
            </a:r>
          </a:p>
        </p:txBody>
      </p:sp>
      <p:sp>
        <p:nvSpPr>
          <p:cNvPr id="36" name="TextBox 35">
            <a:extLst>
              <a:ext uri="{FF2B5EF4-FFF2-40B4-BE49-F238E27FC236}">
                <a16:creationId xmlns:a16="http://schemas.microsoft.com/office/drawing/2014/main" id="{B18FDEFD-FA09-C7F1-1B20-E5933547083F}"/>
              </a:ext>
            </a:extLst>
          </p:cNvPr>
          <p:cNvSpPr txBox="1">
            <a:spLocks/>
          </p:cNvSpPr>
          <p:nvPr/>
        </p:nvSpPr>
        <p:spPr>
          <a:xfrm>
            <a:off x="588264" y="4389565"/>
            <a:ext cx="3447288" cy="21544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startAt="2"/>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Open </a:t>
            </a: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Admin</a:t>
            </a:r>
            <a:r>
              <a:rPr kumimoji="0" lang="en-US" sz="1400" b="0" i="0" u="none" strike="noStrike" kern="1200" cap="none" spc="0" normalizeH="0" baseline="0" noProof="0">
                <a:ln>
                  <a:noFill/>
                </a:ln>
                <a:solidFill>
                  <a:srgbClr val="000000"/>
                </a:solidFill>
                <a:effectLst/>
                <a:uLnTx/>
                <a:uFillTx/>
                <a:latin typeface="Segoe UI"/>
                <a:ea typeface="+mn-ea"/>
                <a:cs typeface="+mn-cs"/>
              </a:rPr>
              <a:t> </a:t>
            </a: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centers</a:t>
            </a:r>
            <a:r>
              <a:rPr kumimoji="0" lang="en-US" sz="1400" b="0" i="0" u="none" strike="noStrike" kern="1200" cap="none" spc="0" normalizeH="0" baseline="0" noProof="0">
                <a:ln>
                  <a:noFill/>
                </a:ln>
                <a:solidFill>
                  <a:srgbClr val="000000"/>
                </a:solidFill>
                <a:effectLst/>
                <a:uLnTx/>
                <a:uFillTx/>
                <a:latin typeface="Segoe UI"/>
                <a:ea typeface="+mn-ea"/>
                <a:cs typeface="+mn-cs"/>
              </a:rPr>
              <a:t> &gt; </a:t>
            </a: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SharePoint</a:t>
            </a:r>
          </a:p>
        </p:txBody>
      </p:sp>
      <p:sp>
        <p:nvSpPr>
          <p:cNvPr id="41" name="TextBox 40">
            <a:extLst>
              <a:ext uri="{FF2B5EF4-FFF2-40B4-BE49-F238E27FC236}">
                <a16:creationId xmlns:a16="http://schemas.microsoft.com/office/drawing/2014/main" id="{0E5E7E10-F6A0-3FD6-87ED-0D3FCF290073}"/>
              </a:ext>
            </a:extLst>
          </p:cNvPr>
          <p:cNvSpPr txBox="1">
            <a:spLocks/>
          </p:cNvSpPr>
          <p:nvPr/>
        </p:nvSpPr>
        <p:spPr>
          <a:xfrm>
            <a:off x="588264" y="5714332"/>
            <a:ext cx="3447288" cy="430887"/>
          </a:xfrm>
          <a:prstGeom prst="rect">
            <a:avLst/>
          </a:prstGeom>
          <a:noFill/>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300"/>
              </a:spcAft>
              <a:buClrTx/>
              <a:buSzTx/>
              <a:buFont typeface="+mj-lt"/>
              <a:buAutoNum type="arabicParenR" startAt="4"/>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Review and assign owners for flagged “ownerless” sites</a:t>
            </a:r>
          </a:p>
        </p:txBody>
      </p:sp>
      <p:cxnSp>
        <p:nvCxnSpPr>
          <p:cNvPr id="43" name="!!line2">
            <a:extLst>
              <a:ext uri="{FF2B5EF4-FFF2-40B4-BE49-F238E27FC236}">
                <a16:creationId xmlns:a16="http://schemas.microsoft.com/office/drawing/2014/main" id="{FE758D85-6B0E-AA5D-616E-D243E6BA67EF}"/>
              </a:ext>
              <a:ext uri="{C183D7F6-B498-43B3-948B-1728B52AA6E4}">
                <adec:decorative xmlns:adec="http://schemas.microsoft.com/office/drawing/2017/decorative" val="1"/>
              </a:ext>
            </a:extLst>
          </p:cNvPr>
          <p:cNvCxnSpPr>
            <a:cxnSpLocks/>
          </p:cNvCxnSpPr>
          <p:nvPr/>
        </p:nvCxnSpPr>
        <p:spPr>
          <a:xfrm>
            <a:off x="588264" y="4756898"/>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50" name="!!line2">
            <a:extLst>
              <a:ext uri="{FF2B5EF4-FFF2-40B4-BE49-F238E27FC236}">
                <a16:creationId xmlns:a16="http://schemas.microsoft.com/office/drawing/2014/main" id="{D50EC0E6-609E-449B-3F0B-C00F0FD854B9}"/>
              </a:ext>
              <a:ext uri="{C183D7F6-B498-43B3-948B-1728B52AA6E4}">
                <adec:decorative xmlns:adec="http://schemas.microsoft.com/office/drawing/2017/decorative" val="1"/>
              </a:ext>
            </a:extLst>
          </p:cNvPr>
          <p:cNvCxnSpPr>
            <a:cxnSpLocks/>
          </p:cNvCxnSpPr>
          <p:nvPr/>
        </p:nvCxnSpPr>
        <p:spPr>
          <a:xfrm>
            <a:off x="588264" y="3678877"/>
            <a:ext cx="3447288" cy="0"/>
          </a:xfrm>
          <a:prstGeom prst="line">
            <a:avLst/>
          </a:prstGeom>
          <a:ln w="12700" cap="rnd">
            <a:solidFill>
              <a:schemeClr val="accent1"/>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DEEAFB9-2BC0-55B0-6EF7-13E136A7FB39}"/>
              </a:ext>
            </a:extLst>
          </p:cNvPr>
          <p:cNvSpPr txBox="1">
            <a:spLocks/>
          </p:cNvSpPr>
          <p:nvPr/>
        </p:nvSpPr>
        <p:spPr>
          <a:xfrm>
            <a:off x="588264" y="4958403"/>
            <a:ext cx="3447288" cy="43088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startAt="3"/>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In the left panel, go to </a:t>
            </a: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Sites</a:t>
            </a:r>
            <a:r>
              <a:rPr kumimoji="0" lang="en-US" sz="1400" b="0" i="0" u="none" strike="noStrike" kern="1200" cap="none" spc="0" normalizeH="0" baseline="0" noProof="0">
                <a:ln>
                  <a:noFill/>
                </a:ln>
                <a:solidFill>
                  <a:srgbClr val="000000"/>
                </a:solidFill>
                <a:effectLst/>
                <a:uLnTx/>
                <a:uFillTx/>
                <a:latin typeface="Segoe UI"/>
                <a:ea typeface="+mn-ea"/>
                <a:cs typeface="+mn-cs"/>
              </a:rPr>
              <a:t> &gt; </a:t>
            </a: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Active</a:t>
            </a:r>
            <a:r>
              <a:rPr kumimoji="0" lang="en-US" sz="1400" b="0" i="0" u="none" strike="noStrike" kern="1200" cap="none" spc="0" normalizeH="0" baseline="0" noProof="0">
                <a:ln>
                  <a:noFill/>
                </a:ln>
                <a:solidFill>
                  <a:srgbClr val="000000"/>
                </a:solidFill>
                <a:effectLst/>
                <a:uLnTx/>
                <a:uFillTx/>
                <a:latin typeface="Segoe UI"/>
                <a:ea typeface="+mn-ea"/>
                <a:cs typeface="+mn-cs"/>
              </a:rPr>
              <a:t> </a:t>
            </a: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sites</a:t>
            </a:r>
          </a:p>
        </p:txBody>
      </p:sp>
      <p:cxnSp>
        <p:nvCxnSpPr>
          <p:cNvPr id="13" name="!!line2">
            <a:extLst>
              <a:ext uri="{FF2B5EF4-FFF2-40B4-BE49-F238E27FC236}">
                <a16:creationId xmlns:a16="http://schemas.microsoft.com/office/drawing/2014/main" id="{91013817-1F6D-BAE9-47EE-A00C2D1CD279}"/>
              </a:ext>
              <a:ext uri="{C183D7F6-B498-43B3-948B-1728B52AA6E4}">
                <adec:decorative xmlns:adec="http://schemas.microsoft.com/office/drawing/2017/decorative" val="1"/>
              </a:ext>
            </a:extLst>
          </p:cNvPr>
          <p:cNvCxnSpPr>
            <a:cxnSpLocks/>
          </p:cNvCxnSpPr>
          <p:nvPr/>
        </p:nvCxnSpPr>
        <p:spPr>
          <a:xfrm>
            <a:off x="588264" y="5512827"/>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43BBDEDA-F38E-EF7D-F132-F0B2C8FB124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529190" y="1562996"/>
            <a:ext cx="3355848" cy="2007888"/>
          </a:xfrm>
          <a:prstGeom prst="roundRect">
            <a:avLst>
              <a:gd name="adj" fmla="val 2024"/>
            </a:avLst>
          </a:prstGeom>
          <a:noFill/>
          <a:effectLst>
            <a:outerShdw blurRad="50800" dist="25400" dir="2700000" algn="tl" rotWithShape="0">
              <a:prstClr val="black">
                <a:alpha val="20000"/>
              </a:prstClr>
            </a:outerShdw>
          </a:effectLst>
        </p:spPr>
      </p:pic>
      <p:pic>
        <p:nvPicPr>
          <p:cNvPr id="23" name="Picture 22">
            <a:extLst>
              <a:ext uri="{FF2B5EF4-FFF2-40B4-BE49-F238E27FC236}">
                <a16:creationId xmlns:a16="http://schemas.microsoft.com/office/drawing/2014/main" id="{6FAE898A-F7D7-4AD2-9CA5-AB4C3F1BFC0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924680" y="1589158"/>
            <a:ext cx="3355848" cy="1981726"/>
          </a:xfrm>
          <a:prstGeom prst="roundRect">
            <a:avLst>
              <a:gd name="adj" fmla="val 2024"/>
            </a:avLst>
          </a:prstGeom>
          <a:noFill/>
          <a:effectLst>
            <a:outerShdw blurRad="50800" dist="25400" dir="2700000" algn="tl" rotWithShape="0">
              <a:prstClr val="black">
                <a:alpha val="20000"/>
              </a:prstClr>
            </a:outerShdw>
          </a:effectLst>
        </p:spPr>
      </p:pic>
      <p:sp>
        <p:nvSpPr>
          <p:cNvPr id="24" name="Oval 23">
            <a:extLst>
              <a:ext uri="{FF2B5EF4-FFF2-40B4-BE49-F238E27FC236}">
                <a16:creationId xmlns:a16="http://schemas.microsoft.com/office/drawing/2014/main" id="{40A50CB8-AFB1-25D0-AE91-3A8E0BC39EDD}"/>
              </a:ext>
              <a:ext uri="{C183D7F6-B498-43B3-948B-1728B52AA6E4}">
                <adec:decorative xmlns:adec="http://schemas.microsoft.com/office/drawing/2017/decorative" val="0"/>
              </a:ext>
            </a:extLst>
          </p:cNvPr>
          <p:cNvSpPr/>
          <p:nvPr/>
        </p:nvSpPr>
        <p:spPr bwMode="auto">
          <a:xfrm>
            <a:off x="8531492" y="1174429"/>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3</a:t>
            </a:r>
          </a:p>
        </p:txBody>
      </p:sp>
      <p:sp>
        <p:nvSpPr>
          <p:cNvPr id="26" name="Oval 25">
            <a:extLst>
              <a:ext uri="{FF2B5EF4-FFF2-40B4-BE49-F238E27FC236}">
                <a16:creationId xmlns:a16="http://schemas.microsoft.com/office/drawing/2014/main" id="{8A4F59CE-937C-FD75-6A5E-2829BD4B2D47}"/>
              </a:ext>
              <a:ext uri="{C183D7F6-B498-43B3-948B-1728B52AA6E4}">
                <adec:decorative xmlns:adec="http://schemas.microsoft.com/office/drawing/2017/decorative" val="0"/>
              </a:ext>
            </a:extLst>
          </p:cNvPr>
          <p:cNvSpPr/>
          <p:nvPr/>
        </p:nvSpPr>
        <p:spPr bwMode="auto">
          <a:xfrm>
            <a:off x="4924680" y="3774217"/>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4</a:t>
            </a:r>
          </a:p>
        </p:txBody>
      </p:sp>
      <p:sp>
        <p:nvSpPr>
          <p:cNvPr id="27" name="Oval 26">
            <a:extLst>
              <a:ext uri="{FF2B5EF4-FFF2-40B4-BE49-F238E27FC236}">
                <a16:creationId xmlns:a16="http://schemas.microsoft.com/office/drawing/2014/main" id="{D9E69F7A-AA13-709D-2117-2B78852BDF30}"/>
              </a:ext>
              <a:ext uri="{C183D7F6-B498-43B3-948B-1728B52AA6E4}">
                <adec:decorative xmlns:adec="http://schemas.microsoft.com/office/drawing/2017/decorative" val="0"/>
              </a:ext>
            </a:extLst>
          </p:cNvPr>
          <p:cNvSpPr/>
          <p:nvPr/>
        </p:nvSpPr>
        <p:spPr bwMode="auto">
          <a:xfrm>
            <a:off x="8530341" y="3774217"/>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4</a:t>
            </a:r>
          </a:p>
        </p:txBody>
      </p:sp>
      <p:grpSp>
        <p:nvGrpSpPr>
          <p:cNvPr id="28" name="Group 27">
            <a:extLst>
              <a:ext uri="{FF2B5EF4-FFF2-40B4-BE49-F238E27FC236}">
                <a16:creationId xmlns:a16="http://schemas.microsoft.com/office/drawing/2014/main" id="{730B2D5A-E98D-5357-AEA6-4A901D47BD5B}"/>
              </a:ext>
              <a:ext uri="{C183D7F6-B498-43B3-948B-1728B52AA6E4}">
                <adec:decorative xmlns:adec="http://schemas.microsoft.com/office/drawing/2017/decorative" val="1"/>
              </a:ext>
            </a:extLst>
          </p:cNvPr>
          <p:cNvGrpSpPr/>
          <p:nvPr/>
        </p:nvGrpSpPr>
        <p:grpSpPr>
          <a:xfrm>
            <a:off x="5202211" y="2588594"/>
            <a:ext cx="1396627" cy="875606"/>
            <a:chOff x="8348557" y="3320785"/>
            <a:chExt cx="1396627" cy="875606"/>
          </a:xfrm>
        </p:grpSpPr>
        <p:pic>
          <p:nvPicPr>
            <p:cNvPr id="29" name="Picture 28">
              <a:extLst>
                <a:ext uri="{FF2B5EF4-FFF2-40B4-BE49-F238E27FC236}">
                  <a16:creationId xmlns:a16="http://schemas.microsoft.com/office/drawing/2014/main" id="{93CFA4A2-F9AB-1E88-1EA1-EC80F7EC0871}"/>
                </a:ext>
              </a:extLst>
            </p:cNvPr>
            <p:cNvPicPr>
              <a:picLocks noChangeAspect="1"/>
            </p:cNvPicPr>
            <p:nvPr/>
          </p:nvPicPr>
          <p:blipFill>
            <a:blip r:embed="rId6"/>
            <a:srcRect l="440" t="90598" r="92307" b="5474"/>
            <a:stretch>
              <a:fillRect/>
            </a:stretch>
          </p:blipFill>
          <p:spPr>
            <a:xfrm>
              <a:off x="8576784" y="3821522"/>
              <a:ext cx="1168400" cy="374869"/>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pic>
          <p:nvPicPr>
            <p:cNvPr id="30" name="Picture 29">
              <a:extLst>
                <a:ext uri="{FF2B5EF4-FFF2-40B4-BE49-F238E27FC236}">
                  <a16:creationId xmlns:a16="http://schemas.microsoft.com/office/drawing/2014/main" id="{D3C59E83-6DBB-4AB3-F060-A4E3BA3EA5F4}"/>
                </a:ext>
              </a:extLst>
            </p:cNvPr>
            <p:cNvPicPr>
              <a:picLocks noChangeAspect="1"/>
            </p:cNvPicPr>
            <p:nvPr/>
          </p:nvPicPr>
          <p:blipFill>
            <a:blip r:embed="rId6"/>
            <a:srcRect l="224" t="65549" r="92523" b="30524"/>
            <a:stretch>
              <a:fillRect/>
            </a:stretch>
          </p:blipFill>
          <p:spPr>
            <a:xfrm>
              <a:off x="8576784" y="3320785"/>
              <a:ext cx="1168400" cy="374869"/>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cxnSp>
          <p:nvCxnSpPr>
            <p:cNvPr id="31" name="Straight Arrow Connector 30">
              <a:extLst>
                <a:ext uri="{FF2B5EF4-FFF2-40B4-BE49-F238E27FC236}">
                  <a16:creationId xmlns:a16="http://schemas.microsoft.com/office/drawing/2014/main" id="{8894DA12-356C-3EB1-E277-322F2E72FA9B}"/>
                </a:ext>
              </a:extLst>
            </p:cNvPr>
            <p:cNvCxnSpPr>
              <a:cxnSpLocks/>
            </p:cNvCxnSpPr>
            <p:nvPr/>
          </p:nvCxnSpPr>
          <p:spPr>
            <a:xfrm flipH="1">
              <a:off x="8348557" y="3508219"/>
              <a:ext cx="211301" cy="0"/>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3272246-69A7-658C-3AC9-728BB385BC84}"/>
                </a:ext>
              </a:extLst>
            </p:cNvPr>
            <p:cNvCxnSpPr>
              <a:cxnSpLocks/>
            </p:cNvCxnSpPr>
            <p:nvPr/>
          </p:nvCxnSpPr>
          <p:spPr>
            <a:xfrm flipH="1">
              <a:off x="8348557" y="4007107"/>
              <a:ext cx="211301" cy="0"/>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grpSp>
      <p:pic>
        <p:nvPicPr>
          <p:cNvPr id="37" name="Picture 36">
            <a:extLst>
              <a:ext uri="{FF2B5EF4-FFF2-40B4-BE49-F238E27FC236}">
                <a16:creationId xmlns:a16="http://schemas.microsoft.com/office/drawing/2014/main" id="{97A6627E-2F3B-4A3F-7D0C-7B41250B8DFB}"/>
              </a:ext>
              <a:ext uri="{C183D7F6-B498-43B3-948B-1728B52AA6E4}">
                <adec:decorative xmlns:adec="http://schemas.microsoft.com/office/drawing/2017/decorative" val="1"/>
              </a:ext>
            </a:extLst>
          </p:cNvPr>
          <p:cNvPicPr>
            <a:picLocks noChangeAspect="1"/>
          </p:cNvPicPr>
          <p:nvPr/>
        </p:nvPicPr>
        <p:blipFill>
          <a:blip r:embed="rId7"/>
          <a:srcRect l="686" t="13992" r="91666" b="78769"/>
          <a:stretch>
            <a:fillRect/>
          </a:stretch>
        </p:blipFill>
        <p:spPr>
          <a:xfrm>
            <a:off x="9032600" y="1546768"/>
            <a:ext cx="1313207" cy="737149"/>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cxnSp>
        <p:nvCxnSpPr>
          <p:cNvPr id="38" name="Straight Arrow Connector 37">
            <a:extLst>
              <a:ext uri="{FF2B5EF4-FFF2-40B4-BE49-F238E27FC236}">
                <a16:creationId xmlns:a16="http://schemas.microsoft.com/office/drawing/2014/main" id="{2CFE364D-3F4E-85E2-1DDE-7148A1BF9901}"/>
              </a:ext>
              <a:ext uri="{C183D7F6-B498-43B3-948B-1728B52AA6E4}">
                <adec:decorative xmlns:adec="http://schemas.microsoft.com/office/drawing/2017/decorative" val="1"/>
              </a:ext>
            </a:extLst>
          </p:cNvPr>
          <p:cNvCxnSpPr>
            <a:cxnSpLocks/>
          </p:cNvCxnSpPr>
          <p:nvPr/>
        </p:nvCxnSpPr>
        <p:spPr>
          <a:xfrm flipH="1">
            <a:off x="8806212" y="1915092"/>
            <a:ext cx="211301" cy="0"/>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0FF0134D-1922-C42A-25C6-463F0F4FD083}"/>
              </a:ext>
              <a:ext uri="{C183D7F6-B498-43B3-948B-1728B52AA6E4}">
                <adec:decorative xmlns:adec="http://schemas.microsoft.com/office/drawing/2017/decorative" val="0"/>
              </a:ext>
            </a:extLst>
          </p:cNvPr>
          <p:cNvSpPr/>
          <p:nvPr/>
        </p:nvSpPr>
        <p:spPr bwMode="auto">
          <a:xfrm>
            <a:off x="4924680" y="1174429"/>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1</a:t>
            </a:r>
          </a:p>
        </p:txBody>
      </p:sp>
      <p:sp>
        <p:nvSpPr>
          <p:cNvPr id="3" name="Oval 2">
            <a:extLst>
              <a:ext uri="{FF2B5EF4-FFF2-40B4-BE49-F238E27FC236}">
                <a16:creationId xmlns:a16="http://schemas.microsoft.com/office/drawing/2014/main" id="{4236C084-467C-AF6D-4443-F2C310298BFD}"/>
              </a:ext>
              <a:ext uri="{C183D7F6-B498-43B3-948B-1728B52AA6E4}">
                <adec:decorative xmlns:adec="http://schemas.microsoft.com/office/drawing/2017/decorative" val="0"/>
              </a:ext>
            </a:extLst>
          </p:cNvPr>
          <p:cNvSpPr/>
          <p:nvPr/>
        </p:nvSpPr>
        <p:spPr bwMode="auto">
          <a:xfrm>
            <a:off x="5275905" y="1174429"/>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2</a:t>
            </a:r>
          </a:p>
        </p:txBody>
      </p:sp>
      <p:pic>
        <p:nvPicPr>
          <p:cNvPr id="8" name="Picture 7">
            <a:extLst>
              <a:ext uri="{FF2B5EF4-FFF2-40B4-BE49-F238E27FC236}">
                <a16:creationId xmlns:a16="http://schemas.microsoft.com/office/drawing/2014/main" id="{74CAD04C-827F-D31C-9989-CECD534DF4DF}"/>
              </a:ext>
              <a:ext uri="{C183D7F6-B498-43B3-948B-1728B52AA6E4}">
                <adec:decorative xmlns:adec="http://schemas.microsoft.com/office/drawing/2017/decorative" val="1"/>
              </a:ext>
            </a:extLst>
          </p:cNvPr>
          <p:cNvPicPr>
            <a:picLocks noChangeAspect="1"/>
          </p:cNvPicPr>
          <p:nvPr/>
        </p:nvPicPr>
        <p:blipFill>
          <a:blip r:embed="rId3"/>
          <a:srcRect l="52354" t="32093" r="40602" b="61708"/>
          <a:stretch>
            <a:fillRect/>
          </a:stretch>
        </p:blipFill>
        <p:spPr>
          <a:xfrm>
            <a:off x="6196878" y="5177072"/>
            <a:ext cx="1222786" cy="638288"/>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cxnSp>
        <p:nvCxnSpPr>
          <p:cNvPr id="9" name="Straight Arrow Connector 8">
            <a:extLst>
              <a:ext uri="{FF2B5EF4-FFF2-40B4-BE49-F238E27FC236}">
                <a16:creationId xmlns:a16="http://schemas.microsoft.com/office/drawing/2014/main" id="{A0418A68-8A51-F3F3-5E09-2A04C94B0773}"/>
              </a:ext>
              <a:ext uri="{C183D7F6-B498-43B3-948B-1728B52AA6E4}">
                <adec:decorative xmlns:adec="http://schemas.microsoft.com/office/drawing/2017/decorative" val="1"/>
              </a:ext>
            </a:extLst>
          </p:cNvPr>
          <p:cNvCxnSpPr>
            <a:cxnSpLocks/>
          </p:cNvCxnSpPr>
          <p:nvPr/>
        </p:nvCxnSpPr>
        <p:spPr>
          <a:xfrm rot="5400000" flipH="1">
            <a:off x="6703865" y="5054932"/>
            <a:ext cx="211301" cy="0"/>
          </a:xfrm>
          <a:prstGeom prst="straightConnector1">
            <a:avLst/>
          </a:prstGeom>
          <a:ln w="25400">
            <a:solidFill>
              <a:srgbClr val="1172D3"/>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5B6A7C46-0CE4-91DF-FEC6-C85D4DE0D384}"/>
              </a:ext>
              <a:ext uri="{C183D7F6-B498-43B3-948B-1728B52AA6E4}">
                <adec:decorative xmlns:adec="http://schemas.microsoft.com/office/drawing/2017/decorative" val="1"/>
              </a:ext>
            </a:extLst>
          </p:cNvPr>
          <p:cNvPicPr>
            <a:picLocks noChangeAspect="1"/>
          </p:cNvPicPr>
          <p:nvPr/>
        </p:nvPicPr>
        <p:blipFill>
          <a:blip r:embed="rId8"/>
          <a:srcRect l="-712" t="-1169" r="2" b="425"/>
          <a:stretch>
            <a:fillRect/>
          </a:stretch>
        </p:blipFill>
        <p:spPr>
          <a:xfrm>
            <a:off x="8509452" y="4165601"/>
            <a:ext cx="3399439" cy="2013851"/>
          </a:xfrm>
          <a:prstGeom prst="roundRect">
            <a:avLst>
              <a:gd name="adj" fmla="val 2024"/>
            </a:avLst>
          </a:prstGeom>
          <a:noFill/>
          <a:effectLst>
            <a:outerShdw blurRad="50800" dist="25400" dir="2700000" algn="tl" rotWithShape="0">
              <a:prstClr val="black">
                <a:alpha val="20000"/>
              </a:prstClr>
            </a:outerShdw>
          </a:effectLst>
        </p:spPr>
      </p:pic>
      <p:sp>
        <p:nvSpPr>
          <p:cNvPr id="47" name="TextBox 46">
            <a:extLst>
              <a:ext uri="{FF2B5EF4-FFF2-40B4-BE49-F238E27FC236}">
                <a16:creationId xmlns:a16="http://schemas.microsoft.com/office/drawing/2014/main" id="{8A734284-3E07-ACC0-C315-D36AE1645B2B}"/>
              </a:ext>
            </a:extLst>
          </p:cNvPr>
          <p:cNvSpPr txBox="1">
            <a:spLocks/>
          </p:cNvSpPr>
          <p:nvPr/>
        </p:nvSpPr>
        <p:spPr>
          <a:xfrm>
            <a:off x="5899355" y="6635274"/>
            <a:ext cx="5985683"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Learn more on our “</a:t>
            </a:r>
            <a:r>
              <a:rPr kumimoji="0" lang="en-US" sz="800" b="0" i="0" u="none" strike="noStrike" kern="1200" cap="none" spc="0" normalizeH="0" baseline="0" noProof="0">
                <a:ln>
                  <a:noFill/>
                </a:ln>
                <a:solidFill>
                  <a:srgbClr val="0078D4"/>
                </a:solidFill>
                <a:effectLst/>
                <a:uLnTx/>
                <a:uFillTx/>
                <a:latin typeface="Segoe UI"/>
                <a:ea typeface="+mn-ea"/>
                <a:cs typeface="+mn-cs"/>
                <a:hlinkClick r:id="rId9">
                  <a:extLst>
                    <a:ext uri="{A12FA001-AC4F-418D-AE19-62706E023703}">
                      <ahyp:hlinkClr xmlns:ahyp="http://schemas.microsoft.com/office/drawing/2018/hyperlinkcolor" val="tx"/>
                    </a:ext>
                  </a:extLst>
                </a:hlinkClick>
              </a:rPr>
              <a:t>Create SharePoint site ownership policy</a:t>
            </a:r>
            <a:r>
              <a:rPr kumimoji="0" lang="en-US" sz="800" b="0" i="0" u="none" strike="noStrike" kern="1200" cap="none" spc="0" normalizeH="0" baseline="0" noProof="0">
                <a:ln>
                  <a:noFill/>
                </a:ln>
                <a:solidFill>
                  <a:srgbClr val="000000"/>
                </a:solidFill>
                <a:effectLst/>
                <a:uLnTx/>
                <a:uFillTx/>
                <a:latin typeface="Segoe UI"/>
                <a:ea typeface="+mn-ea"/>
                <a:cs typeface="+mn-cs"/>
              </a:rPr>
              <a:t>” pages</a:t>
            </a:r>
            <a:endParaRPr kumimoji="0" lang="en-US" sz="800" b="0" i="0" u="none" strike="noStrike" kern="1200" cap="none" spc="0" normalizeH="0" baseline="0" noProof="0">
              <a:ln>
                <a:noFill/>
              </a:ln>
              <a:solidFill>
                <a:srgbClr val="0078D4"/>
              </a:solidFill>
              <a:effectLst/>
              <a:uLnTx/>
              <a:uFillTx/>
              <a:latin typeface="Segoe UI"/>
              <a:ea typeface="+mn-ea"/>
              <a:cs typeface="+mn-cs"/>
            </a:endParaRPr>
          </a:p>
        </p:txBody>
      </p:sp>
      <p:cxnSp>
        <p:nvCxnSpPr>
          <p:cNvPr id="14" name="Straight Arrow Connector 13">
            <a:extLst>
              <a:ext uri="{FF2B5EF4-FFF2-40B4-BE49-F238E27FC236}">
                <a16:creationId xmlns:a16="http://schemas.microsoft.com/office/drawing/2014/main" id="{44BAB878-8971-5800-2529-4086E81FB09A}"/>
              </a:ext>
              <a:ext uri="{C183D7F6-B498-43B3-948B-1728B52AA6E4}">
                <adec:decorative xmlns:adec="http://schemas.microsoft.com/office/drawing/2017/decorative" val="1"/>
              </a:ext>
            </a:extLst>
          </p:cNvPr>
          <p:cNvCxnSpPr>
            <a:cxnSpLocks/>
          </p:cNvCxnSpPr>
          <p:nvPr/>
        </p:nvCxnSpPr>
        <p:spPr>
          <a:xfrm flipV="1">
            <a:off x="10020300" y="5027425"/>
            <a:ext cx="0" cy="283807"/>
          </a:xfrm>
          <a:prstGeom prst="straightConnector1">
            <a:avLst/>
          </a:prstGeom>
          <a:ln w="25400">
            <a:solidFill>
              <a:srgbClr val="1172D3"/>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CB3D24A1-34DD-15FE-3E2D-485DF0B1A4AA}"/>
              </a:ext>
              <a:ext uri="{C183D7F6-B498-43B3-948B-1728B52AA6E4}">
                <adec:decorative xmlns:adec="http://schemas.microsoft.com/office/drawing/2017/decorative" val="1"/>
              </a:ext>
            </a:extLst>
          </p:cNvPr>
          <p:cNvSpPr/>
          <p:nvPr/>
        </p:nvSpPr>
        <p:spPr bwMode="auto">
          <a:xfrm>
            <a:off x="9609669" y="5269878"/>
            <a:ext cx="821268" cy="477733"/>
          </a:xfrm>
          <a:prstGeom prst="rect">
            <a:avLst/>
          </a:prstGeom>
          <a:solidFill>
            <a:schemeClr val="bg1"/>
          </a:solidFill>
          <a:ln w="25400">
            <a:gradFill>
              <a:gsLst>
                <a:gs pos="100000">
                  <a:srgbClr val="C03BC4"/>
                </a:gs>
                <a:gs pos="28000">
                  <a:schemeClr val="accent1"/>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8" name="Picture 17">
            <a:extLst>
              <a:ext uri="{FF2B5EF4-FFF2-40B4-BE49-F238E27FC236}">
                <a16:creationId xmlns:a16="http://schemas.microsoft.com/office/drawing/2014/main" id="{F56B6C47-7E5C-9103-D155-47ECA2B8552B}"/>
              </a:ext>
              <a:ext uri="{C183D7F6-B498-43B3-948B-1728B52AA6E4}">
                <adec:decorative xmlns:adec="http://schemas.microsoft.com/office/drawing/2017/decorative" val="1"/>
              </a:ext>
            </a:extLst>
          </p:cNvPr>
          <p:cNvPicPr>
            <a:picLocks noChangeAspect="1"/>
          </p:cNvPicPr>
          <p:nvPr/>
        </p:nvPicPr>
        <p:blipFill>
          <a:blip r:embed="rId8"/>
          <a:srcRect l="43830" t="40140" r="52085" b="56185"/>
          <a:stretch>
            <a:fillRect/>
          </a:stretch>
        </p:blipFill>
        <p:spPr>
          <a:xfrm>
            <a:off x="9661061" y="5311232"/>
            <a:ext cx="718484" cy="382886"/>
          </a:xfrm>
          <a:prstGeom prst="roundRect">
            <a:avLst>
              <a:gd name="adj" fmla="val 2024"/>
            </a:avLst>
          </a:prstGeom>
          <a:noFill/>
          <a:effectLst/>
        </p:spPr>
      </p:pic>
      <p:sp>
        <p:nvSpPr>
          <p:cNvPr id="53" name="Rectangle: Rounded Corners 52">
            <a:extLst>
              <a:ext uri="{FF2B5EF4-FFF2-40B4-BE49-F238E27FC236}">
                <a16:creationId xmlns:a16="http://schemas.microsoft.com/office/drawing/2014/main" id="{9BDF302A-096B-2685-C470-39D79D532C68}"/>
              </a:ext>
            </a:extLst>
          </p:cNvPr>
          <p:cNvSpPr/>
          <p:nvPr/>
        </p:nvSpPr>
        <p:spPr bwMode="auto">
          <a:xfrm>
            <a:off x="-1" y="0"/>
            <a:ext cx="4629873" cy="251278"/>
          </a:xfrm>
          <a:prstGeom prst="roundRect">
            <a:avLst>
              <a:gd name="adj" fmla="val 0"/>
            </a:avLst>
          </a:prstGeom>
          <a:gradFill flip="none" rotWithShape="1">
            <a:gsLst>
              <a:gs pos="0">
                <a:srgbClr val="C03BC4"/>
              </a:gs>
              <a:gs pos="80000">
                <a:srgbClr val="0078D4"/>
              </a:gs>
            </a:gsLst>
            <a:path path="circle">
              <a:fillToRect l="100000" t="100000"/>
            </a:path>
            <a:tileRect r="-100000" b="-100000"/>
          </a:gradFill>
          <a:effectLst/>
        </p:spPr>
        <p:txBody>
          <a:bodyPr wrap="square" lIns="73152" tIns="45720" rIns="73152" bIns="45720" rtlCol="0" anchor="ctr" anchorCtr="0">
            <a:noAutofit/>
          </a:bodyPr>
          <a:lstStyle/>
          <a:p>
            <a:pPr algn="ctr" defTabSz="932472" fontAlgn="base">
              <a:spcBef>
                <a:spcPct val="0"/>
              </a:spcBef>
              <a:spcAft>
                <a:spcPct val="0"/>
              </a:spcAft>
              <a:tabLst>
                <a:tab pos="2743200" algn="l"/>
              </a:tabLst>
              <a:defRPr/>
            </a:pPr>
            <a:r>
              <a:rPr lang="en-US" sz="1200" b="1">
                <a:ln w="3175">
                  <a:noFill/>
                </a:ln>
                <a:gradFill>
                  <a:gsLst>
                    <a:gs pos="38000">
                      <a:srgbClr val="FFFFFF"/>
                    </a:gs>
                    <a:gs pos="53933">
                      <a:srgbClr val="FFFFFF"/>
                    </a:gs>
                  </a:gsLst>
                  <a:path path="circle">
                    <a:fillToRect l="100000" b="100000"/>
                  </a:path>
                </a:gradFill>
                <a:latin typeface="Segoe Sans Display Semibold" pitchFamily="2" charset="0"/>
                <a:cs typeface="Segoe Sans Display Semibold" pitchFamily="2" charset="0"/>
              </a:rPr>
              <a:t>3. Assess site oversharing</a:t>
            </a:r>
          </a:p>
        </p:txBody>
      </p:sp>
      <p:sp>
        <p:nvSpPr>
          <p:cNvPr id="57" name="Title 1">
            <a:extLst>
              <a:ext uri="{FF2B5EF4-FFF2-40B4-BE49-F238E27FC236}">
                <a16:creationId xmlns:a16="http://schemas.microsoft.com/office/drawing/2014/main" id="{7BAA8FAB-2A34-2FA2-4B35-80B6EF61CFE2}"/>
              </a:ext>
            </a:extLst>
          </p:cNvPr>
          <p:cNvSpPr txBox="1">
            <a:spLocks noGrp="1"/>
          </p:cNvSpPr>
          <p:nvPr>
            <p:ph type="title"/>
          </p:nvPr>
        </p:nvSpPr>
        <p:spPr>
          <a:xfrm>
            <a:off x="588264" y="292712"/>
            <a:ext cx="3447288" cy="861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50" normalizeH="0" baseline="0" noProof="0">
                <a:ln w="3175">
                  <a:noFill/>
                </a:ln>
                <a:solidFill>
                  <a:srgbClr val="0078D4"/>
                </a:solidFill>
                <a:effectLst/>
                <a:uLnTx/>
                <a:uFillTx/>
                <a:latin typeface="+mj-lt"/>
                <a:ea typeface="+mn-ea"/>
                <a:cs typeface="Segoe UI" pitchFamily="34" charset="0"/>
              </a:rPr>
              <a:t>Validate site ownership</a:t>
            </a:r>
            <a:endParaRPr kumimoji="0" lang="en-US" sz="1400" b="0" i="0" u="none" strike="noStrike" kern="1200" cap="none" spc="0" normalizeH="0" baseline="0" noProof="0">
              <a:ln w="3175">
                <a:noFill/>
              </a:ln>
              <a:solidFill>
                <a:srgbClr val="0078D4"/>
              </a:solidFill>
              <a:effectLst/>
              <a:uLnTx/>
              <a:uFillTx/>
              <a:latin typeface="+mj-lt"/>
              <a:ea typeface="+mn-ea"/>
              <a:cs typeface="Segoe UI" pitchFamily="34" charset="0"/>
            </a:endParaRPr>
          </a:p>
        </p:txBody>
      </p:sp>
      <p:sp>
        <p:nvSpPr>
          <p:cNvPr id="58" name="Rectangle: Rounded Corners 57">
            <a:extLst>
              <a:ext uri="{FF2B5EF4-FFF2-40B4-BE49-F238E27FC236}">
                <a16:creationId xmlns:a16="http://schemas.microsoft.com/office/drawing/2014/main" id="{50265BBA-0D37-024E-7591-5556E86C684D}"/>
              </a:ext>
            </a:extLst>
          </p:cNvPr>
          <p:cNvSpPr/>
          <p:nvPr/>
        </p:nvSpPr>
        <p:spPr bwMode="auto">
          <a:xfrm>
            <a:off x="9977732" y="321736"/>
            <a:ext cx="596861" cy="251278"/>
          </a:xfrm>
          <a:prstGeom prst="roundRect">
            <a:avLst>
              <a:gd name="adj" fmla="val 18696"/>
            </a:avLst>
          </a:prstGeom>
          <a:solidFill>
            <a:srgbClr val="0078D4"/>
          </a:solidFill>
          <a:effectLst>
            <a:outerShdw blurRad="50800" dist="25400" dir="2700000" algn="tl" rotWithShape="0">
              <a:prstClr val="black">
                <a:alpha val="20000"/>
              </a:prstClr>
            </a:outerShdw>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Initiate</a:t>
            </a:r>
          </a:p>
        </p:txBody>
      </p:sp>
      <p:sp>
        <p:nvSpPr>
          <p:cNvPr id="59" name="Rectangle: Rounded Corners 58">
            <a:extLst>
              <a:ext uri="{FF2B5EF4-FFF2-40B4-BE49-F238E27FC236}">
                <a16:creationId xmlns:a16="http://schemas.microsoft.com/office/drawing/2014/main" id="{DFB62611-34F1-6FC4-4A49-B2DCE0A5881C}"/>
              </a:ext>
            </a:extLst>
          </p:cNvPr>
          <p:cNvSpPr/>
          <p:nvPr/>
        </p:nvSpPr>
        <p:spPr bwMode="auto">
          <a:xfrm>
            <a:off x="10632955" y="321736"/>
            <a:ext cx="596861" cy="251278"/>
          </a:xfrm>
          <a:prstGeom prst="roundRect">
            <a:avLst>
              <a:gd name="adj" fmla="val 18696"/>
            </a:avLst>
          </a:prstGeom>
          <a:solidFill>
            <a:srgbClr val="D9D9D9"/>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Protect</a:t>
            </a:r>
          </a:p>
        </p:txBody>
      </p:sp>
      <p:sp>
        <p:nvSpPr>
          <p:cNvPr id="60" name="Rectangle: Rounded Corners 59">
            <a:extLst>
              <a:ext uri="{FF2B5EF4-FFF2-40B4-BE49-F238E27FC236}">
                <a16:creationId xmlns:a16="http://schemas.microsoft.com/office/drawing/2014/main" id="{36E654D4-1EC7-D74A-7B25-1AC95BF0488E}"/>
              </a:ext>
            </a:extLst>
          </p:cNvPr>
          <p:cNvSpPr/>
          <p:nvPr/>
        </p:nvSpPr>
        <p:spPr bwMode="auto">
          <a:xfrm>
            <a:off x="11288177" y="321736"/>
            <a:ext cx="596861" cy="251278"/>
          </a:xfrm>
          <a:prstGeom prst="roundRect">
            <a:avLst>
              <a:gd name="adj" fmla="val 18696"/>
            </a:avLst>
          </a:prstGeom>
          <a:solidFill>
            <a:srgbClr val="D9D9D9"/>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Operate</a:t>
            </a:r>
          </a:p>
        </p:txBody>
      </p:sp>
      <p:sp>
        <p:nvSpPr>
          <p:cNvPr id="34" name="Rectangle: Rounded Corners 33">
            <a:extLst>
              <a:ext uri="{FF2B5EF4-FFF2-40B4-BE49-F238E27FC236}">
                <a16:creationId xmlns:a16="http://schemas.microsoft.com/office/drawing/2014/main" id="{CE850565-6B1D-3FB1-C3C6-4845A13395BB}"/>
              </a:ext>
            </a:extLst>
          </p:cNvPr>
          <p:cNvSpPr/>
          <p:nvPr/>
        </p:nvSpPr>
        <p:spPr bwMode="auto">
          <a:xfrm>
            <a:off x="415116" y="2869189"/>
            <a:ext cx="3787486" cy="251278"/>
          </a:xfrm>
          <a:prstGeom prst="roundRect">
            <a:avLst>
              <a:gd name="adj" fmla="val 18696"/>
            </a:avLst>
          </a:prstGeom>
          <a:solidFill>
            <a:srgbClr val="8661C5"/>
          </a:solidFill>
          <a:effectLst/>
        </p:spPr>
        <p:txBody>
          <a:bodyPr wrap="square" lIns="0" tIns="45720" rIns="0" bIns="45720" rtlCol="0" anchor="ctr" anchorCtr="0">
            <a:noAutofit/>
          </a:bodyPr>
          <a:lstStyle/>
          <a:p>
            <a:pPr lvl="0" algn="ctr" defTabSz="932472" fontAlgn="base">
              <a:spcBef>
                <a:spcPct val="0"/>
              </a:spcBef>
              <a:spcAft>
                <a:spcPct val="0"/>
              </a:spcAft>
              <a:tabLst>
                <a:tab pos="2743200" algn="l"/>
              </a:tabLst>
              <a:defRPr/>
            </a:pPr>
            <a:r>
              <a:rPr lang="en-US" sz="1000" b="1">
                <a:ln w="3175">
                  <a:noFill/>
                </a:ln>
                <a:solidFill>
                  <a:schemeClr val="bg1"/>
                </a:solidFill>
                <a:latin typeface="Segoe Sans Display Semibold" pitchFamily="2" charset="0"/>
                <a:cs typeface="Segoe Sans Display Semibold" pitchFamily="2" charset="0"/>
              </a:rPr>
              <a:t>Available with Microsoft 365 Copilot</a:t>
            </a:r>
          </a:p>
        </p:txBody>
      </p:sp>
    </p:spTree>
    <p:extLst>
      <p:ext uri="{BB962C8B-B14F-4D97-AF65-F5344CB8AC3E}">
        <p14:creationId xmlns:p14="http://schemas.microsoft.com/office/powerpoint/2010/main" val="15564023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1BB6F-8870-D161-0DCE-51DA0784CFDD}"/>
            </a:ext>
          </a:extLst>
        </p:cNvPr>
        <p:cNvGrpSpPr/>
        <p:nvPr/>
      </p:nvGrpSpPr>
      <p:grpSpPr>
        <a:xfrm>
          <a:off x="0" y="0"/>
          <a:ext cx="0" cy="0"/>
          <a:chOff x="0" y="0"/>
          <a:chExt cx="0" cy="0"/>
        </a:xfrm>
      </p:grpSpPr>
      <p:pic>
        <p:nvPicPr>
          <p:cNvPr id="47" name="Picture 46">
            <a:extLst>
              <a:ext uri="{FF2B5EF4-FFF2-40B4-BE49-F238E27FC236}">
                <a16:creationId xmlns:a16="http://schemas.microsoft.com/office/drawing/2014/main" id="{403D1890-6CF0-BA65-C505-12F189AC5AF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24680" y="4188946"/>
            <a:ext cx="3355848" cy="1981661"/>
          </a:xfrm>
          <a:prstGeom prst="roundRect">
            <a:avLst>
              <a:gd name="adj" fmla="val 2024"/>
            </a:avLst>
          </a:prstGeom>
          <a:noFill/>
          <a:effectLst>
            <a:outerShdw blurRad="50800" dist="25400" dir="2700000" algn="tl" rotWithShape="0">
              <a:prstClr val="black">
                <a:alpha val="20000"/>
              </a:prstClr>
            </a:outerShdw>
          </a:effectLst>
        </p:spPr>
      </p:pic>
      <p:sp>
        <p:nvSpPr>
          <p:cNvPr id="23" name="Rectangle 22">
            <a:extLst>
              <a:ext uri="{FF2B5EF4-FFF2-40B4-BE49-F238E27FC236}">
                <a16:creationId xmlns:a16="http://schemas.microsoft.com/office/drawing/2014/main" id="{CCD8CC4B-B79C-033C-299C-4209A9ED437C}"/>
              </a:ext>
              <a:ext uri="{C183D7F6-B498-43B3-948B-1728B52AA6E4}">
                <adec:decorative xmlns:adec="http://schemas.microsoft.com/office/drawing/2017/decorative" val="1"/>
              </a:ext>
            </a:extLst>
          </p:cNvPr>
          <p:cNvSpPr/>
          <p:nvPr/>
        </p:nvSpPr>
        <p:spPr bwMode="auto">
          <a:xfrm>
            <a:off x="5429092" y="4352809"/>
            <a:ext cx="2825082" cy="931823"/>
          </a:xfrm>
          <a:prstGeom prst="rect">
            <a:avLst/>
          </a:prstGeom>
          <a:solidFill>
            <a:schemeClr val="bg1"/>
          </a:solidFill>
          <a:ln w="25400">
            <a:gradFill>
              <a:gsLst>
                <a:gs pos="100000">
                  <a:srgbClr val="C03BC4"/>
                </a:gs>
                <a:gs pos="28000">
                  <a:schemeClr val="accent1"/>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45" name="Picture 44">
            <a:extLst>
              <a:ext uri="{FF2B5EF4-FFF2-40B4-BE49-F238E27FC236}">
                <a16:creationId xmlns:a16="http://schemas.microsoft.com/office/drawing/2014/main" id="{D6B303F9-E33E-99E9-0AB1-84EF143BCB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529190" y="1562996"/>
            <a:ext cx="3355848" cy="2007823"/>
          </a:xfrm>
          <a:prstGeom prst="roundRect">
            <a:avLst>
              <a:gd name="adj" fmla="val 2024"/>
            </a:avLst>
          </a:prstGeom>
          <a:noFill/>
          <a:effectLst>
            <a:outerShdw blurRad="50800" dist="25400" dir="2700000" algn="tl" rotWithShape="0">
              <a:prstClr val="black">
                <a:alpha val="20000"/>
              </a:prstClr>
            </a:outerShdw>
          </a:effectLst>
        </p:spPr>
      </p:pic>
      <p:pic>
        <p:nvPicPr>
          <p:cNvPr id="15" name="Picture 14">
            <a:extLst>
              <a:ext uri="{FF2B5EF4-FFF2-40B4-BE49-F238E27FC236}">
                <a16:creationId xmlns:a16="http://schemas.microsoft.com/office/drawing/2014/main" id="{C850407B-611F-CF0E-2A60-F4085228BE0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924680" y="1589158"/>
            <a:ext cx="3355848" cy="1981661"/>
          </a:xfrm>
          <a:prstGeom prst="roundRect">
            <a:avLst>
              <a:gd name="adj" fmla="val 2024"/>
            </a:avLst>
          </a:prstGeom>
          <a:noFill/>
          <a:effectLst>
            <a:outerShdw blurRad="50800" dist="25400" dir="2700000" algn="tl" rotWithShape="0">
              <a:prstClr val="black">
                <a:alpha val="20000"/>
              </a:prstClr>
            </a:outerShdw>
          </a:effectLst>
        </p:spPr>
      </p:pic>
      <p:sp>
        <p:nvSpPr>
          <p:cNvPr id="54" name="Rectangle: Rounded Corners 53">
            <a:extLst>
              <a:ext uri="{FF2B5EF4-FFF2-40B4-BE49-F238E27FC236}">
                <a16:creationId xmlns:a16="http://schemas.microsoft.com/office/drawing/2014/main" id="{B377C171-49F1-E1F3-E0AE-09033EDB6CBC}"/>
              </a:ext>
              <a:ext uri="{C183D7F6-B498-43B3-948B-1728B52AA6E4}">
                <adec:decorative xmlns:adec="http://schemas.microsoft.com/office/drawing/2017/decorative" val="1"/>
              </a:ext>
            </a:extLst>
          </p:cNvPr>
          <p:cNvSpPr/>
          <p:nvPr/>
        </p:nvSpPr>
        <p:spPr bwMode="auto">
          <a:xfrm>
            <a:off x="415116" y="2690466"/>
            <a:ext cx="3787486" cy="3217027"/>
          </a:xfrm>
          <a:prstGeom prst="roundRect">
            <a:avLst>
              <a:gd name="adj" fmla="val 1729"/>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TextBox 55">
            <a:extLst>
              <a:ext uri="{FF2B5EF4-FFF2-40B4-BE49-F238E27FC236}">
                <a16:creationId xmlns:a16="http://schemas.microsoft.com/office/drawing/2014/main" id="{2FF1DFD5-D395-09A9-9F12-3E1AE2177DB3}"/>
              </a:ext>
            </a:extLst>
          </p:cNvPr>
          <p:cNvSpPr txBox="1"/>
          <p:nvPr/>
        </p:nvSpPr>
        <p:spPr>
          <a:xfrm>
            <a:off x="588264" y="2865305"/>
            <a:ext cx="3438143" cy="193899"/>
          </a:xfrm>
          <a:prstGeom prst="rect">
            <a:avLst/>
          </a:prstGeom>
          <a:noFill/>
        </p:spPr>
        <p:txBody>
          <a:bodyPr wrap="square" lIns="0" tIns="0" rIns="0" bIns="0">
            <a:spAutoFit/>
          </a:bodyPr>
          <a:lstStyle/>
          <a:p>
            <a:pPr lvl="0">
              <a:lnSpc>
                <a:spcPct val="90000"/>
              </a:lnSpc>
              <a:defRPr/>
            </a:pPr>
            <a:r>
              <a:rPr lang="en-US" sz="1400">
                <a:solidFill>
                  <a:srgbClr val="0078D4"/>
                </a:solidFill>
                <a:latin typeface="Segoe UI Semibold" panose="020B0702040204020203" pitchFamily="34" charset="0"/>
                <a:cs typeface="Segoe UI Semibold" panose="020B0702040204020203" pitchFamily="34" charset="0"/>
              </a:rPr>
              <a:t>How to do it </a:t>
            </a:r>
          </a:p>
        </p:txBody>
      </p:sp>
      <p:cxnSp>
        <p:nvCxnSpPr>
          <p:cNvPr id="32" name="!!line2">
            <a:extLst>
              <a:ext uri="{FF2B5EF4-FFF2-40B4-BE49-F238E27FC236}">
                <a16:creationId xmlns:a16="http://schemas.microsoft.com/office/drawing/2014/main" id="{A6274E55-E608-7C9A-2CEA-24BCA26056CC}"/>
              </a:ext>
              <a:ext uri="{C183D7F6-B498-43B3-948B-1728B52AA6E4}">
                <adec:decorative xmlns:adec="http://schemas.microsoft.com/office/drawing/2017/decorative" val="1"/>
              </a:ext>
            </a:extLst>
          </p:cNvPr>
          <p:cNvCxnSpPr>
            <a:cxnSpLocks/>
          </p:cNvCxnSpPr>
          <p:nvPr/>
        </p:nvCxnSpPr>
        <p:spPr>
          <a:xfrm>
            <a:off x="588264" y="3736320"/>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E705130-05DC-29A9-1805-E0181230B010}"/>
              </a:ext>
            </a:extLst>
          </p:cNvPr>
          <p:cNvSpPr txBox="1">
            <a:spLocks/>
          </p:cNvSpPr>
          <p:nvPr/>
        </p:nvSpPr>
        <p:spPr>
          <a:xfrm>
            <a:off x="588264" y="3264228"/>
            <a:ext cx="3447288"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In the </a:t>
            </a: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SharePoint</a:t>
            </a:r>
            <a:r>
              <a:rPr kumimoji="0" lang="en-US" sz="1200" b="0" i="0" u="none" strike="noStrike" kern="1200" cap="none" spc="0" normalizeH="0" baseline="0" noProof="0">
                <a:ln>
                  <a:noFill/>
                </a:ln>
                <a:solidFill>
                  <a:srgbClr val="000000"/>
                </a:solidFill>
                <a:effectLst/>
                <a:uLnTx/>
                <a:uFillTx/>
                <a:latin typeface="Segoe UI"/>
                <a:ea typeface="+mn-ea"/>
                <a:cs typeface="+mn-cs"/>
              </a:rPr>
              <a:t> </a:t>
            </a: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admin</a:t>
            </a:r>
            <a:r>
              <a:rPr kumimoji="0" lang="en-US" sz="1200" b="0" i="0" u="none" strike="noStrike" kern="1200" cap="none" spc="0" normalizeH="0" baseline="0" noProof="0">
                <a:ln>
                  <a:noFill/>
                </a:ln>
                <a:solidFill>
                  <a:srgbClr val="000000"/>
                </a:solidFill>
                <a:effectLst/>
                <a:uLnTx/>
                <a:uFillTx/>
                <a:latin typeface="Segoe UI"/>
                <a:ea typeface="+mn-ea"/>
                <a:cs typeface="+mn-cs"/>
              </a:rPr>
              <a:t> </a:t>
            </a: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center</a:t>
            </a:r>
            <a:r>
              <a:rPr kumimoji="0" lang="en-US" sz="1200" b="0" i="0" u="none" strike="noStrike" kern="1200" cap="none" spc="0" normalizeH="0" baseline="0" noProof="0">
                <a:ln>
                  <a:noFill/>
                </a:ln>
                <a:solidFill>
                  <a:srgbClr val="000000"/>
                </a:solidFill>
                <a:effectLst/>
                <a:uLnTx/>
                <a:uFillTx/>
                <a:latin typeface="Segoe UI"/>
                <a:ea typeface="+mn-ea"/>
                <a:cs typeface="+mn-cs"/>
              </a:rPr>
              <a:t>, go to </a:t>
            </a:r>
            <a:br>
              <a:rPr kumimoji="0" lang="en-US" sz="1200" b="0" i="0" u="none" strike="noStrike" kern="1200" cap="none" spc="0" normalizeH="0" baseline="0" noProof="0">
                <a:ln>
                  <a:noFill/>
                </a:ln>
                <a:solidFill>
                  <a:srgbClr val="000000"/>
                </a:solidFill>
                <a:effectLst/>
                <a:uLnTx/>
                <a:uFillTx/>
                <a:latin typeface="Segoe UI"/>
                <a:ea typeface="+mn-ea"/>
                <a:cs typeface="+mn-cs"/>
              </a:rPr>
            </a:b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Policies</a:t>
            </a:r>
            <a:r>
              <a:rPr kumimoji="0" lang="en-US" sz="1200" b="0" i="0" u="none" strike="noStrike" kern="1200" cap="none" spc="0" normalizeH="0" baseline="0" noProof="0">
                <a:ln>
                  <a:noFill/>
                </a:ln>
                <a:solidFill>
                  <a:srgbClr val="000000"/>
                </a:solidFill>
                <a:effectLst/>
                <a:uLnTx/>
                <a:uFillTx/>
                <a:latin typeface="Segoe UI"/>
                <a:ea typeface="+mn-ea"/>
                <a:cs typeface="+mn-cs"/>
              </a:rPr>
              <a:t> &gt; </a:t>
            </a: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Site lifecycle</a:t>
            </a:r>
            <a:r>
              <a:rPr kumimoji="0" lang="en-US" sz="1200" b="0" i="0" u="none" strike="noStrike" kern="1200" cap="none" spc="0" normalizeH="0" baseline="0" noProof="0">
                <a:ln>
                  <a:noFill/>
                </a:ln>
                <a:solidFill>
                  <a:srgbClr val="000000"/>
                </a:solidFill>
                <a:effectLst/>
                <a:uLnTx/>
                <a:uFillTx/>
                <a:latin typeface="Segoe UI"/>
                <a:ea typeface="+mn-ea"/>
                <a:cs typeface="+mn-cs"/>
              </a:rPr>
              <a:t> </a:t>
            </a: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management</a:t>
            </a:r>
          </a:p>
        </p:txBody>
      </p:sp>
      <p:sp>
        <p:nvSpPr>
          <p:cNvPr id="36" name="TextBox 35">
            <a:extLst>
              <a:ext uri="{FF2B5EF4-FFF2-40B4-BE49-F238E27FC236}">
                <a16:creationId xmlns:a16="http://schemas.microsoft.com/office/drawing/2014/main" id="{54889D02-4915-8C5F-A37F-3F122E1A4D7C}"/>
              </a:ext>
            </a:extLst>
          </p:cNvPr>
          <p:cNvSpPr txBox="1">
            <a:spLocks/>
          </p:cNvSpPr>
          <p:nvPr/>
        </p:nvSpPr>
        <p:spPr>
          <a:xfrm>
            <a:off x="588264" y="3839080"/>
            <a:ext cx="3447288" cy="369332"/>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startAt="2"/>
              <a:tabLst/>
              <a:defRPr/>
            </a:pPr>
            <a:r>
              <a:rPr kumimoji="0" lang="en-US" sz="1200" i="0" u="none" strike="noStrike" kern="1200" cap="none" spc="0" normalizeH="0" baseline="0" noProof="0">
                <a:ln>
                  <a:noFill/>
                </a:ln>
                <a:solidFill>
                  <a:srgbClr val="000000"/>
                </a:solidFill>
                <a:effectLst/>
                <a:uLnTx/>
                <a:uFillTx/>
                <a:latin typeface="Segoe UI"/>
                <a:ea typeface="+mn-ea"/>
                <a:cs typeface="+mn-cs"/>
              </a:rPr>
              <a:t>Create a </a:t>
            </a:r>
            <a:r>
              <a:rPr lang="en-US" sz="1200">
                <a:solidFill>
                  <a:srgbClr val="000000"/>
                </a:solidFill>
                <a:latin typeface="Segoe UI Semibold" panose="020B0702040204020203" pitchFamily="34" charset="0"/>
                <a:cs typeface="Segoe UI Semibold" panose="020B0702040204020203" pitchFamily="34" charset="0"/>
              </a:rPr>
              <a:t>new policy </a:t>
            </a:r>
            <a:r>
              <a:rPr kumimoji="0" lang="en-US" sz="1200" i="0" u="none" strike="noStrike" kern="1200" cap="none" spc="0" normalizeH="0" baseline="0" noProof="0">
                <a:ln>
                  <a:noFill/>
                </a:ln>
                <a:solidFill>
                  <a:srgbClr val="000000"/>
                </a:solidFill>
                <a:effectLst/>
                <a:uLnTx/>
                <a:uFillTx/>
                <a:latin typeface="Segoe UI"/>
                <a:ea typeface="+mn-ea"/>
                <a:cs typeface="+mn-cs"/>
              </a:rPr>
              <a:t>and set the policy scope for </a:t>
            </a:r>
            <a:r>
              <a:rPr lang="en-US" sz="1200">
                <a:solidFill>
                  <a:srgbClr val="000000"/>
                </a:solidFill>
                <a:latin typeface="Segoe UI Semibold" panose="020B0702040204020203" pitchFamily="34" charset="0"/>
                <a:cs typeface="Segoe UI Semibold" panose="020B0702040204020203" pitchFamily="34" charset="0"/>
              </a:rPr>
              <a:t>ownerless inactive sites</a:t>
            </a:r>
          </a:p>
        </p:txBody>
      </p:sp>
      <p:sp>
        <p:nvSpPr>
          <p:cNvPr id="41" name="TextBox 40">
            <a:extLst>
              <a:ext uri="{FF2B5EF4-FFF2-40B4-BE49-F238E27FC236}">
                <a16:creationId xmlns:a16="http://schemas.microsoft.com/office/drawing/2014/main" id="{298AC93F-62A6-5308-129F-6A731B3892FC}"/>
              </a:ext>
            </a:extLst>
          </p:cNvPr>
          <p:cNvSpPr txBox="1">
            <a:spLocks/>
          </p:cNvSpPr>
          <p:nvPr/>
        </p:nvSpPr>
        <p:spPr>
          <a:xfrm>
            <a:off x="588264" y="5396588"/>
            <a:ext cx="3447288" cy="369332"/>
          </a:xfrm>
          <a:prstGeom prst="rect">
            <a:avLst/>
          </a:prstGeom>
          <a:noFill/>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300"/>
              </a:spcAft>
              <a:buClrTx/>
              <a:buSzTx/>
              <a:buFont typeface="+mj-lt"/>
              <a:buAutoNum type="arabicParenR" startAt="4"/>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Start in </a:t>
            </a: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Simulation</a:t>
            </a:r>
            <a:r>
              <a:rPr kumimoji="0" lang="en-US" sz="1200" b="0" i="0" u="none" strike="noStrike" kern="1200" cap="none" spc="0" normalizeH="0" baseline="0" noProof="0">
                <a:ln>
                  <a:noFill/>
                </a:ln>
                <a:solidFill>
                  <a:srgbClr val="000000"/>
                </a:solidFill>
                <a:effectLst/>
                <a:uLnTx/>
                <a:uFillTx/>
                <a:latin typeface="Segoe UI"/>
                <a:ea typeface="+mn-ea"/>
                <a:cs typeface="+mn-cs"/>
              </a:rPr>
              <a:t> </a:t>
            </a: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mode</a:t>
            </a:r>
            <a:r>
              <a:rPr kumimoji="0" lang="en-US" sz="1200" b="0" i="0" u="none" strike="noStrike" kern="1200" cap="none" spc="0" normalizeH="0" baseline="0" noProof="0">
                <a:ln>
                  <a:noFill/>
                </a:ln>
                <a:solidFill>
                  <a:srgbClr val="000000"/>
                </a:solidFill>
                <a:effectLst/>
                <a:uLnTx/>
                <a:uFillTx/>
                <a:latin typeface="Segoe UI"/>
                <a:ea typeface="+mn-ea"/>
                <a:cs typeface="+mn-cs"/>
              </a:rPr>
              <a:t> to test the policy, then switch to </a:t>
            </a: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Active</a:t>
            </a:r>
            <a:r>
              <a:rPr kumimoji="0" lang="en-US" sz="1200" b="0" i="0" u="none" strike="noStrike" kern="1200" cap="none" spc="0" normalizeH="0" baseline="0" noProof="0">
                <a:ln>
                  <a:noFill/>
                </a:ln>
                <a:solidFill>
                  <a:srgbClr val="000000"/>
                </a:solidFill>
                <a:effectLst/>
                <a:uLnTx/>
                <a:uFillTx/>
                <a:latin typeface="Segoe UI"/>
                <a:ea typeface="+mn-ea"/>
                <a:cs typeface="+mn-cs"/>
              </a:rPr>
              <a:t> </a:t>
            </a: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mode</a:t>
            </a:r>
            <a:r>
              <a:rPr kumimoji="0" lang="en-US" sz="1200" b="0" i="0" u="none" strike="noStrike" kern="1200" cap="none" spc="0" normalizeH="0" baseline="0" noProof="0">
                <a:ln>
                  <a:noFill/>
                </a:ln>
                <a:solidFill>
                  <a:srgbClr val="000000"/>
                </a:solidFill>
                <a:effectLst/>
                <a:uLnTx/>
                <a:uFillTx/>
                <a:latin typeface="Segoe UI"/>
                <a:ea typeface="+mn-ea"/>
                <a:cs typeface="+mn-cs"/>
              </a:rPr>
              <a:t> once validated</a:t>
            </a:r>
          </a:p>
        </p:txBody>
      </p:sp>
      <p:cxnSp>
        <p:nvCxnSpPr>
          <p:cNvPr id="43" name="!!line2">
            <a:extLst>
              <a:ext uri="{FF2B5EF4-FFF2-40B4-BE49-F238E27FC236}">
                <a16:creationId xmlns:a16="http://schemas.microsoft.com/office/drawing/2014/main" id="{B30B8CD7-9EF9-D4E1-BFA3-6883AEA4C648}"/>
              </a:ext>
              <a:ext uri="{C183D7F6-B498-43B3-948B-1728B52AA6E4}">
                <adec:decorative xmlns:adec="http://schemas.microsoft.com/office/drawing/2017/decorative" val="1"/>
              </a:ext>
            </a:extLst>
          </p:cNvPr>
          <p:cNvCxnSpPr>
            <a:cxnSpLocks/>
          </p:cNvCxnSpPr>
          <p:nvPr/>
        </p:nvCxnSpPr>
        <p:spPr>
          <a:xfrm>
            <a:off x="588264" y="4311172"/>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50" name="!!line2">
            <a:extLst>
              <a:ext uri="{FF2B5EF4-FFF2-40B4-BE49-F238E27FC236}">
                <a16:creationId xmlns:a16="http://schemas.microsoft.com/office/drawing/2014/main" id="{1627DEA2-5F78-D7C9-D1CD-91C0ACDDDFA1}"/>
              </a:ext>
              <a:ext uri="{C183D7F6-B498-43B3-948B-1728B52AA6E4}">
                <adec:decorative xmlns:adec="http://schemas.microsoft.com/office/drawing/2017/decorative" val="1"/>
              </a:ext>
            </a:extLst>
          </p:cNvPr>
          <p:cNvCxnSpPr>
            <a:cxnSpLocks/>
          </p:cNvCxnSpPr>
          <p:nvPr/>
        </p:nvCxnSpPr>
        <p:spPr>
          <a:xfrm>
            <a:off x="588264" y="3094026"/>
            <a:ext cx="3447288" cy="0"/>
          </a:xfrm>
          <a:prstGeom prst="line">
            <a:avLst/>
          </a:prstGeom>
          <a:ln w="12700" cap="rnd">
            <a:solidFill>
              <a:schemeClr val="accent1"/>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AE6496E-9D65-79C6-B853-39FAF77A15AB}"/>
              </a:ext>
            </a:extLst>
          </p:cNvPr>
          <p:cNvSpPr txBox="1">
            <a:spLocks/>
          </p:cNvSpPr>
          <p:nvPr/>
        </p:nvSpPr>
        <p:spPr>
          <a:xfrm>
            <a:off x="588264" y="4413932"/>
            <a:ext cx="3447288" cy="777136"/>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300"/>
              </a:spcAft>
              <a:buClrTx/>
              <a:buSzTx/>
              <a:buFont typeface="+mj-lt"/>
              <a:buAutoNum type="arabicParenR" startAt="3"/>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Then, choose what happens after the inactivity threshold (e.g., 3 months) is met, such as: </a:t>
            </a:r>
          </a:p>
          <a:p>
            <a:pPr marL="429768" marR="0" lvl="0" indent="-18288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Archive</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the site or set it to </a:t>
            </a: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read-only access</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(restrict edits)</a:t>
            </a:r>
          </a:p>
        </p:txBody>
      </p:sp>
      <p:cxnSp>
        <p:nvCxnSpPr>
          <p:cNvPr id="13" name="!!line2">
            <a:extLst>
              <a:ext uri="{FF2B5EF4-FFF2-40B4-BE49-F238E27FC236}">
                <a16:creationId xmlns:a16="http://schemas.microsoft.com/office/drawing/2014/main" id="{4849CE65-CA7F-FF87-CE90-B2F145AB9EE3}"/>
              </a:ext>
              <a:ext uri="{C183D7F6-B498-43B3-948B-1728B52AA6E4}">
                <adec:decorative xmlns:adec="http://schemas.microsoft.com/office/drawing/2017/decorative" val="1"/>
              </a:ext>
            </a:extLst>
          </p:cNvPr>
          <p:cNvCxnSpPr>
            <a:cxnSpLocks/>
          </p:cNvCxnSpPr>
          <p:nvPr/>
        </p:nvCxnSpPr>
        <p:spPr>
          <a:xfrm>
            <a:off x="588264" y="5293828"/>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C4CFFA55-9577-538C-A936-92015B061108}"/>
              </a:ext>
              <a:ext uri="{C183D7F6-B498-43B3-948B-1728B52AA6E4}">
                <adec:decorative xmlns:adec="http://schemas.microsoft.com/office/drawing/2017/decorative" val="0"/>
              </a:ext>
            </a:extLst>
          </p:cNvPr>
          <p:cNvSpPr/>
          <p:nvPr/>
        </p:nvSpPr>
        <p:spPr bwMode="auto">
          <a:xfrm>
            <a:off x="8531492" y="1174429"/>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2</a:t>
            </a:r>
          </a:p>
        </p:txBody>
      </p:sp>
      <p:sp>
        <p:nvSpPr>
          <p:cNvPr id="26" name="Oval 25">
            <a:extLst>
              <a:ext uri="{FF2B5EF4-FFF2-40B4-BE49-F238E27FC236}">
                <a16:creationId xmlns:a16="http://schemas.microsoft.com/office/drawing/2014/main" id="{BA7578B6-6631-87FE-00B3-31DAB3DDAD51}"/>
              </a:ext>
              <a:ext uri="{C183D7F6-B498-43B3-948B-1728B52AA6E4}">
                <adec:decorative xmlns:adec="http://schemas.microsoft.com/office/drawing/2017/decorative" val="0"/>
              </a:ext>
            </a:extLst>
          </p:cNvPr>
          <p:cNvSpPr/>
          <p:nvPr/>
        </p:nvSpPr>
        <p:spPr bwMode="auto">
          <a:xfrm>
            <a:off x="4924680" y="3774217"/>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3</a:t>
            </a:r>
          </a:p>
        </p:txBody>
      </p:sp>
      <p:sp>
        <p:nvSpPr>
          <p:cNvPr id="27" name="Oval 26">
            <a:extLst>
              <a:ext uri="{FF2B5EF4-FFF2-40B4-BE49-F238E27FC236}">
                <a16:creationId xmlns:a16="http://schemas.microsoft.com/office/drawing/2014/main" id="{000F8E9C-A45F-264E-4B65-E9CC6DA09AC3}"/>
              </a:ext>
              <a:ext uri="{C183D7F6-B498-43B3-948B-1728B52AA6E4}">
                <adec:decorative xmlns:adec="http://schemas.microsoft.com/office/drawing/2017/decorative" val="0"/>
              </a:ext>
            </a:extLst>
          </p:cNvPr>
          <p:cNvSpPr/>
          <p:nvPr/>
        </p:nvSpPr>
        <p:spPr bwMode="auto">
          <a:xfrm>
            <a:off x="8530341" y="3774217"/>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4</a:t>
            </a:r>
          </a:p>
        </p:txBody>
      </p:sp>
      <p:sp>
        <p:nvSpPr>
          <p:cNvPr id="2" name="Oval 1">
            <a:extLst>
              <a:ext uri="{FF2B5EF4-FFF2-40B4-BE49-F238E27FC236}">
                <a16:creationId xmlns:a16="http://schemas.microsoft.com/office/drawing/2014/main" id="{D34675EE-6F25-051F-EAE1-F5FD0F33BDF2}"/>
              </a:ext>
              <a:ext uri="{C183D7F6-B498-43B3-948B-1728B52AA6E4}">
                <adec:decorative xmlns:adec="http://schemas.microsoft.com/office/drawing/2017/decorative" val="0"/>
              </a:ext>
            </a:extLst>
          </p:cNvPr>
          <p:cNvSpPr/>
          <p:nvPr/>
        </p:nvSpPr>
        <p:spPr bwMode="auto">
          <a:xfrm>
            <a:off x="4924680" y="1174429"/>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1</a:t>
            </a:r>
          </a:p>
        </p:txBody>
      </p:sp>
      <p:sp>
        <p:nvSpPr>
          <p:cNvPr id="6" name="TextBox 5">
            <a:extLst>
              <a:ext uri="{FF2B5EF4-FFF2-40B4-BE49-F238E27FC236}">
                <a16:creationId xmlns:a16="http://schemas.microsoft.com/office/drawing/2014/main" id="{05B7C3AB-84D5-B067-A4C5-2B76B90024E4}"/>
              </a:ext>
            </a:extLst>
          </p:cNvPr>
          <p:cNvSpPr txBox="1">
            <a:spLocks/>
          </p:cNvSpPr>
          <p:nvPr/>
        </p:nvSpPr>
        <p:spPr>
          <a:xfrm>
            <a:off x="5899355" y="6635274"/>
            <a:ext cx="5985683"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Learn more on our “</a:t>
            </a:r>
            <a:r>
              <a:rPr kumimoji="0" lang="en-US" sz="800" b="0" i="0" u="none" strike="noStrike" kern="1200" cap="none" spc="0" normalizeH="0" baseline="0" noProof="0">
                <a:ln>
                  <a:noFill/>
                </a:ln>
                <a:solidFill>
                  <a:srgbClr val="0078D4"/>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Manage inactive sites using Site lifecycle management</a:t>
            </a:r>
            <a:r>
              <a:rPr kumimoji="0" lang="en-US" sz="800" b="0" i="0" u="none" strike="noStrike" kern="1200" cap="none" spc="0" normalizeH="0" baseline="0" noProof="0">
                <a:ln>
                  <a:noFill/>
                </a:ln>
                <a:solidFill>
                  <a:srgbClr val="000000"/>
                </a:solidFill>
                <a:effectLst/>
                <a:uLnTx/>
                <a:uFillTx/>
                <a:latin typeface="Segoe UI"/>
                <a:ea typeface="+mn-ea"/>
                <a:cs typeface="+mn-cs"/>
              </a:rPr>
              <a:t>” pages</a:t>
            </a:r>
            <a:endParaRPr kumimoji="0" lang="en-US" sz="800" b="0" i="0" u="none" strike="noStrike" kern="1200" cap="none" spc="0" normalizeH="0" baseline="0" noProof="0">
              <a:ln>
                <a:noFill/>
              </a:ln>
              <a:solidFill>
                <a:srgbClr val="0078D4"/>
              </a:solidFill>
              <a:effectLst/>
              <a:uLnTx/>
              <a:uFillTx/>
              <a:latin typeface="Segoe UI"/>
              <a:ea typeface="+mn-ea"/>
              <a:cs typeface="+mn-cs"/>
            </a:endParaRPr>
          </a:p>
        </p:txBody>
      </p:sp>
      <p:cxnSp>
        <p:nvCxnSpPr>
          <p:cNvPr id="42" name="Straight Arrow Connector 41">
            <a:extLst>
              <a:ext uri="{FF2B5EF4-FFF2-40B4-BE49-F238E27FC236}">
                <a16:creationId xmlns:a16="http://schemas.microsoft.com/office/drawing/2014/main" id="{45ADB2CC-824B-42C9-92EE-A485BF852776}"/>
              </a:ext>
              <a:ext uri="{C183D7F6-B498-43B3-948B-1728B52AA6E4}">
                <adec:decorative xmlns:adec="http://schemas.microsoft.com/office/drawing/2017/decorative" val="1"/>
              </a:ext>
            </a:extLst>
          </p:cNvPr>
          <p:cNvCxnSpPr>
            <a:cxnSpLocks/>
          </p:cNvCxnSpPr>
          <p:nvPr/>
        </p:nvCxnSpPr>
        <p:spPr>
          <a:xfrm flipH="1">
            <a:off x="5380534" y="2410973"/>
            <a:ext cx="211301" cy="0"/>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88A147B-6EBC-C20A-C286-087E048AE534}"/>
              </a:ext>
              <a:ext uri="{C183D7F6-B498-43B3-948B-1728B52AA6E4}">
                <adec:decorative xmlns:adec="http://schemas.microsoft.com/office/drawing/2017/decorative" val="1"/>
              </a:ext>
            </a:extLst>
          </p:cNvPr>
          <p:cNvCxnSpPr>
            <a:cxnSpLocks/>
          </p:cNvCxnSpPr>
          <p:nvPr/>
        </p:nvCxnSpPr>
        <p:spPr>
          <a:xfrm flipH="1">
            <a:off x="5137699" y="2203308"/>
            <a:ext cx="211301" cy="0"/>
          </a:xfrm>
          <a:prstGeom prst="straightConnector1">
            <a:avLst/>
          </a:prstGeom>
          <a:ln w="25400">
            <a:solidFill>
              <a:srgbClr val="3168D0"/>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1FDD2D6-4E1F-E814-74F4-D3DEC08A0547}"/>
              </a:ext>
              <a:ext uri="{C183D7F6-B498-43B3-948B-1728B52AA6E4}">
                <adec:decorative xmlns:adec="http://schemas.microsoft.com/office/drawing/2017/decorative" val="1"/>
              </a:ext>
            </a:extLst>
          </p:cNvPr>
          <p:cNvPicPr>
            <a:picLocks noChangeAspect="1"/>
          </p:cNvPicPr>
          <p:nvPr/>
        </p:nvPicPr>
        <p:blipFill>
          <a:blip r:embed="rId7"/>
          <a:srcRect l="142" t="30234" r="93099" b="66352"/>
          <a:stretch>
            <a:fillRect/>
          </a:stretch>
        </p:blipFill>
        <p:spPr>
          <a:xfrm>
            <a:off x="5364426" y="1880122"/>
            <a:ext cx="1262522" cy="363473"/>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pic>
        <p:nvPicPr>
          <p:cNvPr id="25" name="Picture 24">
            <a:extLst>
              <a:ext uri="{FF2B5EF4-FFF2-40B4-BE49-F238E27FC236}">
                <a16:creationId xmlns:a16="http://schemas.microsoft.com/office/drawing/2014/main" id="{42806702-B077-3A5C-F488-73BCBD0E2B64}"/>
              </a:ext>
              <a:ext uri="{C183D7F6-B498-43B3-948B-1728B52AA6E4}">
                <adec:decorative xmlns:adec="http://schemas.microsoft.com/office/drawing/2017/decorative" val="1"/>
              </a:ext>
            </a:extLst>
          </p:cNvPr>
          <p:cNvPicPr>
            <a:picLocks noChangeAspect="1"/>
          </p:cNvPicPr>
          <p:nvPr/>
        </p:nvPicPr>
        <p:blipFill>
          <a:blip r:embed="rId7"/>
          <a:srcRect l="1489" t="41125" r="86459" b="55453"/>
          <a:stretch>
            <a:fillRect/>
          </a:stretch>
        </p:blipFill>
        <p:spPr>
          <a:xfrm>
            <a:off x="5608096" y="2371149"/>
            <a:ext cx="2251187" cy="364367"/>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pic>
        <p:nvPicPr>
          <p:cNvPr id="48" name="Picture 47">
            <a:extLst>
              <a:ext uri="{FF2B5EF4-FFF2-40B4-BE49-F238E27FC236}">
                <a16:creationId xmlns:a16="http://schemas.microsoft.com/office/drawing/2014/main" id="{CE3BEAFD-9E10-E1C0-5789-681A57BECEED}"/>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529190" y="4188946"/>
            <a:ext cx="3355848" cy="1981661"/>
          </a:xfrm>
          <a:prstGeom prst="roundRect">
            <a:avLst>
              <a:gd name="adj" fmla="val 2024"/>
            </a:avLst>
          </a:prstGeom>
          <a:noFill/>
          <a:effectLst>
            <a:outerShdw blurRad="50800" dist="25400" dir="2700000" algn="tl" rotWithShape="0">
              <a:prstClr val="black">
                <a:alpha val="20000"/>
              </a:prstClr>
            </a:outerShdw>
          </a:effectLst>
        </p:spPr>
      </p:pic>
      <p:pic>
        <p:nvPicPr>
          <p:cNvPr id="49" name="Picture 48">
            <a:extLst>
              <a:ext uri="{FF2B5EF4-FFF2-40B4-BE49-F238E27FC236}">
                <a16:creationId xmlns:a16="http://schemas.microsoft.com/office/drawing/2014/main" id="{A878A994-E9A1-E432-9A0D-FD94B790DBC7}"/>
              </a:ext>
              <a:ext uri="{C183D7F6-B498-43B3-948B-1728B52AA6E4}">
                <adec:decorative xmlns:adec="http://schemas.microsoft.com/office/drawing/2017/decorative" val="1"/>
              </a:ext>
            </a:extLst>
          </p:cNvPr>
          <p:cNvPicPr>
            <a:picLocks noChangeAspect="1"/>
          </p:cNvPicPr>
          <p:nvPr/>
        </p:nvPicPr>
        <p:blipFill>
          <a:blip r:embed="rId8"/>
          <a:srcRect l="43795" t="61054" r="48945" b="35942"/>
          <a:stretch>
            <a:fillRect/>
          </a:stretch>
        </p:blipFill>
        <p:spPr>
          <a:xfrm>
            <a:off x="8836035" y="5572306"/>
            <a:ext cx="974275" cy="238105"/>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cxnSp>
        <p:nvCxnSpPr>
          <p:cNvPr id="51" name="Straight Arrow Connector 50">
            <a:extLst>
              <a:ext uri="{FF2B5EF4-FFF2-40B4-BE49-F238E27FC236}">
                <a16:creationId xmlns:a16="http://schemas.microsoft.com/office/drawing/2014/main" id="{DB0E92F9-FD50-BA18-A110-E02DDF863F8D}"/>
              </a:ext>
              <a:ext uri="{C183D7F6-B498-43B3-948B-1728B52AA6E4}">
                <adec:decorative xmlns:adec="http://schemas.microsoft.com/office/drawing/2017/decorative" val="1"/>
              </a:ext>
            </a:extLst>
          </p:cNvPr>
          <p:cNvCxnSpPr>
            <a:cxnSpLocks/>
          </p:cNvCxnSpPr>
          <p:nvPr/>
        </p:nvCxnSpPr>
        <p:spPr>
          <a:xfrm>
            <a:off x="9782034" y="5233617"/>
            <a:ext cx="195698" cy="0"/>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4474851-1967-A5CE-C3C4-434CC2ABBF39}"/>
              </a:ext>
              <a:ext uri="{C183D7F6-B498-43B3-948B-1728B52AA6E4}">
                <adec:decorative xmlns:adec="http://schemas.microsoft.com/office/drawing/2017/decorative" val="1"/>
              </a:ext>
            </a:extLst>
          </p:cNvPr>
          <p:cNvPicPr>
            <a:picLocks noChangeAspect="1"/>
          </p:cNvPicPr>
          <p:nvPr/>
        </p:nvPicPr>
        <p:blipFill>
          <a:blip r:embed="rId8"/>
          <a:srcRect l="43660" t="54928" r="48761" b="41935"/>
          <a:stretch>
            <a:fillRect/>
          </a:stretch>
        </p:blipFill>
        <p:spPr>
          <a:xfrm>
            <a:off x="8842281" y="5248294"/>
            <a:ext cx="974275" cy="238105"/>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sp>
        <p:nvSpPr>
          <p:cNvPr id="8" name="Rectangle: Rounded Corners 7">
            <a:extLst>
              <a:ext uri="{FF2B5EF4-FFF2-40B4-BE49-F238E27FC236}">
                <a16:creationId xmlns:a16="http://schemas.microsoft.com/office/drawing/2014/main" id="{2B5C5068-1CF1-08AF-9F61-771E604BA28D}"/>
              </a:ext>
            </a:extLst>
          </p:cNvPr>
          <p:cNvSpPr/>
          <p:nvPr/>
        </p:nvSpPr>
        <p:spPr bwMode="auto">
          <a:xfrm>
            <a:off x="-1" y="0"/>
            <a:ext cx="4629873" cy="251278"/>
          </a:xfrm>
          <a:prstGeom prst="roundRect">
            <a:avLst>
              <a:gd name="adj" fmla="val 0"/>
            </a:avLst>
          </a:prstGeom>
          <a:gradFill flip="none" rotWithShape="1">
            <a:gsLst>
              <a:gs pos="0">
                <a:srgbClr val="C03BC4"/>
              </a:gs>
              <a:gs pos="80000">
                <a:srgbClr val="0078D4"/>
              </a:gs>
            </a:gsLst>
            <a:path path="circle">
              <a:fillToRect l="100000" t="100000"/>
            </a:path>
            <a:tileRect r="-100000" b="-100000"/>
          </a:gradFill>
          <a:effectLst/>
        </p:spPr>
        <p:txBody>
          <a:bodyPr wrap="square" lIns="73152" tIns="45720" rIns="73152" bIns="45720" rtlCol="0" anchor="ctr" anchorCtr="0">
            <a:noAutofit/>
          </a:bodyPr>
          <a:lstStyle/>
          <a:p>
            <a:pPr algn="ctr" defTabSz="932472" fontAlgn="base">
              <a:spcBef>
                <a:spcPct val="0"/>
              </a:spcBef>
              <a:spcAft>
                <a:spcPct val="0"/>
              </a:spcAft>
              <a:tabLst>
                <a:tab pos="2743200" algn="l"/>
              </a:tabLst>
              <a:defRPr/>
            </a:pPr>
            <a:r>
              <a:rPr lang="en-US" sz="1200" b="1">
                <a:ln w="3175">
                  <a:noFill/>
                </a:ln>
                <a:gradFill>
                  <a:gsLst>
                    <a:gs pos="38000">
                      <a:srgbClr val="FFFFFF"/>
                    </a:gs>
                    <a:gs pos="53933">
                      <a:srgbClr val="FFFFFF"/>
                    </a:gs>
                  </a:gsLst>
                  <a:path path="circle">
                    <a:fillToRect l="100000" b="100000"/>
                  </a:path>
                </a:gradFill>
                <a:latin typeface="Segoe Sans Display Semibold" pitchFamily="2" charset="0"/>
                <a:cs typeface="Segoe Sans Display Semibold" pitchFamily="2" charset="0"/>
              </a:rPr>
              <a:t>3. Assess site oversharing</a:t>
            </a:r>
          </a:p>
        </p:txBody>
      </p:sp>
      <p:sp>
        <p:nvSpPr>
          <p:cNvPr id="10" name="Title 1">
            <a:extLst>
              <a:ext uri="{FF2B5EF4-FFF2-40B4-BE49-F238E27FC236}">
                <a16:creationId xmlns:a16="http://schemas.microsoft.com/office/drawing/2014/main" id="{F89BCB3F-AC43-687E-4538-C61CE7F1A50E}"/>
              </a:ext>
            </a:extLst>
          </p:cNvPr>
          <p:cNvSpPr txBox="1">
            <a:spLocks noGrp="1"/>
          </p:cNvSpPr>
          <p:nvPr>
            <p:ph type="title"/>
          </p:nvPr>
        </p:nvSpPr>
        <p:spPr>
          <a:xfrm>
            <a:off x="588264" y="292712"/>
            <a:ext cx="3447288" cy="861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2800">
                <a:solidFill>
                  <a:srgbClr val="0078D4"/>
                </a:solidFill>
              </a:rPr>
              <a:t>Clean-up inactive</a:t>
            </a:r>
            <a:r>
              <a:rPr kumimoji="0" lang="en-US" sz="2800" b="0" i="0" u="none" strike="noStrike" kern="1200" cap="none" spc="-50" normalizeH="0" baseline="0" noProof="0">
                <a:ln w="3175">
                  <a:noFill/>
                </a:ln>
                <a:solidFill>
                  <a:srgbClr val="0078D4"/>
                </a:solidFill>
                <a:effectLst/>
                <a:uLnTx/>
                <a:uFillTx/>
                <a:latin typeface="+mj-lt"/>
                <a:ea typeface="+mn-ea"/>
                <a:cs typeface="Segoe UI" pitchFamily="34" charset="0"/>
              </a:rPr>
              <a:t> sites</a:t>
            </a:r>
          </a:p>
        </p:txBody>
      </p:sp>
      <p:sp>
        <p:nvSpPr>
          <p:cNvPr id="11" name="Rectangle: Rounded Corners 10">
            <a:extLst>
              <a:ext uri="{FF2B5EF4-FFF2-40B4-BE49-F238E27FC236}">
                <a16:creationId xmlns:a16="http://schemas.microsoft.com/office/drawing/2014/main" id="{B012393A-E3ED-0B93-BB68-A3562D853AB6}"/>
              </a:ext>
            </a:extLst>
          </p:cNvPr>
          <p:cNvSpPr/>
          <p:nvPr/>
        </p:nvSpPr>
        <p:spPr bwMode="auto">
          <a:xfrm>
            <a:off x="9977732" y="321736"/>
            <a:ext cx="596861" cy="251278"/>
          </a:xfrm>
          <a:prstGeom prst="roundRect">
            <a:avLst>
              <a:gd name="adj" fmla="val 18696"/>
            </a:avLst>
          </a:prstGeom>
          <a:solidFill>
            <a:srgbClr val="0078D4"/>
          </a:solidFill>
          <a:effectLst>
            <a:outerShdw blurRad="50800" dist="25400" dir="2700000" algn="tl" rotWithShape="0">
              <a:prstClr val="black">
                <a:alpha val="20000"/>
              </a:prstClr>
            </a:outerShdw>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Initiate</a:t>
            </a:r>
          </a:p>
        </p:txBody>
      </p:sp>
      <p:sp>
        <p:nvSpPr>
          <p:cNvPr id="14" name="Rectangle: Rounded Corners 13">
            <a:extLst>
              <a:ext uri="{FF2B5EF4-FFF2-40B4-BE49-F238E27FC236}">
                <a16:creationId xmlns:a16="http://schemas.microsoft.com/office/drawing/2014/main" id="{2F1E7FF0-1348-C1D7-91A5-12B82638089D}"/>
              </a:ext>
            </a:extLst>
          </p:cNvPr>
          <p:cNvSpPr/>
          <p:nvPr/>
        </p:nvSpPr>
        <p:spPr bwMode="auto">
          <a:xfrm>
            <a:off x="10632955" y="321736"/>
            <a:ext cx="596861" cy="251278"/>
          </a:xfrm>
          <a:prstGeom prst="roundRect">
            <a:avLst>
              <a:gd name="adj" fmla="val 18696"/>
            </a:avLst>
          </a:prstGeom>
          <a:solidFill>
            <a:srgbClr val="D9D9D9"/>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Protect</a:t>
            </a:r>
          </a:p>
        </p:txBody>
      </p:sp>
      <p:sp>
        <p:nvSpPr>
          <p:cNvPr id="16" name="Rectangle: Rounded Corners 15">
            <a:extLst>
              <a:ext uri="{FF2B5EF4-FFF2-40B4-BE49-F238E27FC236}">
                <a16:creationId xmlns:a16="http://schemas.microsoft.com/office/drawing/2014/main" id="{2BE6D08D-E37F-7D7B-CE3E-D7AF4C9DE637}"/>
              </a:ext>
            </a:extLst>
          </p:cNvPr>
          <p:cNvSpPr/>
          <p:nvPr/>
        </p:nvSpPr>
        <p:spPr bwMode="auto">
          <a:xfrm>
            <a:off x="11288177" y="321736"/>
            <a:ext cx="596861" cy="251278"/>
          </a:xfrm>
          <a:prstGeom prst="roundRect">
            <a:avLst>
              <a:gd name="adj" fmla="val 18696"/>
            </a:avLst>
          </a:prstGeom>
          <a:solidFill>
            <a:srgbClr val="D9D9D9"/>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Operate</a:t>
            </a:r>
          </a:p>
        </p:txBody>
      </p:sp>
      <p:sp>
        <p:nvSpPr>
          <p:cNvPr id="17" name="Title 16">
            <a:extLst>
              <a:ext uri="{FF2B5EF4-FFF2-40B4-BE49-F238E27FC236}">
                <a16:creationId xmlns:a16="http://schemas.microsoft.com/office/drawing/2014/main" id="{377D2ED9-AB7D-52F1-1198-DE05DC4143F0}"/>
              </a:ext>
            </a:extLst>
          </p:cNvPr>
          <p:cNvSpPr txBox="1">
            <a:spLocks/>
          </p:cNvSpPr>
          <p:nvPr/>
        </p:nvSpPr>
        <p:spPr>
          <a:xfrm>
            <a:off x="588264" y="1187764"/>
            <a:ext cx="3447288" cy="107721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000" b="0" kern="1200" cap="none" spc="0" baseline="0">
                <a:ln w="3175">
                  <a:noFill/>
                </a:ln>
                <a:solidFill>
                  <a:schemeClr val="tx1"/>
                </a:solidFill>
                <a:effectLst/>
                <a:latin typeface="+mj-lt"/>
                <a:ea typeface="+mn-ea"/>
                <a:cs typeface="Segoe UI" panose="020B0502040204020203" pitchFamily="34" charset="0"/>
              </a:defRPr>
            </a:lvl1pPr>
          </a:lstStyle>
          <a:p>
            <a:pPr lvl="0">
              <a:defRPr/>
            </a:pPr>
            <a:r>
              <a:rPr lang="en-US" sz="1400">
                <a:solidFill>
                  <a:srgbClr val="000000"/>
                </a:solidFill>
                <a:latin typeface="Segoe UI"/>
              </a:rPr>
              <a:t>An inactive site policy keeps SharePoint organized, reduces clutter, and ensures security by archiving or removing unused sites. It helps manage storage, compliance, and governance efficiently.</a:t>
            </a:r>
          </a:p>
        </p:txBody>
      </p:sp>
      <p:pic>
        <p:nvPicPr>
          <p:cNvPr id="16386" name="Picture 2" descr="Screenshot of Site lifecycle management enforcement options.">
            <a:extLst>
              <a:ext uri="{FF2B5EF4-FFF2-40B4-BE49-F238E27FC236}">
                <a16:creationId xmlns:a16="http://schemas.microsoft.com/office/drawing/2014/main" id="{E0CDD0B4-1B7B-E767-1A2A-203A69D2EEE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437" t="55045" r="9127" b="19724"/>
          <a:stretch>
            <a:fillRect/>
          </a:stretch>
        </p:blipFill>
        <p:spPr bwMode="auto">
          <a:xfrm>
            <a:off x="5455446" y="4402808"/>
            <a:ext cx="2668322" cy="840736"/>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a:extLst>
              <a:ext uri="{FF2B5EF4-FFF2-40B4-BE49-F238E27FC236}">
                <a16:creationId xmlns:a16="http://schemas.microsoft.com/office/drawing/2014/main" id="{A5400DD4-BC46-74B5-826F-188947A8780F}"/>
              </a:ext>
              <a:ext uri="{C183D7F6-B498-43B3-948B-1728B52AA6E4}">
                <adec:decorative xmlns:adec="http://schemas.microsoft.com/office/drawing/2017/decorative" val="1"/>
              </a:ext>
            </a:extLst>
          </p:cNvPr>
          <p:cNvCxnSpPr>
            <a:cxnSpLocks/>
          </p:cNvCxnSpPr>
          <p:nvPr/>
        </p:nvCxnSpPr>
        <p:spPr>
          <a:xfrm>
            <a:off x="6323308" y="5292674"/>
            <a:ext cx="0" cy="152301"/>
          </a:xfrm>
          <a:prstGeom prst="straightConnector1">
            <a:avLst/>
          </a:prstGeom>
          <a:ln w="25400">
            <a:solidFill>
              <a:srgbClr val="1172D3"/>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9A9C3EAD-F8BC-0D0A-0535-B822F92E8296}"/>
              </a:ext>
            </a:extLst>
          </p:cNvPr>
          <p:cNvSpPr/>
          <p:nvPr/>
        </p:nvSpPr>
        <p:spPr bwMode="auto">
          <a:xfrm>
            <a:off x="415116" y="2344399"/>
            <a:ext cx="3787486" cy="251278"/>
          </a:xfrm>
          <a:prstGeom prst="roundRect">
            <a:avLst>
              <a:gd name="adj" fmla="val 18696"/>
            </a:avLst>
          </a:prstGeom>
          <a:solidFill>
            <a:srgbClr val="8661C5"/>
          </a:solidFill>
          <a:effectLst/>
        </p:spPr>
        <p:txBody>
          <a:bodyPr wrap="square" lIns="0" tIns="45720" rIns="0" bIns="45720" rtlCol="0" anchor="ctr" anchorCtr="0">
            <a:noAutofit/>
          </a:bodyPr>
          <a:lstStyle/>
          <a:p>
            <a:pPr lvl="0" algn="ctr" defTabSz="932472" fontAlgn="base">
              <a:spcBef>
                <a:spcPct val="0"/>
              </a:spcBef>
              <a:spcAft>
                <a:spcPct val="0"/>
              </a:spcAft>
              <a:tabLst>
                <a:tab pos="2743200" algn="l"/>
              </a:tabLst>
              <a:defRPr/>
            </a:pPr>
            <a:r>
              <a:rPr lang="en-US" sz="1000" b="1">
                <a:ln w="3175">
                  <a:noFill/>
                </a:ln>
                <a:solidFill>
                  <a:schemeClr val="bg1"/>
                </a:solidFill>
                <a:latin typeface="Segoe Sans Display Semibold" pitchFamily="2" charset="0"/>
                <a:cs typeface="Segoe Sans Display Semibold" pitchFamily="2" charset="0"/>
              </a:rPr>
              <a:t>Available with Microsoft 365 Copilot</a:t>
            </a:r>
          </a:p>
        </p:txBody>
      </p:sp>
    </p:spTree>
    <p:extLst>
      <p:ext uri="{BB962C8B-B14F-4D97-AF65-F5344CB8AC3E}">
        <p14:creationId xmlns:p14="http://schemas.microsoft.com/office/powerpoint/2010/main" val="501189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458A7-0727-9387-B700-E0AEADA473A1}"/>
            </a:ext>
          </a:extLst>
        </p:cNvPr>
        <p:cNvGrpSpPr/>
        <p:nvPr/>
      </p:nvGrpSpPr>
      <p:grpSpPr>
        <a:xfrm>
          <a:off x="0" y="0"/>
          <a:ext cx="0" cy="0"/>
          <a:chOff x="0" y="0"/>
          <a:chExt cx="0" cy="0"/>
        </a:xfrm>
      </p:grpSpPr>
      <p:pic>
        <p:nvPicPr>
          <p:cNvPr id="59" name="Picture 58">
            <a:extLst>
              <a:ext uri="{FF2B5EF4-FFF2-40B4-BE49-F238E27FC236}">
                <a16:creationId xmlns:a16="http://schemas.microsoft.com/office/drawing/2014/main" id="{475C7171-A6CD-6AD3-F0A3-BFA6DC84CED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24680" y="4188946"/>
            <a:ext cx="3355848" cy="1981661"/>
          </a:xfrm>
          <a:prstGeom prst="roundRect">
            <a:avLst>
              <a:gd name="adj" fmla="val 2024"/>
            </a:avLst>
          </a:prstGeom>
          <a:noFill/>
          <a:effectLst>
            <a:outerShdw blurRad="50800" dist="25400" dir="2700000" algn="tl" rotWithShape="0">
              <a:prstClr val="black">
                <a:alpha val="20000"/>
              </a:prstClr>
            </a:outerShdw>
          </a:effectLst>
        </p:spPr>
      </p:pic>
      <p:sp>
        <p:nvSpPr>
          <p:cNvPr id="39" name="Title 16">
            <a:extLst>
              <a:ext uri="{FF2B5EF4-FFF2-40B4-BE49-F238E27FC236}">
                <a16:creationId xmlns:a16="http://schemas.microsoft.com/office/drawing/2014/main" id="{59B8D07D-F94A-DCDC-E38C-B2B822DF3908}"/>
              </a:ext>
            </a:extLst>
          </p:cNvPr>
          <p:cNvSpPr txBox="1">
            <a:spLocks/>
          </p:cNvSpPr>
          <p:nvPr/>
        </p:nvSpPr>
        <p:spPr>
          <a:xfrm>
            <a:off x="588264" y="1178189"/>
            <a:ext cx="3447288" cy="1508105"/>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000" b="0" kern="1200" cap="none" spc="0" baseline="0">
                <a:ln w="3175">
                  <a:noFill/>
                </a:ln>
                <a:solidFill>
                  <a:schemeClr val="tx1"/>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UI"/>
                <a:ea typeface="+mn-ea"/>
                <a:cs typeface="Segoe UI" panose="020B0502040204020203" pitchFamily="34" charset="0"/>
              </a:rPr>
              <a:t>High-risk sites can be excluded from Copilot access using Restricted Content Discovery (RDC) policies. RCD for high-risk sites prevents these sites from surfacing in organization-wide search and Microsoft 365 Copilot Chat.</a:t>
            </a:r>
          </a:p>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anose="020B0502040204020203" pitchFamily="34" charset="0"/>
            </a:endParaRPr>
          </a:p>
        </p:txBody>
      </p:sp>
      <p:sp>
        <p:nvSpPr>
          <p:cNvPr id="54" name="Rectangle: Rounded Corners 53">
            <a:extLst>
              <a:ext uri="{FF2B5EF4-FFF2-40B4-BE49-F238E27FC236}">
                <a16:creationId xmlns:a16="http://schemas.microsoft.com/office/drawing/2014/main" id="{3D637668-027E-5394-D895-B7BAC9F0B830}"/>
              </a:ext>
              <a:ext uri="{C183D7F6-B498-43B3-948B-1728B52AA6E4}">
                <adec:decorative xmlns:adec="http://schemas.microsoft.com/office/drawing/2017/decorative" val="1"/>
              </a:ext>
            </a:extLst>
          </p:cNvPr>
          <p:cNvSpPr/>
          <p:nvPr/>
        </p:nvSpPr>
        <p:spPr bwMode="auto">
          <a:xfrm>
            <a:off x="415116" y="2884104"/>
            <a:ext cx="3787486" cy="3111047"/>
          </a:xfrm>
          <a:prstGeom prst="roundRect">
            <a:avLst>
              <a:gd name="adj" fmla="val 1729"/>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TextBox 55">
            <a:extLst>
              <a:ext uri="{FF2B5EF4-FFF2-40B4-BE49-F238E27FC236}">
                <a16:creationId xmlns:a16="http://schemas.microsoft.com/office/drawing/2014/main" id="{48059A6E-C493-35F0-A54D-2D185724826D}"/>
              </a:ext>
            </a:extLst>
          </p:cNvPr>
          <p:cNvSpPr txBox="1"/>
          <p:nvPr/>
        </p:nvSpPr>
        <p:spPr>
          <a:xfrm>
            <a:off x="588264" y="3058943"/>
            <a:ext cx="3438143" cy="193899"/>
          </a:xfrm>
          <a:prstGeom prst="rect">
            <a:avLst/>
          </a:prstGeom>
          <a:noFill/>
        </p:spPr>
        <p:txBody>
          <a:bodyPr wrap="square" lIns="0" tIns="0" rIns="0" bIns="0">
            <a:spAutoFit/>
          </a:bodyPr>
          <a:lstStyle/>
          <a:p>
            <a:pPr lvl="0">
              <a:lnSpc>
                <a:spcPct val="90000"/>
              </a:lnSpc>
              <a:defRPr/>
            </a:pPr>
            <a:r>
              <a:rPr lang="en-US" sz="1400">
                <a:solidFill>
                  <a:srgbClr val="0078D4"/>
                </a:solidFill>
                <a:latin typeface="Segoe UI Semibold" panose="020B0702040204020203" pitchFamily="34" charset="0"/>
                <a:cs typeface="Segoe UI Semibold" panose="020B0702040204020203" pitchFamily="34" charset="0"/>
              </a:rPr>
              <a:t>How to do it </a:t>
            </a:r>
          </a:p>
        </p:txBody>
      </p:sp>
      <p:cxnSp>
        <p:nvCxnSpPr>
          <p:cNvPr id="32" name="!!line2">
            <a:extLst>
              <a:ext uri="{FF2B5EF4-FFF2-40B4-BE49-F238E27FC236}">
                <a16:creationId xmlns:a16="http://schemas.microsoft.com/office/drawing/2014/main" id="{D49A7A9B-AE73-8A2E-AEC7-3736A9018319}"/>
              </a:ext>
              <a:ext uri="{C183D7F6-B498-43B3-948B-1728B52AA6E4}">
                <adec:decorative xmlns:adec="http://schemas.microsoft.com/office/drawing/2017/decorative" val="1"/>
              </a:ext>
            </a:extLst>
          </p:cNvPr>
          <p:cNvCxnSpPr>
            <a:cxnSpLocks/>
          </p:cNvCxnSpPr>
          <p:nvPr/>
        </p:nvCxnSpPr>
        <p:spPr>
          <a:xfrm>
            <a:off x="588264" y="4219555"/>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A9ACF49-E7A7-FA74-D279-DDBA71C70F31}"/>
              </a:ext>
            </a:extLst>
          </p:cNvPr>
          <p:cNvSpPr txBox="1">
            <a:spLocks/>
          </p:cNvSpPr>
          <p:nvPr/>
        </p:nvSpPr>
        <p:spPr>
          <a:xfrm>
            <a:off x="588264" y="3571284"/>
            <a:ext cx="3447288" cy="4308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In the </a:t>
            </a: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SharePoint</a:t>
            </a:r>
            <a:r>
              <a:rPr kumimoji="0" lang="en-US" sz="1400" b="0" i="0" u="none" strike="noStrike" kern="1200" cap="none" spc="0" normalizeH="0" baseline="0" noProof="0">
                <a:ln>
                  <a:noFill/>
                </a:ln>
                <a:solidFill>
                  <a:srgbClr val="000000"/>
                </a:solidFill>
                <a:effectLst/>
                <a:uLnTx/>
                <a:uFillTx/>
                <a:latin typeface="Segoe UI"/>
                <a:ea typeface="+mn-ea"/>
                <a:cs typeface="+mn-cs"/>
              </a:rPr>
              <a:t> </a:t>
            </a: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admin</a:t>
            </a:r>
            <a:r>
              <a:rPr kumimoji="0" lang="en-US" sz="1400" b="0" i="0" u="none" strike="noStrike" kern="1200" cap="none" spc="0" normalizeH="0" baseline="0" noProof="0">
                <a:ln>
                  <a:noFill/>
                </a:ln>
                <a:solidFill>
                  <a:srgbClr val="000000"/>
                </a:solidFill>
                <a:effectLst/>
                <a:uLnTx/>
                <a:uFillTx/>
                <a:latin typeface="Segoe UI"/>
                <a:ea typeface="+mn-ea"/>
                <a:cs typeface="+mn-cs"/>
              </a:rPr>
              <a:t> </a:t>
            </a: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center</a:t>
            </a:r>
            <a:r>
              <a:rPr kumimoji="0" lang="en-US" sz="1400" b="0" i="0" u="none" strike="noStrike" kern="1200" cap="none" spc="0" normalizeH="0" baseline="0" noProof="0">
                <a:ln>
                  <a:noFill/>
                </a:ln>
                <a:solidFill>
                  <a:srgbClr val="000000"/>
                </a:solidFill>
                <a:effectLst/>
                <a:uLnTx/>
                <a:uFillTx/>
                <a:latin typeface="Segoe UI"/>
                <a:ea typeface="+mn-ea"/>
                <a:cs typeface="+mn-cs"/>
              </a:rPr>
              <a:t>, go to </a:t>
            </a: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Sites</a:t>
            </a:r>
            <a:r>
              <a:rPr kumimoji="0" lang="en-US" sz="1400" b="0" i="0" u="none" strike="noStrike" kern="1200" cap="none" spc="0" normalizeH="0" baseline="0" noProof="0">
                <a:ln>
                  <a:noFill/>
                </a:ln>
                <a:solidFill>
                  <a:srgbClr val="000000"/>
                </a:solidFill>
                <a:effectLst/>
                <a:uLnTx/>
                <a:uFillTx/>
                <a:latin typeface="Segoe UI"/>
                <a:ea typeface="+mn-ea"/>
                <a:cs typeface="+mn-cs"/>
              </a:rPr>
              <a:t> &gt; </a:t>
            </a: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Active sites</a:t>
            </a:r>
          </a:p>
        </p:txBody>
      </p:sp>
      <p:sp>
        <p:nvSpPr>
          <p:cNvPr id="36" name="TextBox 35">
            <a:extLst>
              <a:ext uri="{FF2B5EF4-FFF2-40B4-BE49-F238E27FC236}">
                <a16:creationId xmlns:a16="http://schemas.microsoft.com/office/drawing/2014/main" id="{7D4CA565-27DE-1AB4-9238-93C4D8B73083}"/>
              </a:ext>
            </a:extLst>
          </p:cNvPr>
          <p:cNvSpPr txBox="1">
            <a:spLocks/>
          </p:cNvSpPr>
          <p:nvPr/>
        </p:nvSpPr>
        <p:spPr>
          <a:xfrm>
            <a:off x="588264" y="4334098"/>
            <a:ext cx="3447288" cy="64633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startAt="2"/>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Select the high-risk/regulatory-sensitive sites (as applicable to your org) to </a:t>
            </a:r>
            <a:r>
              <a:rPr kumimoji="0" lang="en-US" sz="1400" b="0" i="1"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exclude</a:t>
            </a:r>
          </a:p>
        </p:txBody>
      </p:sp>
      <p:cxnSp>
        <p:nvCxnSpPr>
          <p:cNvPr id="50" name="!!line2">
            <a:extLst>
              <a:ext uri="{FF2B5EF4-FFF2-40B4-BE49-F238E27FC236}">
                <a16:creationId xmlns:a16="http://schemas.microsoft.com/office/drawing/2014/main" id="{49031972-FA2C-19F9-0DB0-6A5D15C12E96}"/>
              </a:ext>
              <a:ext uri="{C183D7F6-B498-43B3-948B-1728B52AA6E4}">
                <adec:decorative xmlns:adec="http://schemas.microsoft.com/office/drawing/2017/decorative" val="1"/>
              </a:ext>
            </a:extLst>
          </p:cNvPr>
          <p:cNvCxnSpPr>
            <a:cxnSpLocks/>
          </p:cNvCxnSpPr>
          <p:nvPr/>
        </p:nvCxnSpPr>
        <p:spPr>
          <a:xfrm>
            <a:off x="588264" y="3401082"/>
            <a:ext cx="3447288" cy="0"/>
          </a:xfrm>
          <a:prstGeom prst="line">
            <a:avLst/>
          </a:prstGeom>
          <a:ln w="12700" cap="rnd">
            <a:solidFill>
              <a:schemeClr val="accent1"/>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C911F14-4E5E-BC70-BC7A-02C69EA0B27E}"/>
              </a:ext>
            </a:extLst>
          </p:cNvPr>
          <p:cNvSpPr txBox="1">
            <a:spLocks/>
          </p:cNvSpPr>
          <p:nvPr/>
        </p:nvSpPr>
        <p:spPr>
          <a:xfrm>
            <a:off x="5899355" y="6635274"/>
            <a:ext cx="5985683"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lgn="r">
              <a:defRPr/>
            </a:pPr>
            <a:r>
              <a:rPr kumimoji="0" lang="en-US" sz="800" b="0" i="0" u="none" strike="noStrike" kern="1200" cap="none" spc="0" normalizeH="0" baseline="0" noProof="0">
                <a:ln>
                  <a:noFill/>
                </a:ln>
                <a:solidFill>
                  <a:srgbClr val="000000"/>
                </a:solidFill>
                <a:effectLst/>
                <a:uLnTx/>
                <a:uFillTx/>
                <a:latin typeface="Segoe UI"/>
                <a:ea typeface="+mn-ea"/>
                <a:cs typeface="+mn-cs"/>
              </a:rPr>
              <a:t>Learn more on our “</a:t>
            </a:r>
            <a:r>
              <a:rPr lang="en-US" sz="800">
                <a:hlinkClick r:id="rId4"/>
              </a:rPr>
              <a:t>Restrict discovery of SharePoint sites and content</a:t>
            </a:r>
            <a:r>
              <a:rPr kumimoji="0" lang="en-US" sz="800" b="0" i="0" u="none" strike="noStrike" kern="1200" cap="none" spc="0" normalizeH="0" baseline="0" noProof="0">
                <a:ln>
                  <a:noFill/>
                </a:ln>
                <a:solidFill>
                  <a:srgbClr val="000000"/>
                </a:solidFill>
                <a:effectLst/>
                <a:uLnTx/>
                <a:uFillTx/>
                <a:latin typeface="Segoe UI"/>
                <a:ea typeface="+mn-ea"/>
                <a:cs typeface="+mn-cs"/>
              </a:rPr>
              <a:t>” page</a:t>
            </a:r>
            <a:endParaRPr kumimoji="0" lang="en-US" sz="800" b="0" i="0" u="none" strike="noStrike" kern="1200" cap="none" spc="0" normalizeH="0" baseline="0" noProof="0">
              <a:ln>
                <a:noFill/>
              </a:ln>
              <a:solidFill>
                <a:srgbClr val="0078D4"/>
              </a:solidFill>
              <a:effectLst/>
              <a:uLnTx/>
              <a:uFillTx/>
              <a:latin typeface="Segoe UI"/>
              <a:ea typeface="+mn-ea"/>
              <a:cs typeface="+mn-cs"/>
            </a:endParaRPr>
          </a:p>
        </p:txBody>
      </p:sp>
      <p:sp>
        <p:nvSpPr>
          <p:cNvPr id="9" name="Oval 8">
            <a:extLst>
              <a:ext uri="{FF2B5EF4-FFF2-40B4-BE49-F238E27FC236}">
                <a16:creationId xmlns:a16="http://schemas.microsoft.com/office/drawing/2014/main" id="{06E67019-00F2-F5B7-4246-BF2665091B5B}"/>
              </a:ext>
              <a:ext uri="{C183D7F6-B498-43B3-948B-1728B52AA6E4}">
                <adec:decorative xmlns:adec="http://schemas.microsoft.com/office/drawing/2017/decorative" val="0"/>
              </a:ext>
            </a:extLst>
          </p:cNvPr>
          <p:cNvSpPr/>
          <p:nvPr/>
        </p:nvSpPr>
        <p:spPr bwMode="auto">
          <a:xfrm>
            <a:off x="8531492" y="1174429"/>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2</a:t>
            </a:r>
          </a:p>
        </p:txBody>
      </p:sp>
      <p:sp>
        <p:nvSpPr>
          <p:cNvPr id="12" name="Oval 11">
            <a:extLst>
              <a:ext uri="{FF2B5EF4-FFF2-40B4-BE49-F238E27FC236}">
                <a16:creationId xmlns:a16="http://schemas.microsoft.com/office/drawing/2014/main" id="{796F4C3D-B6E0-4FD4-8FE3-AD052D55C513}"/>
              </a:ext>
              <a:ext uri="{C183D7F6-B498-43B3-948B-1728B52AA6E4}">
                <adec:decorative xmlns:adec="http://schemas.microsoft.com/office/drawing/2017/decorative" val="0"/>
              </a:ext>
            </a:extLst>
          </p:cNvPr>
          <p:cNvSpPr/>
          <p:nvPr/>
        </p:nvSpPr>
        <p:spPr bwMode="auto">
          <a:xfrm>
            <a:off x="4924680" y="3774217"/>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3</a:t>
            </a:r>
          </a:p>
        </p:txBody>
      </p:sp>
      <p:sp>
        <p:nvSpPr>
          <p:cNvPr id="15" name="Oval 14">
            <a:extLst>
              <a:ext uri="{FF2B5EF4-FFF2-40B4-BE49-F238E27FC236}">
                <a16:creationId xmlns:a16="http://schemas.microsoft.com/office/drawing/2014/main" id="{3AD4C97E-8827-3871-57D6-70615223ABCD}"/>
              </a:ext>
              <a:ext uri="{C183D7F6-B498-43B3-948B-1728B52AA6E4}">
                <adec:decorative xmlns:adec="http://schemas.microsoft.com/office/drawing/2017/decorative" val="0"/>
              </a:ext>
            </a:extLst>
          </p:cNvPr>
          <p:cNvSpPr/>
          <p:nvPr/>
        </p:nvSpPr>
        <p:spPr bwMode="auto">
          <a:xfrm>
            <a:off x="4924680" y="1174429"/>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1</a:t>
            </a:r>
          </a:p>
        </p:txBody>
      </p:sp>
      <p:sp>
        <p:nvSpPr>
          <p:cNvPr id="33" name="TextBox 32">
            <a:extLst>
              <a:ext uri="{FF2B5EF4-FFF2-40B4-BE49-F238E27FC236}">
                <a16:creationId xmlns:a16="http://schemas.microsoft.com/office/drawing/2014/main" id="{21D9B701-4ABB-D84E-6DC2-B04DD4DE1D57}"/>
              </a:ext>
            </a:extLst>
          </p:cNvPr>
          <p:cNvSpPr txBox="1">
            <a:spLocks/>
          </p:cNvSpPr>
          <p:nvPr/>
        </p:nvSpPr>
        <p:spPr>
          <a:xfrm>
            <a:off x="588264" y="5300678"/>
            <a:ext cx="3447288" cy="646331"/>
          </a:xfrm>
          <a:prstGeom prst="rect">
            <a:avLst/>
          </a:prstGeom>
          <a:noFill/>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300"/>
              </a:spcAft>
              <a:buClrTx/>
              <a:buSzTx/>
              <a:buFont typeface="+mj-lt"/>
              <a:buAutoNum type="arabicParenR" startAt="3"/>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Navigate to </a:t>
            </a: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Settings</a:t>
            </a:r>
            <a:r>
              <a:rPr kumimoji="0" lang="en-US" sz="1400" b="0" i="0" u="none" strike="noStrike" kern="1200" cap="none" spc="0" normalizeH="0" baseline="0" noProof="0">
                <a:ln>
                  <a:noFill/>
                </a:ln>
                <a:solidFill>
                  <a:srgbClr val="000000"/>
                </a:solidFill>
                <a:effectLst/>
                <a:uLnTx/>
                <a:uFillTx/>
                <a:latin typeface="Segoe UI"/>
                <a:ea typeface="+mn-ea"/>
                <a:cs typeface="+mn-cs"/>
              </a:rPr>
              <a:t> &gt; select “</a:t>
            </a: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On”</a:t>
            </a:r>
            <a:r>
              <a:rPr kumimoji="0" lang="en-US" sz="1400" b="0" i="0" u="none" strike="noStrike" kern="1200" cap="none" spc="0" normalizeH="0" baseline="0" noProof="0">
                <a:ln>
                  <a:noFill/>
                </a:ln>
                <a:solidFill>
                  <a:srgbClr val="000000"/>
                </a:solidFill>
                <a:effectLst/>
                <a:uLnTx/>
                <a:uFillTx/>
                <a:latin typeface="Segoe UI"/>
                <a:ea typeface="+mn-ea"/>
                <a:cs typeface="+mn-cs"/>
              </a:rPr>
              <a:t> for </a:t>
            </a: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Restrict Content from Microsoft 365 Copilot </a:t>
            </a:r>
          </a:p>
        </p:txBody>
      </p:sp>
      <p:cxnSp>
        <p:nvCxnSpPr>
          <p:cNvPr id="42" name="!!line2">
            <a:extLst>
              <a:ext uri="{FF2B5EF4-FFF2-40B4-BE49-F238E27FC236}">
                <a16:creationId xmlns:a16="http://schemas.microsoft.com/office/drawing/2014/main" id="{50896941-7E2F-6358-C688-C0895B722DA6}"/>
              </a:ext>
              <a:ext uri="{C183D7F6-B498-43B3-948B-1728B52AA6E4}">
                <adec:decorative xmlns:adec="http://schemas.microsoft.com/office/drawing/2017/decorative" val="1"/>
              </a:ext>
            </a:extLst>
          </p:cNvPr>
          <p:cNvCxnSpPr>
            <a:cxnSpLocks/>
          </p:cNvCxnSpPr>
          <p:nvPr/>
        </p:nvCxnSpPr>
        <p:spPr>
          <a:xfrm>
            <a:off x="588264" y="5091154"/>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91D10038-D062-D73F-21D0-ADAB3EA1782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924680" y="1562996"/>
            <a:ext cx="3355848" cy="1987804"/>
          </a:xfrm>
          <a:prstGeom prst="roundRect">
            <a:avLst>
              <a:gd name="adj" fmla="val 2024"/>
            </a:avLst>
          </a:prstGeom>
          <a:noFill/>
          <a:effectLst>
            <a:outerShdw blurRad="50800" dist="25400" dir="2700000" algn="tl" rotWithShape="0">
              <a:prstClr val="black">
                <a:alpha val="20000"/>
              </a:prstClr>
            </a:outerShdw>
          </a:effectLst>
        </p:spPr>
      </p:pic>
      <p:pic>
        <p:nvPicPr>
          <p:cNvPr id="45" name="Picture 44">
            <a:extLst>
              <a:ext uri="{FF2B5EF4-FFF2-40B4-BE49-F238E27FC236}">
                <a16:creationId xmlns:a16="http://schemas.microsoft.com/office/drawing/2014/main" id="{715613C4-5318-04F0-044A-7CC6B8E5A308}"/>
              </a:ext>
              <a:ext uri="{C183D7F6-B498-43B3-948B-1728B52AA6E4}">
                <adec:decorative xmlns:adec="http://schemas.microsoft.com/office/drawing/2017/decorative" val="1"/>
              </a:ext>
            </a:extLst>
          </p:cNvPr>
          <p:cNvPicPr>
            <a:picLocks noChangeAspect="1"/>
          </p:cNvPicPr>
          <p:nvPr/>
        </p:nvPicPr>
        <p:blipFill>
          <a:blip r:embed="rId6"/>
          <a:srcRect l="686" t="13992" r="91666" b="78769"/>
          <a:stretch>
            <a:fillRect/>
          </a:stretch>
        </p:blipFill>
        <p:spPr>
          <a:xfrm>
            <a:off x="5463510" y="1542836"/>
            <a:ext cx="1313207" cy="737149"/>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cxnSp>
        <p:nvCxnSpPr>
          <p:cNvPr id="46" name="Straight Arrow Connector 45">
            <a:extLst>
              <a:ext uri="{FF2B5EF4-FFF2-40B4-BE49-F238E27FC236}">
                <a16:creationId xmlns:a16="http://schemas.microsoft.com/office/drawing/2014/main" id="{76826141-154A-2E4C-49E6-98A07DA0DFE0}"/>
              </a:ext>
              <a:ext uri="{C183D7F6-B498-43B3-948B-1728B52AA6E4}">
                <adec:decorative xmlns:adec="http://schemas.microsoft.com/office/drawing/2017/decorative" val="1"/>
              </a:ext>
            </a:extLst>
          </p:cNvPr>
          <p:cNvCxnSpPr>
            <a:cxnSpLocks/>
          </p:cNvCxnSpPr>
          <p:nvPr/>
        </p:nvCxnSpPr>
        <p:spPr>
          <a:xfrm flipH="1">
            <a:off x="5237122" y="1911160"/>
            <a:ext cx="211301" cy="0"/>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a16="http://schemas.microsoft.com/office/drawing/2014/main" id="{E608DEB6-34EB-28F6-EAB0-C51A9E2D8CF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529190" y="1562996"/>
            <a:ext cx="3355848" cy="1984021"/>
          </a:xfrm>
          <a:prstGeom prst="roundRect">
            <a:avLst>
              <a:gd name="adj" fmla="val 2024"/>
            </a:avLst>
          </a:prstGeom>
          <a:noFill/>
          <a:effectLst>
            <a:outerShdw blurRad="50800" dist="25400" dir="2700000" algn="tl" rotWithShape="0">
              <a:prstClr val="black">
                <a:alpha val="20000"/>
              </a:prstClr>
            </a:outerShdw>
          </a:effectLst>
        </p:spPr>
      </p:pic>
      <p:pic>
        <p:nvPicPr>
          <p:cNvPr id="57" name="Picture 56">
            <a:extLst>
              <a:ext uri="{FF2B5EF4-FFF2-40B4-BE49-F238E27FC236}">
                <a16:creationId xmlns:a16="http://schemas.microsoft.com/office/drawing/2014/main" id="{260142E4-E919-BC74-C557-ED1E892393B0}"/>
              </a:ext>
              <a:ext uri="{C183D7F6-B498-43B3-948B-1728B52AA6E4}">
                <adec:decorative xmlns:adec="http://schemas.microsoft.com/office/drawing/2017/decorative" val="1"/>
              </a:ext>
            </a:extLst>
          </p:cNvPr>
          <p:cNvPicPr>
            <a:picLocks noChangeAspect="1"/>
          </p:cNvPicPr>
          <p:nvPr/>
        </p:nvPicPr>
        <p:blipFill>
          <a:blip r:embed="rId7"/>
          <a:srcRect l="19458" t="25219" r="68208" b="56799"/>
          <a:stretch>
            <a:fillRect/>
          </a:stretch>
        </p:blipFill>
        <p:spPr>
          <a:xfrm>
            <a:off x="8957065" y="2683169"/>
            <a:ext cx="1070127" cy="922369"/>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cxnSp>
        <p:nvCxnSpPr>
          <p:cNvPr id="58" name="Straight Arrow Connector 57">
            <a:extLst>
              <a:ext uri="{FF2B5EF4-FFF2-40B4-BE49-F238E27FC236}">
                <a16:creationId xmlns:a16="http://schemas.microsoft.com/office/drawing/2014/main" id="{E1E8C581-59D9-3548-7417-EDE734137E7A}"/>
              </a:ext>
              <a:ext uri="{C183D7F6-B498-43B3-948B-1728B52AA6E4}">
                <adec:decorative xmlns:adec="http://schemas.microsoft.com/office/drawing/2017/decorative" val="1"/>
              </a:ext>
            </a:extLst>
          </p:cNvPr>
          <p:cNvCxnSpPr>
            <a:cxnSpLocks/>
          </p:cNvCxnSpPr>
          <p:nvPr/>
        </p:nvCxnSpPr>
        <p:spPr>
          <a:xfrm rot="5400000" flipH="1">
            <a:off x="9125871" y="2560322"/>
            <a:ext cx="211301" cy="0"/>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F877A46A-2AF4-47ED-9D1E-41F37C50BD05}"/>
              </a:ext>
              <a:ext uri="{C183D7F6-B498-43B3-948B-1728B52AA6E4}">
                <adec:decorative xmlns:adec="http://schemas.microsoft.com/office/drawing/2017/decorative" val="1"/>
              </a:ext>
            </a:extLst>
          </p:cNvPr>
          <p:cNvPicPr>
            <a:picLocks noChangeAspect="1"/>
          </p:cNvPicPr>
          <p:nvPr/>
        </p:nvPicPr>
        <p:blipFill>
          <a:blip r:embed="rId3"/>
          <a:srcRect l="59854" t="27842" r="36346" b="68068"/>
          <a:stretch>
            <a:fillRect/>
          </a:stretch>
        </p:blipFill>
        <p:spPr>
          <a:xfrm>
            <a:off x="7309302" y="4566105"/>
            <a:ext cx="631231" cy="401156"/>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cxnSp>
        <p:nvCxnSpPr>
          <p:cNvPr id="64" name="Straight Arrow Connector 63">
            <a:extLst>
              <a:ext uri="{FF2B5EF4-FFF2-40B4-BE49-F238E27FC236}">
                <a16:creationId xmlns:a16="http://schemas.microsoft.com/office/drawing/2014/main" id="{996B6567-90FA-AE25-ED77-2E12853429CE}"/>
              </a:ext>
              <a:ext uri="{C183D7F6-B498-43B3-948B-1728B52AA6E4}">
                <adec:decorative xmlns:adec="http://schemas.microsoft.com/office/drawing/2017/decorative" val="1"/>
              </a:ext>
            </a:extLst>
          </p:cNvPr>
          <p:cNvCxnSpPr>
            <a:cxnSpLocks/>
          </p:cNvCxnSpPr>
          <p:nvPr/>
        </p:nvCxnSpPr>
        <p:spPr>
          <a:xfrm flipH="1">
            <a:off x="7080671" y="4767432"/>
            <a:ext cx="211301" cy="0"/>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4AA2B49-6ACD-8EDF-7946-FF10A1868FCC}"/>
              </a:ext>
              <a:ext uri="{C183D7F6-B498-43B3-948B-1728B52AA6E4}">
                <adec:decorative xmlns:adec="http://schemas.microsoft.com/office/drawing/2017/decorative" val="1"/>
              </a:ext>
            </a:extLst>
          </p:cNvPr>
          <p:cNvCxnSpPr>
            <a:cxnSpLocks/>
          </p:cNvCxnSpPr>
          <p:nvPr/>
        </p:nvCxnSpPr>
        <p:spPr>
          <a:xfrm rot="10800000" flipH="1">
            <a:off x="6155457" y="5279693"/>
            <a:ext cx="211301" cy="0"/>
          </a:xfrm>
          <a:prstGeom prst="straightConnector1">
            <a:avLst/>
          </a:prstGeom>
          <a:ln w="25400">
            <a:solidFill>
              <a:srgbClr val="7D50CA"/>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pic>
        <p:nvPicPr>
          <p:cNvPr id="60" name="Picture 59">
            <a:extLst>
              <a:ext uri="{FF2B5EF4-FFF2-40B4-BE49-F238E27FC236}">
                <a16:creationId xmlns:a16="http://schemas.microsoft.com/office/drawing/2014/main" id="{7F601198-257C-3E7F-9F4E-343EF49DBBF9}"/>
              </a:ext>
              <a:ext uri="{C183D7F6-B498-43B3-948B-1728B52AA6E4}">
                <adec:decorative xmlns:adec="http://schemas.microsoft.com/office/drawing/2017/decorative" val="1"/>
              </a:ext>
            </a:extLst>
          </p:cNvPr>
          <p:cNvPicPr>
            <a:picLocks noChangeAspect="1"/>
          </p:cNvPicPr>
          <p:nvPr/>
        </p:nvPicPr>
        <p:blipFill>
          <a:blip r:embed="rId3"/>
          <a:srcRect l="42609" t="48867" r="34069" b="38453"/>
          <a:stretch>
            <a:fillRect/>
          </a:stretch>
        </p:blipFill>
        <p:spPr>
          <a:xfrm>
            <a:off x="4790275" y="5061951"/>
            <a:ext cx="1353843" cy="434667"/>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sp>
        <p:nvSpPr>
          <p:cNvPr id="4" name="Rectangle: Rounded Corners 3">
            <a:extLst>
              <a:ext uri="{FF2B5EF4-FFF2-40B4-BE49-F238E27FC236}">
                <a16:creationId xmlns:a16="http://schemas.microsoft.com/office/drawing/2014/main" id="{EEB57466-5B11-66CA-D080-FBC3906B255B}"/>
              </a:ext>
            </a:extLst>
          </p:cNvPr>
          <p:cNvSpPr/>
          <p:nvPr/>
        </p:nvSpPr>
        <p:spPr bwMode="auto">
          <a:xfrm>
            <a:off x="-1" y="0"/>
            <a:ext cx="4629873" cy="251278"/>
          </a:xfrm>
          <a:prstGeom prst="roundRect">
            <a:avLst>
              <a:gd name="adj" fmla="val 0"/>
            </a:avLst>
          </a:prstGeom>
          <a:gradFill flip="none" rotWithShape="1">
            <a:gsLst>
              <a:gs pos="0">
                <a:srgbClr val="C03BC4"/>
              </a:gs>
              <a:gs pos="80000">
                <a:srgbClr val="0078D4"/>
              </a:gs>
            </a:gsLst>
            <a:path path="circle">
              <a:fillToRect l="100000" t="100000"/>
            </a:path>
            <a:tileRect r="-100000" b="-100000"/>
          </a:gradFill>
          <a:effectLst/>
        </p:spPr>
        <p:txBody>
          <a:bodyPr wrap="square" lIns="73152" tIns="45720" rIns="73152" bIns="45720" rtlCol="0" anchor="ctr" anchorCtr="0">
            <a:noAutofit/>
          </a:bodyPr>
          <a:lstStyle/>
          <a:p>
            <a:pPr algn="ctr" defTabSz="932472" fontAlgn="base">
              <a:spcBef>
                <a:spcPct val="0"/>
              </a:spcBef>
              <a:spcAft>
                <a:spcPct val="0"/>
              </a:spcAft>
              <a:tabLst>
                <a:tab pos="2743200" algn="l"/>
              </a:tabLst>
              <a:defRPr/>
            </a:pPr>
            <a:r>
              <a:rPr lang="en-US" sz="1200" b="1">
                <a:ln w="3175">
                  <a:noFill/>
                </a:ln>
                <a:gradFill>
                  <a:gsLst>
                    <a:gs pos="38000">
                      <a:srgbClr val="FFFFFF"/>
                    </a:gs>
                    <a:gs pos="53933">
                      <a:srgbClr val="FFFFFF"/>
                    </a:gs>
                  </a:gsLst>
                  <a:path path="circle">
                    <a:fillToRect l="100000" b="100000"/>
                  </a:path>
                </a:gradFill>
                <a:latin typeface="Segoe Sans Display Semibold" pitchFamily="2" charset="0"/>
                <a:cs typeface="Segoe Sans Display Semibold" pitchFamily="2" charset="0"/>
              </a:rPr>
              <a:t>3. Assess site oversharing</a:t>
            </a:r>
          </a:p>
        </p:txBody>
      </p:sp>
      <p:sp>
        <p:nvSpPr>
          <p:cNvPr id="5" name="Title 1">
            <a:extLst>
              <a:ext uri="{FF2B5EF4-FFF2-40B4-BE49-F238E27FC236}">
                <a16:creationId xmlns:a16="http://schemas.microsoft.com/office/drawing/2014/main" id="{F4A9E644-BF46-5205-204E-3829254C53D5}"/>
              </a:ext>
            </a:extLst>
          </p:cNvPr>
          <p:cNvSpPr txBox="1">
            <a:spLocks noGrp="1"/>
          </p:cNvSpPr>
          <p:nvPr>
            <p:ph type="title"/>
          </p:nvPr>
        </p:nvSpPr>
        <p:spPr>
          <a:xfrm>
            <a:off x="588264" y="292712"/>
            <a:ext cx="3447288" cy="861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50" normalizeH="0" baseline="0" noProof="0">
                <a:ln w="3175">
                  <a:noFill/>
                </a:ln>
                <a:solidFill>
                  <a:srgbClr val="0078D4"/>
                </a:solidFill>
                <a:effectLst/>
                <a:uLnTx/>
                <a:uFillTx/>
                <a:latin typeface="+mj-lt"/>
                <a:ea typeface="+mn-ea"/>
                <a:cs typeface="Segoe UI" pitchFamily="34" charset="0"/>
              </a:rPr>
              <a:t>Lock down </a:t>
            </a:r>
            <a:br>
              <a:rPr kumimoji="0" lang="en-US" sz="2800" b="0" i="0" u="none" strike="noStrike" kern="1200" cap="none" spc="-50" normalizeH="0" baseline="0" noProof="0">
                <a:ln w="3175">
                  <a:noFill/>
                </a:ln>
                <a:solidFill>
                  <a:srgbClr val="0078D4"/>
                </a:solidFill>
                <a:effectLst/>
                <a:uLnTx/>
                <a:uFillTx/>
                <a:latin typeface="+mj-lt"/>
                <a:ea typeface="+mn-ea"/>
                <a:cs typeface="Segoe UI" pitchFamily="34" charset="0"/>
              </a:rPr>
            </a:br>
            <a:r>
              <a:rPr kumimoji="0" lang="en-US" sz="2800" b="0" i="0" u="none" strike="noStrike" kern="1200" cap="none" spc="-50" normalizeH="0" baseline="0" noProof="0">
                <a:ln w="3175">
                  <a:noFill/>
                </a:ln>
                <a:solidFill>
                  <a:srgbClr val="0078D4"/>
                </a:solidFill>
                <a:effectLst/>
                <a:uLnTx/>
                <a:uFillTx/>
                <a:latin typeface="+mj-lt"/>
                <a:ea typeface="+mn-ea"/>
                <a:cs typeface="Segoe UI" pitchFamily="34" charset="0"/>
              </a:rPr>
              <a:t>high-risk sites</a:t>
            </a:r>
            <a:endParaRPr kumimoji="0" lang="en-US" sz="1400" b="0" i="0" u="none" strike="noStrike" kern="1200" cap="none" spc="0" normalizeH="0" baseline="0" noProof="0">
              <a:ln w="3175">
                <a:noFill/>
              </a:ln>
              <a:solidFill>
                <a:srgbClr val="0078D4"/>
              </a:solidFill>
              <a:effectLst/>
              <a:uLnTx/>
              <a:uFillTx/>
              <a:latin typeface="+mj-lt"/>
              <a:ea typeface="+mn-ea"/>
              <a:cs typeface="Segoe UI" pitchFamily="34" charset="0"/>
            </a:endParaRPr>
          </a:p>
        </p:txBody>
      </p:sp>
      <p:sp>
        <p:nvSpPr>
          <p:cNvPr id="7" name="Rectangle: Rounded Corners 6">
            <a:extLst>
              <a:ext uri="{FF2B5EF4-FFF2-40B4-BE49-F238E27FC236}">
                <a16:creationId xmlns:a16="http://schemas.microsoft.com/office/drawing/2014/main" id="{CCDB2004-F1D0-459F-C0EE-FAFBBE47686E}"/>
              </a:ext>
            </a:extLst>
          </p:cNvPr>
          <p:cNvSpPr/>
          <p:nvPr/>
        </p:nvSpPr>
        <p:spPr bwMode="auto">
          <a:xfrm>
            <a:off x="9977732" y="321736"/>
            <a:ext cx="596861" cy="251278"/>
          </a:xfrm>
          <a:prstGeom prst="roundRect">
            <a:avLst>
              <a:gd name="adj" fmla="val 18696"/>
            </a:avLst>
          </a:prstGeom>
          <a:solidFill>
            <a:srgbClr val="0078D4"/>
          </a:solidFill>
          <a:effectLst>
            <a:outerShdw blurRad="50800" dist="25400" dir="2700000" algn="tl" rotWithShape="0">
              <a:prstClr val="black">
                <a:alpha val="20000"/>
              </a:prstClr>
            </a:outerShdw>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Initiate</a:t>
            </a:r>
          </a:p>
        </p:txBody>
      </p:sp>
      <p:sp>
        <p:nvSpPr>
          <p:cNvPr id="8" name="Rectangle: Rounded Corners 7">
            <a:extLst>
              <a:ext uri="{FF2B5EF4-FFF2-40B4-BE49-F238E27FC236}">
                <a16:creationId xmlns:a16="http://schemas.microsoft.com/office/drawing/2014/main" id="{A07E94FC-C8FB-87F3-4743-0869CF94B33C}"/>
              </a:ext>
            </a:extLst>
          </p:cNvPr>
          <p:cNvSpPr/>
          <p:nvPr/>
        </p:nvSpPr>
        <p:spPr bwMode="auto">
          <a:xfrm>
            <a:off x="10632955" y="321736"/>
            <a:ext cx="596861" cy="251278"/>
          </a:xfrm>
          <a:prstGeom prst="roundRect">
            <a:avLst>
              <a:gd name="adj" fmla="val 18696"/>
            </a:avLst>
          </a:prstGeom>
          <a:solidFill>
            <a:srgbClr val="D9D9D9"/>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Protect</a:t>
            </a:r>
          </a:p>
        </p:txBody>
      </p:sp>
      <p:sp>
        <p:nvSpPr>
          <p:cNvPr id="10" name="Rectangle: Rounded Corners 9">
            <a:extLst>
              <a:ext uri="{FF2B5EF4-FFF2-40B4-BE49-F238E27FC236}">
                <a16:creationId xmlns:a16="http://schemas.microsoft.com/office/drawing/2014/main" id="{B3B0B22A-B8F9-22D5-504F-0AA28408713B}"/>
              </a:ext>
            </a:extLst>
          </p:cNvPr>
          <p:cNvSpPr/>
          <p:nvPr/>
        </p:nvSpPr>
        <p:spPr bwMode="auto">
          <a:xfrm>
            <a:off x="11288177" y="321736"/>
            <a:ext cx="596861" cy="251278"/>
          </a:xfrm>
          <a:prstGeom prst="roundRect">
            <a:avLst>
              <a:gd name="adj" fmla="val 18696"/>
            </a:avLst>
          </a:prstGeom>
          <a:solidFill>
            <a:srgbClr val="D9D9D9"/>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Operate</a:t>
            </a:r>
          </a:p>
        </p:txBody>
      </p:sp>
      <p:sp>
        <p:nvSpPr>
          <p:cNvPr id="14" name="Rectangle: Rounded Corners 13">
            <a:extLst>
              <a:ext uri="{FF2B5EF4-FFF2-40B4-BE49-F238E27FC236}">
                <a16:creationId xmlns:a16="http://schemas.microsoft.com/office/drawing/2014/main" id="{C7754B91-6BC4-C7BA-E2D8-C2835ED98D61}"/>
              </a:ext>
            </a:extLst>
          </p:cNvPr>
          <p:cNvSpPr/>
          <p:nvPr/>
        </p:nvSpPr>
        <p:spPr bwMode="auto">
          <a:xfrm>
            <a:off x="415116" y="2543188"/>
            <a:ext cx="3787486" cy="251278"/>
          </a:xfrm>
          <a:prstGeom prst="roundRect">
            <a:avLst>
              <a:gd name="adj" fmla="val 18696"/>
            </a:avLst>
          </a:prstGeom>
          <a:solidFill>
            <a:srgbClr val="8661C5"/>
          </a:solidFill>
          <a:effectLst/>
        </p:spPr>
        <p:txBody>
          <a:bodyPr wrap="square" lIns="0" tIns="45720" rIns="0" bIns="45720" rtlCol="0" anchor="ctr" anchorCtr="0">
            <a:noAutofit/>
          </a:bodyPr>
          <a:lstStyle/>
          <a:p>
            <a:pPr lvl="0" algn="ctr" defTabSz="932472" fontAlgn="base">
              <a:spcBef>
                <a:spcPct val="0"/>
              </a:spcBef>
              <a:spcAft>
                <a:spcPct val="0"/>
              </a:spcAft>
              <a:tabLst>
                <a:tab pos="2743200" algn="l"/>
              </a:tabLst>
              <a:defRPr/>
            </a:pPr>
            <a:r>
              <a:rPr lang="en-US" sz="1000" b="1">
                <a:ln w="3175">
                  <a:noFill/>
                </a:ln>
                <a:solidFill>
                  <a:schemeClr val="bg1"/>
                </a:solidFill>
                <a:latin typeface="Segoe Sans Display Semibold" pitchFamily="2" charset="0"/>
                <a:cs typeface="Segoe Sans Display Semibold" pitchFamily="2" charset="0"/>
              </a:rPr>
              <a:t>Available with Microsoft 365 Copilot</a:t>
            </a:r>
          </a:p>
        </p:txBody>
      </p:sp>
    </p:spTree>
    <p:extLst>
      <p:ext uri="{BB962C8B-B14F-4D97-AF65-F5344CB8AC3E}">
        <p14:creationId xmlns:p14="http://schemas.microsoft.com/office/powerpoint/2010/main" val="9009482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7615C-4B75-9194-EF90-9CA99F4F42B1}"/>
            </a:ext>
          </a:extLst>
        </p:cNvPr>
        <p:cNvGrpSpPr/>
        <p:nvPr/>
      </p:nvGrpSpPr>
      <p:grpSpPr>
        <a:xfrm>
          <a:off x="0" y="0"/>
          <a:ext cx="0" cy="0"/>
          <a:chOff x="0" y="0"/>
          <a:chExt cx="0" cy="0"/>
        </a:xfrm>
      </p:grpSpPr>
      <p:pic>
        <p:nvPicPr>
          <p:cNvPr id="66" name="Picture 65">
            <a:extLst>
              <a:ext uri="{FF2B5EF4-FFF2-40B4-BE49-F238E27FC236}">
                <a16:creationId xmlns:a16="http://schemas.microsoft.com/office/drawing/2014/main" id="{286E6628-D773-B52D-CED2-66785D63BFA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529190" y="4188947"/>
            <a:ext cx="3355848" cy="1999981"/>
          </a:xfrm>
          <a:prstGeom prst="roundRect">
            <a:avLst>
              <a:gd name="adj" fmla="val 2024"/>
            </a:avLst>
          </a:prstGeom>
          <a:noFill/>
          <a:effectLst>
            <a:outerShdw blurRad="50800" dist="25400" dir="2700000" algn="tl" rotWithShape="0">
              <a:prstClr val="black">
                <a:alpha val="20000"/>
              </a:prstClr>
            </a:outerShdw>
          </a:effectLst>
        </p:spPr>
      </p:pic>
      <p:pic>
        <p:nvPicPr>
          <p:cNvPr id="60" name="Picture 59">
            <a:extLst>
              <a:ext uri="{FF2B5EF4-FFF2-40B4-BE49-F238E27FC236}">
                <a16:creationId xmlns:a16="http://schemas.microsoft.com/office/drawing/2014/main" id="{D42DF59D-1DDD-0E76-23E5-21888E0E553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905504" y="4198283"/>
            <a:ext cx="3355848" cy="1990645"/>
          </a:xfrm>
          <a:prstGeom prst="roundRect">
            <a:avLst>
              <a:gd name="adj" fmla="val 2024"/>
            </a:avLst>
          </a:prstGeom>
          <a:noFill/>
          <a:effectLst>
            <a:outerShdw blurRad="50800" dist="25400" dir="2700000" algn="tl" rotWithShape="0">
              <a:prstClr val="black">
                <a:alpha val="20000"/>
              </a:prstClr>
            </a:outerShdw>
          </a:effectLst>
        </p:spPr>
      </p:pic>
      <p:pic>
        <p:nvPicPr>
          <p:cNvPr id="46" name="Picture 45">
            <a:extLst>
              <a:ext uri="{FF2B5EF4-FFF2-40B4-BE49-F238E27FC236}">
                <a16:creationId xmlns:a16="http://schemas.microsoft.com/office/drawing/2014/main" id="{75EA006E-F71B-9F93-8DA7-CD8935E3B9E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924680" y="1589158"/>
            <a:ext cx="3355848" cy="1981726"/>
          </a:xfrm>
          <a:prstGeom prst="roundRect">
            <a:avLst>
              <a:gd name="adj" fmla="val 2024"/>
            </a:avLst>
          </a:prstGeom>
          <a:noFill/>
          <a:effectLst>
            <a:outerShdw blurRad="50800" dist="25400" dir="2700000" algn="tl" rotWithShape="0">
              <a:prstClr val="black">
                <a:alpha val="20000"/>
              </a:prstClr>
            </a:outerShdw>
          </a:effectLst>
        </p:spPr>
      </p:pic>
      <p:sp>
        <p:nvSpPr>
          <p:cNvPr id="54" name="Rectangle: Rounded Corners 53">
            <a:extLst>
              <a:ext uri="{FF2B5EF4-FFF2-40B4-BE49-F238E27FC236}">
                <a16:creationId xmlns:a16="http://schemas.microsoft.com/office/drawing/2014/main" id="{C3C5849B-0B1A-29C6-AF17-D30242648612}"/>
              </a:ext>
              <a:ext uri="{C183D7F6-B498-43B3-948B-1728B52AA6E4}">
                <adec:decorative xmlns:adec="http://schemas.microsoft.com/office/drawing/2017/decorative" val="1"/>
              </a:ext>
            </a:extLst>
          </p:cNvPr>
          <p:cNvSpPr/>
          <p:nvPr/>
        </p:nvSpPr>
        <p:spPr bwMode="auto">
          <a:xfrm>
            <a:off x="415116" y="2231168"/>
            <a:ext cx="3787486" cy="3648321"/>
          </a:xfrm>
          <a:prstGeom prst="roundRect">
            <a:avLst>
              <a:gd name="adj" fmla="val 1729"/>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TextBox 55">
            <a:extLst>
              <a:ext uri="{FF2B5EF4-FFF2-40B4-BE49-F238E27FC236}">
                <a16:creationId xmlns:a16="http://schemas.microsoft.com/office/drawing/2014/main" id="{B917D143-954D-7EA6-540E-6864E7658937}"/>
              </a:ext>
            </a:extLst>
          </p:cNvPr>
          <p:cNvSpPr txBox="1"/>
          <p:nvPr/>
        </p:nvSpPr>
        <p:spPr>
          <a:xfrm>
            <a:off x="588264" y="2406008"/>
            <a:ext cx="3438143" cy="193899"/>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How to do it </a:t>
            </a:r>
          </a:p>
        </p:txBody>
      </p:sp>
      <p:sp>
        <p:nvSpPr>
          <p:cNvPr id="39" name="Title 16">
            <a:extLst>
              <a:ext uri="{FF2B5EF4-FFF2-40B4-BE49-F238E27FC236}">
                <a16:creationId xmlns:a16="http://schemas.microsoft.com/office/drawing/2014/main" id="{BD89E80E-7255-039E-99A2-A25C8C1D0CA6}"/>
              </a:ext>
            </a:extLst>
          </p:cNvPr>
          <p:cNvSpPr txBox="1">
            <a:spLocks/>
          </p:cNvSpPr>
          <p:nvPr/>
        </p:nvSpPr>
        <p:spPr>
          <a:xfrm>
            <a:off x="588264" y="1185706"/>
            <a:ext cx="3447288" cy="646331"/>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000" b="0" kern="1200" cap="none" spc="0" baseline="0">
                <a:ln w="3175">
                  <a:noFill/>
                </a:ln>
                <a:solidFill>
                  <a:schemeClr val="tx1"/>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UI"/>
                <a:ea typeface="+mn-ea"/>
                <a:cs typeface="Segoe UI" panose="020B0502040204020203" pitchFamily="34" charset="0"/>
              </a:rPr>
              <a:t>Knowing which SharePoint sites are most active helps you prioritize where to tighten access and permissions.</a:t>
            </a:r>
          </a:p>
        </p:txBody>
      </p:sp>
      <p:sp>
        <p:nvSpPr>
          <p:cNvPr id="40" name="Title 1">
            <a:extLst>
              <a:ext uri="{FF2B5EF4-FFF2-40B4-BE49-F238E27FC236}">
                <a16:creationId xmlns:a16="http://schemas.microsoft.com/office/drawing/2014/main" id="{B3E7E4A7-DACE-50A5-BA79-859DA0B964B7}"/>
              </a:ext>
            </a:extLst>
          </p:cNvPr>
          <p:cNvSpPr txBox="1">
            <a:spLocks noGrp="1"/>
          </p:cNvSpPr>
          <p:nvPr>
            <p:ph type="title"/>
          </p:nvPr>
        </p:nvSpPr>
        <p:spPr>
          <a:xfrm>
            <a:off x="588264" y="284245"/>
            <a:ext cx="3447288" cy="861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50" normalizeH="0" baseline="0" noProof="0">
                <a:ln w="3175">
                  <a:noFill/>
                </a:ln>
                <a:solidFill>
                  <a:srgbClr val="0078D4"/>
                </a:solidFill>
                <a:effectLst/>
                <a:uLnTx/>
                <a:uFillTx/>
                <a:latin typeface="Segoe UI Semibold"/>
                <a:ea typeface="+mn-ea"/>
                <a:cs typeface="Segoe UI" pitchFamily="34" charset="0"/>
              </a:rPr>
              <a:t>Identity most-popular sites</a:t>
            </a:r>
          </a:p>
        </p:txBody>
      </p:sp>
      <p:sp>
        <p:nvSpPr>
          <p:cNvPr id="7" name="Oval 6">
            <a:extLst>
              <a:ext uri="{FF2B5EF4-FFF2-40B4-BE49-F238E27FC236}">
                <a16:creationId xmlns:a16="http://schemas.microsoft.com/office/drawing/2014/main" id="{B1C05DA2-117D-6E71-7678-D8FB002F8FCD}"/>
              </a:ext>
              <a:ext uri="{C183D7F6-B498-43B3-948B-1728B52AA6E4}">
                <adec:decorative xmlns:adec="http://schemas.microsoft.com/office/drawing/2017/decorative" val="0"/>
              </a:ext>
            </a:extLst>
          </p:cNvPr>
          <p:cNvSpPr/>
          <p:nvPr/>
        </p:nvSpPr>
        <p:spPr bwMode="auto">
          <a:xfrm>
            <a:off x="8531492" y="1174429"/>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2</a:t>
            </a:r>
          </a:p>
        </p:txBody>
      </p:sp>
      <p:sp>
        <p:nvSpPr>
          <p:cNvPr id="3" name="Oval 2">
            <a:extLst>
              <a:ext uri="{FF2B5EF4-FFF2-40B4-BE49-F238E27FC236}">
                <a16:creationId xmlns:a16="http://schemas.microsoft.com/office/drawing/2014/main" id="{B8628F31-D384-2458-B8D2-D8249784B35D}"/>
              </a:ext>
              <a:ext uri="{C183D7F6-B498-43B3-948B-1728B52AA6E4}">
                <adec:decorative xmlns:adec="http://schemas.microsoft.com/office/drawing/2017/decorative" val="0"/>
              </a:ext>
            </a:extLst>
          </p:cNvPr>
          <p:cNvSpPr/>
          <p:nvPr/>
        </p:nvSpPr>
        <p:spPr bwMode="auto">
          <a:xfrm>
            <a:off x="4924680" y="1174429"/>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1</a:t>
            </a:r>
          </a:p>
        </p:txBody>
      </p:sp>
      <p:sp>
        <p:nvSpPr>
          <p:cNvPr id="4" name="Oval 3">
            <a:extLst>
              <a:ext uri="{FF2B5EF4-FFF2-40B4-BE49-F238E27FC236}">
                <a16:creationId xmlns:a16="http://schemas.microsoft.com/office/drawing/2014/main" id="{B3D66CC7-A9C2-BADF-CEF7-C5ECF7F6820A}"/>
              </a:ext>
              <a:ext uri="{C183D7F6-B498-43B3-948B-1728B52AA6E4}">
                <adec:decorative xmlns:adec="http://schemas.microsoft.com/office/drawing/2017/decorative" val="0"/>
              </a:ext>
            </a:extLst>
          </p:cNvPr>
          <p:cNvSpPr/>
          <p:nvPr/>
        </p:nvSpPr>
        <p:spPr bwMode="auto">
          <a:xfrm>
            <a:off x="5275905" y="1174429"/>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2</a:t>
            </a:r>
          </a:p>
        </p:txBody>
      </p:sp>
      <p:sp>
        <p:nvSpPr>
          <p:cNvPr id="8" name="Oval 7">
            <a:extLst>
              <a:ext uri="{FF2B5EF4-FFF2-40B4-BE49-F238E27FC236}">
                <a16:creationId xmlns:a16="http://schemas.microsoft.com/office/drawing/2014/main" id="{77F46945-AA87-2EE5-9F81-68B5F693A9EA}"/>
              </a:ext>
              <a:ext uri="{C183D7F6-B498-43B3-948B-1728B52AA6E4}">
                <adec:decorative xmlns:adec="http://schemas.microsoft.com/office/drawing/2017/decorative" val="0"/>
              </a:ext>
            </a:extLst>
          </p:cNvPr>
          <p:cNvSpPr/>
          <p:nvPr/>
        </p:nvSpPr>
        <p:spPr bwMode="auto">
          <a:xfrm>
            <a:off x="4924680" y="3774217"/>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3</a:t>
            </a:r>
          </a:p>
        </p:txBody>
      </p:sp>
      <p:sp>
        <p:nvSpPr>
          <p:cNvPr id="9" name="Oval 8">
            <a:extLst>
              <a:ext uri="{FF2B5EF4-FFF2-40B4-BE49-F238E27FC236}">
                <a16:creationId xmlns:a16="http://schemas.microsoft.com/office/drawing/2014/main" id="{2CB6F153-989F-4A4A-BA4A-545E37552A5C}"/>
              </a:ext>
              <a:ext uri="{C183D7F6-B498-43B3-948B-1728B52AA6E4}">
                <adec:decorative xmlns:adec="http://schemas.microsoft.com/office/drawing/2017/decorative" val="0"/>
              </a:ext>
            </a:extLst>
          </p:cNvPr>
          <p:cNvSpPr/>
          <p:nvPr/>
        </p:nvSpPr>
        <p:spPr bwMode="auto">
          <a:xfrm>
            <a:off x="8530341" y="3774217"/>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4</a:t>
            </a:r>
          </a:p>
        </p:txBody>
      </p:sp>
      <p:cxnSp>
        <p:nvCxnSpPr>
          <p:cNvPr id="32" name="!!line2">
            <a:extLst>
              <a:ext uri="{FF2B5EF4-FFF2-40B4-BE49-F238E27FC236}">
                <a16:creationId xmlns:a16="http://schemas.microsoft.com/office/drawing/2014/main" id="{9BCFC5DE-D374-C6E9-8598-2BF1E50B4C05}"/>
              </a:ext>
              <a:ext uri="{C183D7F6-B498-43B3-948B-1728B52AA6E4}">
                <adec:decorative xmlns:adec="http://schemas.microsoft.com/office/drawing/2017/decorative" val="1"/>
              </a:ext>
            </a:extLst>
          </p:cNvPr>
          <p:cNvCxnSpPr>
            <a:cxnSpLocks/>
          </p:cNvCxnSpPr>
          <p:nvPr/>
        </p:nvCxnSpPr>
        <p:spPr>
          <a:xfrm>
            <a:off x="588264" y="3958268"/>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2DF9FCD-63E0-A619-C003-1BF759666585}"/>
              </a:ext>
            </a:extLst>
          </p:cNvPr>
          <p:cNvSpPr txBox="1">
            <a:spLocks/>
          </p:cNvSpPr>
          <p:nvPr/>
        </p:nvSpPr>
        <p:spPr>
          <a:xfrm>
            <a:off x="588264" y="2920212"/>
            <a:ext cx="3447288"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pl-PL" sz="1400" b="0" i="0" u="none" strike="noStrike" kern="1200" cap="none" spc="0" normalizeH="0" baseline="0" noProof="0">
                <a:ln>
                  <a:noFill/>
                </a:ln>
                <a:solidFill>
                  <a:srgbClr val="000000"/>
                </a:solidFill>
                <a:effectLst/>
                <a:uLnTx/>
                <a:uFillTx/>
                <a:latin typeface="Segoe UI"/>
                <a:ea typeface="+mn-ea"/>
                <a:cs typeface="+mn-cs"/>
              </a:rPr>
              <a:t>Go to </a:t>
            </a:r>
            <a:r>
              <a:rPr kumimoji="0" lang="en-US" sz="1400" b="0" i="0" u="none" strike="noStrike" kern="1200" cap="none" spc="0" normalizeH="0" baseline="0" noProof="0">
                <a:ln>
                  <a:noFill/>
                </a:ln>
                <a:solidFill>
                  <a:srgbClr val="0078D4"/>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admin.microsoft.com</a:t>
            </a:r>
            <a:endParaRPr kumimoji="0" lang="en-US" sz="1400" b="0" i="0" u="none" strike="noStrike" kern="1200" cap="none" spc="0" normalizeH="0" baseline="0" noProof="0">
              <a:ln>
                <a:noFill/>
              </a:ln>
              <a:solidFill>
                <a:srgbClr val="0078D4"/>
              </a:solidFill>
              <a:effectLst/>
              <a:uLnTx/>
              <a:uFillTx/>
              <a:latin typeface="Segoe UI"/>
              <a:ea typeface="+mn-ea"/>
              <a:cs typeface="+mn-cs"/>
            </a:endParaRPr>
          </a:p>
        </p:txBody>
      </p:sp>
      <p:sp>
        <p:nvSpPr>
          <p:cNvPr id="35" name="TextBox 34">
            <a:extLst>
              <a:ext uri="{FF2B5EF4-FFF2-40B4-BE49-F238E27FC236}">
                <a16:creationId xmlns:a16="http://schemas.microsoft.com/office/drawing/2014/main" id="{EB27628D-350F-C413-47BE-C74C5A1D3A4C}"/>
              </a:ext>
            </a:extLst>
          </p:cNvPr>
          <p:cNvSpPr txBox="1">
            <a:spLocks/>
          </p:cNvSpPr>
          <p:nvPr/>
        </p:nvSpPr>
        <p:spPr>
          <a:xfrm>
            <a:off x="588264" y="3396806"/>
            <a:ext cx="3447288" cy="43088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startAt="2"/>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Navigate to </a:t>
            </a: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Admin centers</a:t>
            </a:r>
            <a:r>
              <a:rPr kumimoji="0" lang="en-US" sz="1400" b="0" i="0" u="none" strike="noStrike" kern="1200" cap="none" spc="0" normalizeH="0" baseline="0" noProof="0">
                <a:ln>
                  <a:noFill/>
                </a:ln>
                <a:solidFill>
                  <a:srgbClr val="000000"/>
                </a:solidFill>
                <a:effectLst/>
                <a:uLnTx/>
                <a:uFillTx/>
                <a:latin typeface="Segoe UI"/>
                <a:ea typeface="+mn-ea"/>
                <a:cs typeface="+mn-cs"/>
              </a:rPr>
              <a:t> &gt; </a:t>
            </a: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SharePoint</a:t>
            </a:r>
            <a:r>
              <a:rPr kumimoji="0" lang="en-US" sz="1400" b="0" i="0" u="none" strike="noStrike" kern="1200" cap="none" spc="0" normalizeH="0" baseline="0" noProof="0">
                <a:ln>
                  <a:noFill/>
                </a:ln>
                <a:solidFill>
                  <a:srgbClr val="000000"/>
                </a:solidFill>
                <a:effectLst/>
                <a:uLnTx/>
                <a:uFillTx/>
                <a:latin typeface="Segoe UI"/>
                <a:ea typeface="+mn-ea"/>
                <a:cs typeface="+mn-cs"/>
              </a:rPr>
              <a:t> &gt; </a:t>
            </a: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Sites</a:t>
            </a:r>
            <a:r>
              <a:rPr kumimoji="0" lang="en-US" sz="1400" b="0" i="0" u="none" strike="noStrike" kern="1200" cap="none" spc="0" normalizeH="0" baseline="0" noProof="0">
                <a:ln>
                  <a:noFill/>
                </a:ln>
                <a:solidFill>
                  <a:srgbClr val="000000"/>
                </a:solidFill>
                <a:effectLst/>
                <a:uLnTx/>
                <a:uFillTx/>
                <a:latin typeface="Segoe UI"/>
                <a:ea typeface="+mn-ea"/>
                <a:cs typeface="+mn-cs"/>
              </a:rPr>
              <a:t> &gt; </a:t>
            </a: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Active sites</a:t>
            </a:r>
          </a:p>
        </p:txBody>
      </p:sp>
      <p:sp>
        <p:nvSpPr>
          <p:cNvPr id="36" name="TextBox 35">
            <a:extLst>
              <a:ext uri="{FF2B5EF4-FFF2-40B4-BE49-F238E27FC236}">
                <a16:creationId xmlns:a16="http://schemas.microsoft.com/office/drawing/2014/main" id="{C987CE2D-6729-DD43-4278-3B9DE9C3EF08}"/>
              </a:ext>
            </a:extLst>
          </p:cNvPr>
          <p:cNvSpPr txBox="1">
            <a:spLocks/>
          </p:cNvSpPr>
          <p:nvPr/>
        </p:nvSpPr>
        <p:spPr>
          <a:xfrm>
            <a:off x="588264" y="3981121"/>
            <a:ext cx="3447288" cy="1369606"/>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300"/>
              </a:spcAft>
              <a:buClrTx/>
              <a:buSzTx/>
              <a:buFont typeface="+mj-lt"/>
              <a:buAutoNum type="arabicParenR" startAt="3"/>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Sort by:</a:t>
            </a:r>
          </a:p>
          <a:p>
            <a:pPr marL="429768" marR="0" lvl="0" indent="-18288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Last activity</a:t>
            </a:r>
            <a:r>
              <a:rPr kumimoji="0" lang="en-US" sz="1400" b="0" i="0" u="none" strike="noStrike" kern="1200" cap="none" spc="0" normalizeH="0" baseline="0" noProof="0">
                <a:ln>
                  <a:noFill/>
                </a:ln>
                <a:solidFill>
                  <a:srgbClr val="000000"/>
                </a:solidFill>
                <a:effectLst/>
                <a:uLnTx/>
                <a:uFillTx/>
                <a:latin typeface="Segoe UI"/>
                <a:ea typeface="+mn-ea"/>
                <a:cs typeface="+mn-cs"/>
              </a:rPr>
              <a:t> – to find frequently accessed sites (you may have to click on customize columns)</a:t>
            </a:r>
            <a:endPar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429768" marR="0" lvl="0" indent="-18288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Storage used</a:t>
            </a:r>
            <a:r>
              <a:rPr kumimoji="0" lang="en-US" sz="1400" b="0" i="0" u="none" strike="noStrike" kern="1200" cap="none" spc="0" normalizeH="0" baseline="0" noProof="0">
                <a:ln>
                  <a:noFill/>
                </a:ln>
                <a:solidFill>
                  <a:srgbClr val="000000"/>
                </a:solidFill>
                <a:effectLst/>
                <a:uLnTx/>
                <a:uFillTx/>
                <a:latin typeface="Segoe UI"/>
                <a:ea typeface="+mn-ea"/>
                <a:cs typeface="+mn-cs"/>
              </a:rPr>
              <a:t> – to find heavily used sites</a:t>
            </a:r>
          </a:p>
        </p:txBody>
      </p:sp>
      <p:sp>
        <p:nvSpPr>
          <p:cNvPr id="37" name="TextBox 36">
            <a:extLst>
              <a:ext uri="{FF2B5EF4-FFF2-40B4-BE49-F238E27FC236}">
                <a16:creationId xmlns:a16="http://schemas.microsoft.com/office/drawing/2014/main" id="{192DFD5D-AA39-6D6B-9533-FC3BEA6E349F}"/>
              </a:ext>
            </a:extLst>
          </p:cNvPr>
          <p:cNvSpPr txBox="1">
            <a:spLocks/>
          </p:cNvSpPr>
          <p:nvPr/>
        </p:nvSpPr>
        <p:spPr>
          <a:xfrm>
            <a:off x="588264" y="5504153"/>
            <a:ext cx="3447288" cy="21544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startAt="4"/>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Export to CSV for deeper analysis</a:t>
            </a:r>
          </a:p>
        </p:txBody>
      </p:sp>
      <p:cxnSp>
        <p:nvCxnSpPr>
          <p:cNvPr id="42" name="!!line2">
            <a:extLst>
              <a:ext uri="{FF2B5EF4-FFF2-40B4-BE49-F238E27FC236}">
                <a16:creationId xmlns:a16="http://schemas.microsoft.com/office/drawing/2014/main" id="{65913C34-2362-38F2-D304-170C682AED82}"/>
              </a:ext>
              <a:ext uri="{C183D7F6-B498-43B3-948B-1728B52AA6E4}">
                <adec:decorative xmlns:adec="http://schemas.microsoft.com/office/drawing/2017/decorative" val="1"/>
              </a:ext>
            </a:extLst>
          </p:cNvPr>
          <p:cNvCxnSpPr>
            <a:cxnSpLocks/>
          </p:cNvCxnSpPr>
          <p:nvPr/>
        </p:nvCxnSpPr>
        <p:spPr>
          <a:xfrm>
            <a:off x="588264" y="3266231"/>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43" name="!!line2">
            <a:extLst>
              <a:ext uri="{FF2B5EF4-FFF2-40B4-BE49-F238E27FC236}">
                <a16:creationId xmlns:a16="http://schemas.microsoft.com/office/drawing/2014/main" id="{03DEB8C7-950E-B6BD-EE32-30A88C655C8B}"/>
              </a:ext>
              <a:ext uri="{C183D7F6-B498-43B3-948B-1728B52AA6E4}">
                <adec:decorative xmlns:adec="http://schemas.microsoft.com/office/drawing/2017/decorative" val="1"/>
              </a:ext>
            </a:extLst>
          </p:cNvPr>
          <p:cNvCxnSpPr>
            <a:cxnSpLocks/>
          </p:cNvCxnSpPr>
          <p:nvPr/>
        </p:nvCxnSpPr>
        <p:spPr>
          <a:xfrm>
            <a:off x="588264" y="5373580"/>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50" name="!!line2">
            <a:extLst>
              <a:ext uri="{FF2B5EF4-FFF2-40B4-BE49-F238E27FC236}">
                <a16:creationId xmlns:a16="http://schemas.microsoft.com/office/drawing/2014/main" id="{5D227623-F88D-2136-DD5B-3C9DEEB8E6A0}"/>
              </a:ext>
              <a:ext uri="{C183D7F6-B498-43B3-948B-1728B52AA6E4}">
                <adec:decorative xmlns:adec="http://schemas.microsoft.com/office/drawing/2017/decorative" val="1"/>
              </a:ext>
            </a:extLst>
          </p:cNvPr>
          <p:cNvCxnSpPr>
            <a:cxnSpLocks/>
          </p:cNvCxnSpPr>
          <p:nvPr/>
        </p:nvCxnSpPr>
        <p:spPr>
          <a:xfrm>
            <a:off x="588264" y="2760134"/>
            <a:ext cx="3447288" cy="0"/>
          </a:xfrm>
          <a:prstGeom prst="line">
            <a:avLst/>
          </a:prstGeom>
          <a:ln w="12700" cap="rnd">
            <a:solidFill>
              <a:schemeClr val="accent1"/>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87BCE745-4921-308A-5D11-CF3E5EBD6672}"/>
              </a:ext>
              <a:ext uri="{C183D7F6-B498-43B3-948B-1728B52AA6E4}">
                <adec:decorative xmlns:adec="http://schemas.microsoft.com/office/drawing/2017/decorative" val="1"/>
              </a:ext>
            </a:extLst>
          </p:cNvPr>
          <p:cNvGrpSpPr/>
          <p:nvPr/>
        </p:nvGrpSpPr>
        <p:grpSpPr>
          <a:xfrm>
            <a:off x="5202211" y="2588594"/>
            <a:ext cx="1396627" cy="875606"/>
            <a:chOff x="8348557" y="3320785"/>
            <a:chExt cx="1396627" cy="875606"/>
          </a:xfrm>
        </p:grpSpPr>
        <p:pic>
          <p:nvPicPr>
            <p:cNvPr id="49" name="Picture 48">
              <a:extLst>
                <a:ext uri="{FF2B5EF4-FFF2-40B4-BE49-F238E27FC236}">
                  <a16:creationId xmlns:a16="http://schemas.microsoft.com/office/drawing/2014/main" id="{D5F69826-75CD-81B9-BDF0-1502E442CF9E}"/>
                </a:ext>
              </a:extLst>
            </p:cNvPr>
            <p:cNvPicPr>
              <a:picLocks noChangeAspect="1"/>
            </p:cNvPicPr>
            <p:nvPr/>
          </p:nvPicPr>
          <p:blipFill>
            <a:blip r:embed="rId7"/>
            <a:srcRect l="440" t="90598" r="92307" b="5474"/>
            <a:stretch>
              <a:fillRect/>
            </a:stretch>
          </p:blipFill>
          <p:spPr>
            <a:xfrm>
              <a:off x="8576784" y="3821522"/>
              <a:ext cx="1168400" cy="374869"/>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pic>
          <p:nvPicPr>
            <p:cNvPr id="51" name="Picture 50">
              <a:extLst>
                <a:ext uri="{FF2B5EF4-FFF2-40B4-BE49-F238E27FC236}">
                  <a16:creationId xmlns:a16="http://schemas.microsoft.com/office/drawing/2014/main" id="{2564FEC4-02FB-8E80-486F-93147400823A}"/>
                </a:ext>
              </a:extLst>
            </p:cNvPr>
            <p:cNvPicPr>
              <a:picLocks noChangeAspect="1"/>
            </p:cNvPicPr>
            <p:nvPr/>
          </p:nvPicPr>
          <p:blipFill>
            <a:blip r:embed="rId7"/>
            <a:srcRect l="224" t="65549" r="92523" b="30524"/>
            <a:stretch>
              <a:fillRect/>
            </a:stretch>
          </p:blipFill>
          <p:spPr>
            <a:xfrm>
              <a:off x="8576784" y="3320785"/>
              <a:ext cx="1168400" cy="374869"/>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cxnSp>
          <p:nvCxnSpPr>
            <p:cNvPr id="52" name="Straight Arrow Connector 51">
              <a:extLst>
                <a:ext uri="{FF2B5EF4-FFF2-40B4-BE49-F238E27FC236}">
                  <a16:creationId xmlns:a16="http://schemas.microsoft.com/office/drawing/2014/main" id="{B083A14F-0653-2F48-4C84-AB5AE8534686}"/>
                </a:ext>
              </a:extLst>
            </p:cNvPr>
            <p:cNvCxnSpPr>
              <a:cxnSpLocks/>
            </p:cNvCxnSpPr>
            <p:nvPr/>
          </p:nvCxnSpPr>
          <p:spPr>
            <a:xfrm flipH="1">
              <a:off x="8348557" y="3508219"/>
              <a:ext cx="211301" cy="0"/>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3BF62847-6C45-84BD-AA51-53843A622BB8}"/>
                </a:ext>
              </a:extLst>
            </p:cNvPr>
            <p:cNvCxnSpPr>
              <a:cxnSpLocks/>
            </p:cNvCxnSpPr>
            <p:nvPr/>
          </p:nvCxnSpPr>
          <p:spPr>
            <a:xfrm flipH="1">
              <a:off x="8348557" y="4007107"/>
              <a:ext cx="211301" cy="0"/>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grpSp>
      <p:cxnSp>
        <p:nvCxnSpPr>
          <p:cNvPr id="65" name="Straight Arrow Connector 64">
            <a:extLst>
              <a:ext uri="{FF2B5EF4-FFF2-40B4-BE49-F238E27FC236}">
                <a16:creationId xmlns:a16="http://schemas.microsoft.com/office/drawing/2014/main" id="{DDB55C1A-1967-8A59-2E9C-D79FA7477826}"/>
              </a:ext>
              <a:ext uri="{C183D7F6-B498-43B3-948B-1728B52AA6E4}">
                <adec:decorative xmlns:adec="http://schemas.microsoft.com/office/drawing/2017/decorative" val="1"/>
              </a:ext>
            </a:extLst>
          </p:cNvPr>
          <p:cNvCxnSpPr>
            <a:cxnSpLocks/>
          </p:cNvCxnSpPr>
          <p:nvPr/>
        </p:nvCxnSpPr>
        <p:spPr>
          <a:xfrm>
            <a:off x="6973861" y="4733602"/>
            <a:ext cx="211301" cy="0"/>
          </a:xfrm>
          <a:prstGeom prst="straightConnector1">
            <a:avLst/>
          </a:prstGeom>
          <a:ln w="25400">
            <a:solidFill>
              <a:srgbClr val="814FC9"/>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59746728-4481-5FDC-0E60-349B240F4A5A}"/>
              </a:ext>
              <a:ext uri="{C183D7F6-B498-43B3-948B-1728B52AA6E4}">
                <adec:decorative xmlns:adec="http://schemas.microsoft.com/office/drawing/2017/decorative" val="1"/>
              </a:ext>
            </a:extLst>
          </p:cNvPr>
          <p:cNvPicPr>
            <a:picLocks noChangeAspect="1"/>
          </p:cNvPicPr>
          <p:nvPr/>
        </p:nvPicPr>
        <p:blipFill>
          <a:blip r:embed="rId4"/>
          <a:srcRect l="67000" t="25234" r="20705" b="56345"/>
          <a:stretch>
            <a:fillRect/>
          </a:stretch>
        </p:blipFill>
        <p:spPr>
          <a:xfrm>
            <a:off x="5350326" y="4014105"/>
            <a:ext cx="1613807" cy="1432052"/>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cxnSp>
        <p:nvCxnSpPr>
          <p:cNvPr id="68" name="Straight Arrow Connector 67">
            <a:extLst>
              <a:ext uri="{FF2B5EF4-FFF2-40B4-BE49-F238E27FC236}">
                <a16:creationId xmlns:a16="http://schemas.microsoft.com/office/drawing/2014/main" id="{0E6B859D-F9AD-8478-94B1-802805F40187}"/>
              </a:ext>
              <a:ext uri="{C183D7F6-B498-43B3-948B-1728B52AA6E4}">
                <adec:decorative xmlns:adec="http://schemas.microsoft.com/office/drawing/2017/decorative" val="1"/>
              </a:ext>
            </a:extLst>
          </p:cNvPr>
          <p:cNvCxnSpPr>
            <a:cxnSpLocks/>
          </p:cNvCxnSpPr>
          <p:nvPr/>
        </p:nvCxnSpPr>
        <p:spPr>
          <a:xfrm flipH="1">
            <a:off x="9518373" y="4611292"/>
            <a:ext cx="211301" cy="0"/>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pic>
        <p:nvPicPr>
          <p:cNvPr id="67" name="Picture 66">
            <a:extLst>
              <a:ext uri="{FF2B5EF4-FFF2-40B4-BE49-F238E27FC236}">
                <a16:creationId xmlns:a16="http://schemas.microsoft.com/office/drawing/2014/main" id="{8EFCED0F-56D0-7053-2FBC-743FD9E42FB3}"/>
              </a:ext>
              <a:ext uri="{C183D7F6-B498-43B3-948B-1728B52AA6E4}">
                <adec:decorative xmlns:adec="http://schemas.microsoft.com/office/drawing/2017/decorative" val="1"/>
              </a:ext>
            </a:extLst>
          </p:cNvPr>
          <p:cNvPicPr>
            <a:picLocks noChangeAspect="1"/>
          </p:cNvPicPr>
          <p:nvPr/>
        </p:nvPicPr>
        <p:blipFill>
          <a:blip r:embed="rId3"/>
          <a:srcRect l="24025" t="18925" r="70250" b="76703"/>
          <a:stretch>
            <a:fillRect/>
          </a:stretch>
        </p:blipFill>
        <p:spPr>
          <a:xfrm>
            <a:off x="9736408" y="4406241"/>
            <a:ext cx="885546" cy="403122"/>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pic>
        <p:nvPicPr>
          <p:cNvPr id="70" name="Picture 69">
            <a:extLst>
              <a:ext uri="{FF2B5EF4-FFF2-40B4-BE49-F238E27FC236}">
                <a16:creationId xmlns:a16="http://schemas.microsoft.com/office/drawing/2014/main" id="{4CD45B34-AD4F-B188-E470-CDBD69CDDE5A}"/>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529190" y="1562996"/>
            <a:ext cx="3355848" cy="1990458"/>
          </a:xfrm>
          <a:prstGeom prst="roundRect">
            <a:avLst>
              <a:gd name="adj" fmla="val 2024"/>
            </a:avLst>
          </a:prstGeom>
          <a:noFill/>
          <a:effectLst>
            <a:outerShdw blurRad="50800" dist="25400" dir="2700000" algn="tl" rotWithShape="0">
              <a:prstClr val="black">
                <a:alpha val="20000"/>
              </a:prstClr>
            </a:outerShdw>
          </a:effectLst>
        </p:spPr>
      </p:pic>
      <p:pic>
        <p:nvPicPr>
          <p:cNvPr id="71" name="Picture 70">
            <a:extLst>
              <a:ext uri="{FF2B5EF4-FFF2-40B4-BE49-F238E27FC236}">
                <a16:creationId xmlns:a16="http://schemas.microsoft.com/office/drawing/2014/main" id="{0794DF28-03BB-514E-EB6E-F2B8E3F15EC4}"/>
              </a:ext>
              <a:ext uri="{C183D7F6-B498-43B3-948B-1728B52AA6E4}">
                <adec:decorative xmlns:adec="http://schemas.microsoft.com/office/drawing/2017/decorative" val="1"/>
              </a:ext>
            </a:extLst>
          </p:cNvPr>
          <p:cNvPicPr>
            <a:picLocks noChangeAspect="1"/>
          </p:cNvPicPr>
          <p:nvPr/>
        </p:nvPicPr>
        <p:blipFill>
          <a:blip r:embed="rId8"/>
          <a:srcRect l="686" t="13992" r="91666" b="78769"/>
          <a:stretch>
            <a:fillRect/>
          </a:stretch>
        </p:blipFill>
        <p:spPr>
          <a:xfrm>
            <a:off x="9032600" y="1546768"/>
            <a:ext cx="1313207" cy="737149"/>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cxnSp>
        <p:nvCxnSpPr>
          <p:cNvPr id="72" name="Straight Arrow Connector 71">
            <a:extLst>
              <a:ext uri="{FF2B5EF4-FFF2-40B4-BE49-F238E27FC236}">
                <a16:creationId xmlns:a16="http://schemas.microsoft.com/office/drawing/2014/main" id="{39C431DA-596A-C9A6-0978-9DB69F8B0863}"/>
              </a:ext>
              <a:ext uri="{C183D7F6-B498-43B3-948B-1728B52AA6E4}">
                <adec:decorative xmlns:adec="http://schemas.microsoft.com/office/drawing/2017/decorative" val="1"/>
              </a:ext>
            </a:extLst>
          </p:cNvPr>
          <p:cNvCxnSpPr>
            <a:cxnSpLocks/>
          </p:cNvCxnSpPr>
          <p:nvPr/>
        </p:nvCxnSpPr>
        <p:spPr>
          <a:xfrm flipH="1">
            <a:off x="8806212" y="1915092"/>
            <a:ext cx="211301" cy="0"/>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4A1F282D-D756-F3AB-F5AC-4C7393453A97}"/>
              </a:ext>
            </a:extLst>
          </p:cNvPr>
          <p:cNvSpPr/>
          <p:nvPr/>
        </p:nvSpPr>
        <p:spPr bwMode="auto">
          <a:xfrm>
            <a:off x="-1" y="0"/>
            <a:ext cx="4629873" cy="251278"/>
          </a:xfrm>
          <a:prstGeom prst="roundRect">
            <a:avLst>
              <a:gd name="adj" fmla="val 0"/>
            </a:avLst>
          </a:prstGeom>
          <a:solidFill>
            <a:schemeClr val="tx2">
              <a:lumMod val="20000"/>
              <a:lumOff val="80000"/>
            </a:schemeClr>
          </a:solidFill>
          <a:effectLst/>
        </p:spPr>
        <p:txBody>
          <a:bodyPr wrap="square" lIns="73152" tIns="45720" rIns="73152" bIns="45720" rtlCol="0" anchor="ctr" anchorCtr="0">
            <a:noAutofit/>
          </a:bodyPr>
          <a:lstStyle/>
          <a:p>
            <a:pPr algn="ctr" defTabSz="932472" fontAlgn="base">
              <a:spcBef>
                <a:spcPct val="0"/>
              </a:spcBef>
              <a:spcAft>
                <a:spcPct val="0"/>
              </a:spcAft>
              <a:tabLst>
                <a:tab pos="2743200" algn="l"/>
              </a:tabLst>
              <a:defRPr/>
            </a:pPr>
            <a:r>
              <a:rPr lang="en-US" sz="1200" b="1">
                <a:ln w="3175">
                  <a:noFill/>
                </a:ln>
                <a:solidFill>
                  <a:sysClr val="windowText" lastClr="000000"/>
                </a:solidFill>
                <a:latin typeface="Segoe Sans Display Semibold" pitchFamily="2" charset="0"/>
                <a:cs typeface="Segoe Sans Display Semibold" pitchFamily="2" charset="0"/>
              </a:rPr>
              <a:t>Optional: Grant Copilot access to low-risk sites </a:t>
            </a:r>
          </a:p>
        </p:txBody>
      </p:sp>
      <p:sp>
        <p:nvSpPr>
          <p:cNvPr id="16" name="Rectangle: Rounded Corners 15">
            <a:extLst>
              <a:ext uri="{FF2B5EF4-FFF2-40B4-BE49-F238E27FC236}">
                <a16:creationId xmlns:a16="http://schemas.microsoft.com/office/drawing/2014/main" id="{5478EC22-C0F0-B9E1-95FA-A5CBEAAAF6A8}"/>
              </a:ext>
            </a:extLst>
          </p:cNvPr>
          <p:cNvSpPr/>
          <p:nvPr/>
        </p:nvSpPr>
        <p:spPr bwMode="auto">
          <a:xfrm>
            <a:off x="9977732" y="321736"/>
            <a:ext cx="596861" cy="251278"/>
          </a:xfrm>
          <a:prstGeom prst="roundRect">
            <a:avLst>
              <a:gd name="adj" fmla="val 18696"/>
            </a:avLst>
          </a:prstGeom>
          <a:solidFill>
            <a:srgbClr val="0078D4"/>
          </a:solidFill>
          <a:effectLst>
            <a:outerShdw blurRad="50800" dist="25400" dir="2700000" algn="tl" rotWithShape="0">
              <a:prstClr val="black">
                <a:alpha val="20000"/>
              </a:prstClr>
            </a:outerShdw>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Initiate</a:t>
            </a:r>
          </a:p>
        </p:txBody>
      </p:sp>
      <p:sp>
        <p:nvSpPr>
          <p:cNvPr id="17" name="Rectangle: Rounded Corners 16">
            <a:extLst>
              <a:ext uri="{FF2B5EF4-FFF2-40B4-BE49-F238E27FC236}">
                <a16:creationId xmlns:a16="http://schemas.microsoft.com/office/drawing/2014/main" id="{13E08744-CD40-1E00-A126-1F2A8E8FFAE5}"/>
              </a:ext>
            </a:extLst>
          </p:cNvPr>
          <p:cNvSpPr/>
          <p:nvPr/>
        </p:nvSpPr>
        <p:spPr bwMode="auto">
          <a:xfrm>
            <a:off x="10632955" y="321736"/>
            <a:ext cx="596861" cy="251278"/>
          </a:xfrm>
          <a:prstGeom prst="roundRect">
            <a:avLst>
              <a:gd name="adj" fmla="val 18696"/>
            </a:avLst>
          </a:prstGeom>
          <a:solidFill>
            <a:srgbClr val="D9D9D9"/>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Protect</a:t>
            </a:r>
          </a:p>
        </p:txBody>
      </p:sp>
      <p:sp>
        <p:nvSpPr>
          <p:cNvPr id="18" name="Rectangle: Rounded Corners 17">
            <a:extLst>
              <a:ext uri="{FF2B5EF4-FFF2-40B4-BE49-F238E27FC236}">
                <a16:creationId xmlns:a16="http://schemas.microsoft.com/office/drawing/2014/main" id="{DBF82DF7-6CAD-A70F-656D-271E7DC01927}"/>
              </a:ext>
            </a:extLst>
          </p:cNvPr>
          <p:cNvSpPr/>
          <p:nvPr/>
        </p:nvSpPr>
        <p:spPr bwMode="auto">
          <a:xfrm>
            <a:off x="11288177" y="321736"/>
            <a:ext cx="596861" cy="251278"/>
          </a:xfrm>
          <a:prstGeom prst="roundRect">
            <a:avLst>
              <a:gd name="adj" fmla="val 18696"/>
            </a:avLst>
          </a:prstGeom>
          <a:solidFill>
            <a:srgbClr val="D9D9D9"/>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Operate</a:t>
            </a:r>
          </a:p>
        </p:txBody>
      </p:sp>
      <p:sp>
        <p:nvSpPr>
          <p:cNvPr id="2" name="Rectangle: Rounded Corners 1">
            <a:extLst>
              <a:ext uri="{FF2B5EF4-FFF2-40B4-BE49-F238E27FC236}">
                <a16:creationId xmlns:a16="http://schemas.microsoft.com/office/drawing/2014/main" id="{0870A2A9-DD7A-657A-9427-BDAFD0F745D3}"/>
              </a:ext>
            </a:extLst>
          </p:cNvPr>
          <p:cNvSpPr/>
          <p:nvPr/>
        </p:nvSpPr>
        <p:spPr bwMode="auto">
          <a:xfrm>
            <a:off x="415116" y="1875276"/>
            <a:ext cx="3787486" cy="251278"/>
          </a:xfrm>
          <a:prstGeom prst="roundRect">
            <a:avLst>
              <a:gd name="adj" fmla="val 18696"/>
            </a:avLst>
          </a:prstGeom>
          <a:solidFill>
            <a:srgbClr val="8661C5"/>
          </a:solidFill>
          <a:effectLst/>
        </p:spPr>
        <p:txBody>
          <a:bodyPr wrap="square" lIns="0" tIns="45720" rIns="0" bIns="45720" rtlCol="0" anchor="ctr" anchorCtr="0">
            <a:noAutofit/>
          </a:bodyPr>
          <a:lstStyle/>
          <a:p>
            <a:pPr lvl="0" algn="ctr" defTabSz="932472" fontAlgn="base">
              <a:spcBef>
                <a:spcPct val="0"/>
              </a:spcBef>
              <a:spcAft>
                <a:spcPct val="0"/>
              </a:spcAft>
              <a:tabLst>
                <a:tab pos="2743200" algn="l"/>
              </a:tabLst>
              <a:defRPr/>
            </a:pPr>
            <a:r>
              <a:rPr lang="en-US" sz="1000" b="1">
                <a:ln w="3175">
                  <a:noFill/>
                </a:ln>
                <a:solidFill>
                  <a:schemeClr val="bg1"/>
                </a:solidFill>
                <a:latin typeface="Segoe Sans Display Semibold" pitchFamily="2" charset="0"/>
                <a:cs typeface="Segoe Sans Display Semibold" pitchFamily="2" charset="0"/>
              </a:rPr>
              <a:t>Available with M365 Business Basic, Standard, and Premium</a:t>
            </a:r>
          </a:p>
        </p:txBody>
      </p:sp>
    </p:spTree>
    <p:extLst>
      <p:ext uri="{BB962C8B-B14F-4D97-AF65-F5344CB8AC3E}">
        <p14:creationId xmlns:p14="http://schemas.microsoft.com/office/powerpoint/2010/main" val="39721812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16968-93BF-577C-9B2A-FC6A56B8072E}"/>
            </a:ext>
          </a:extLst>
        </p:cNvPr>
        <p:cNvGrpSpPr/>
        <p:nvPr/>
      </p:nvGrpSpPr>
      <p:grpSpPr>
        <a:xfrm>
          <a:off x="0" y="0"/>
          <a:ext cx="0" cy="0"/>
          <a:chOff x="0" y="0"/>
          <a:chExt cx="0" cy="0"/>
        </a:xfrm>
      </p:grpSpPr>
      <p:sp>
        <p:nvSpPr>
          <p:cNvPr id="39" name="Title 16">
            <a:extLst>
              <a:ext uri="{FF2B5EF4-FFF2-40B4-BE49-F238E27FC236}">
                <a16:creationId xmlns:a16="http://schemas.microsoft.com/office/drawing/2014/main" id="{4882CF20-BADC-72BE-0650-91F71F417C28}"/>
              </a:ext>
            </a:extLst>
          </p:cNvPr>
          <p:cNvSpPr txBox="1">
            <a:spLocks/>
          </p:cNvSpPr>
          <p:nvPr/>
        </p:nvSpPr>
        <p:spPr>
          <a:xfrm>
            <a:off x="588264" y="1255087"/>
            <a:ext cx="3447288" cy="1508105"/>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000" b="0" kern="1200" cap="none" spc="0" baseline="0">
                <a:ln w="3175">
                  <a:noFill/>
                </a:ln>
                <a:solidFill>
                  <a:schemeClr val="tx1"/>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UI"/>
                <a:ea typeface="+mn-ea"/>
                <a:cs typeface="Segoe UI" panose="020B0502040204020203" pitchFamily="34" charset="0"/>
              </a:rPr>
              <a:t>By default, Copilot can search across all SharePoint and OneDrive content the user has access to. RSS helps you narrow the search scope to only business-critical or secure sites (up to 100 sites), reducing the risk of Copilot surfacing unintended or sensitive content.</a:t>
            </a:r>
          </a:p>
        </p:txBody>
      </p:sp>
      <p:sp>
        <p:nvSpPr>
          <p:cNvPr id="40" name="Title 1">
            <a:extLst>
              <a:ext uri="{FF2B5EF4-FFF2-40B4-BE49-F238E27FC236}">
                <a16:creationId xmlns:a16="http://schemas.microsoft.com/office/drawing/2014/main" id="{E831B0D7-5DAF-F924-2B3A-B494A958669E}"/>
              </a:ext>
            </a:extLst>
          </p:cNvPr>
          <p:cNvSpPr txBox="1">
            <a:spLocks noGrp="1"/>
          </p:cNvSpPr>
          <p:nvPr>
            <p:ph type="title"/>
          </p:nvPr>
        </p:nvSpPr>
        <p:spPr>
          <a:xfrm>
            <a:off x="588264" y="343513"/>
            <a:ext cx="3787486" cy="861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50" normalizeH="0" baseline="0" noProof="0">
                <a:ln w="3175">
                  <a:noFill/>
                </a:ln>
                <a:solidFill>
                  <a:srgbClr val="0078D4"/>
                </a:solidFill>
                <a:effectLst/>
                <a:uLnTx/>
                <a:uFillTx/>
                <a:latin typeface="Segoe UI Semibold"/>
                <a:ea typeface="+mn-ea"/>
                <a:cs typeface="Segoe UI" pitchFamily="34" charset="0"/>
              </a:rPr>
              <a:t>Manage Copilot site access with RSS</a:t>
            </a:r>
            <a:endParaRPr kumimoji="0" lang="en-US" sz="2800" b="0" i="0" u="none" strike="noStrike" kern="1200" cap="none" spc="0" normalizeH="0" baseline="0" noProof="0">
              <a:ln w="3175">
                <a:noFill/>
              </a:ln>
              <a:solidFill>
                <a:srgbClr val="0078D4"/>
              </a:solidFill>
              <a:effectLst/>
              <a:uLnTx/>
              <a:uFillTx/>
              <a:latin typeface="Segoe UI Semibold"/>
              <a:ea typeface="+mn-ea"/>
              <a:cs typeface="Segoe UI" pitchFamily="34" charset="0"/>
            </a:endParaRPr>
          </a:p>
        </p:txBody>
      </p:sp>
      <p:sp>
        <p:nvSpPr>
          <p:cNvPr id="54" name="Rectangle: Rounded Corners 53">
            <a:extLst>
              <a:ext uri="{FF2B5EF4-FFF2-40B4-BE49-F238E27FC236}">
                <a16:creationId xmlns:a16="http://schemas.microsoft.com/office/drawing/2014/main" id="{DDE2254D-2464-B572-5C41-0196A3F83FE1}"/>
              </a:ext>
              <a:ext uri="{C183D7F6-B498-43B3-948B-1728B52AA6E4}">
                <adec:decorative xmlns:adec="http://schemas.microsoft.com/office/drawing/2017/decorative" val="1"/>
              </a:ext>
            </a:extLst>
          </p:cNvPr>
          <p:cNvSpPr/>
          <p:nvPr/>
        </p:nvSpPr>
        <p:spPr bwMode="auto">
          <a:xfrm>
            <a:off x="415116" y="3229162"/>
            <a:ext cx="3787486" cy="3399803"/>
          </a:xfrm>
          <a:prstGeom prst="roundRect">
            <a:avLst>
              <a:gd name="adj" fmla="val 1729"/>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TextBox 55">
            <a:extLst>
              <a:ext uri="{FF2B5EF4-FFF2-40B4-BE49-F238E27FC236}">
                <a16:creationId xmlns:a16="http://schemas.microsoft.com/office/drawing/2014/main" id="{94A3B3C3-9F9E-9F76-6155-A261AD9218A2}"/>
              </a:ext>
            </a:extLst>
          </p:cNvPr>
          <p:cNvSpPr txBox="1"/>
          <p:nvPr/>
        </p:nvSpPr>
        <p:spPr>
          <a:xfrm>
            <a:off x="588264" y="3404002"/>
            <a:ext cx="3438143" cy="193899"/>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How to do it</a:t>
            </a:r>
          </a:p>
        </p:txBody>
      </p:sp>
      <p:cxnSp>
        <p:nvCxnSpPr>
          <p:cNvPr id="32" name="!!line2">
            <a:extLst>
              <a:ext uri="{FF2B5EF4-FFF2-40B4-BE49-F238E27FC236}">
                <a16:creationId xmlns:a16="http://schemas.microsoft.com/office/drawing/2014/main" id="{4465B668-994A-D67F-DBAA-C78EE97C3CEE}"/>
              </a:ext>
              <a:ext uri="{C183D7F6-B498-43B3-948B-1728B52AA6E4}">
                <adec:decorative xmlns:adec="http://schemas.microsoft.com/office/drawing/2017/decorative" val="1"/>
              </a:ext>
            </a:extLst>
          </p:cNvPr>
          <p:cNvCxnSpPr>
            <a:cxnSpLocks/>
          </p:cNvCxnSpPr>
          <p:nvPr/>
        </p:nvCxnSpPr>
        <p:spPr>
          <a:xfrm>
            <a:off x="588264" y="4202952"/>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36BA3B2-4938-B78A-E1E5-A5F6E030F293}"/>
              </a:ext>
            </a:extLst>
          </p:cNvPr>
          <p:cNvSpPr txBox="1">
            <a:spLocks/>
          </p:cNvSpPr>
          <p:nvPr/>
        </p:nvSpPr>
        <p:spPr>
          <a:xfrm>
            <a:off x="588264" y="3934659"/>
            <a:ext cx="3447288"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Open </a:t>
            </a: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PowerShell</a:t>
            </a:r>
            <a:r>
              <a:rPr kumimoji="0" lang="en-US" sz="1200" b="0" i="0" u="none" strike="noStrike" kern="1200" cap="none" spc="0" normalizeH="0" baseline="0" noProof="0">
                <a:ln>
                  <a:noFill/>
                </a:ln>
                <a:solidFill>
                  <a:srgbClr val="000000"/>
                </a:solidFill>
                <a:effectLst/>
                <a:uLnTx/>
                <a:uFillTx/>
                <a:latin typeface="Segoe UI"/>
                <a:ea typeface="+mn-ea"/>
                <a:cs typeface="+mn-cs"/>
              </a:rPr>
              <a:t> as Administrator</a:t>
            </a:r>
          </a:p>
        </p:txBody>
      </p:sp>
      <p:sp>
        <p:nvSpPr>
          <p:cNvPr id="41" name="TextBox 40">
            <a:extLst>
              <a:ext uri="{FF2B5EF4-FFF2-40B4-BE49-F238E27FC236}">
                <a16:creationId xmlns:a16="http://schemas.microsoft.com/office/drawing/2014/main" id="{8AFA865C-9187-7CC8-C4C9-DBBDDAF9CDC8}"/>
              </a:ext>
            </a:extLst>
          </p:cNvPr>
          <p:cNvSpPr txBox="1">
            <a:spLocks/>
          </p:cNvSpPr>
          <p:nvPr/>
        </p:nvSpPr>
        <p:spPr>
          <a:xfrm>
            <a:off x="588264" y="6081006"/>
            <a:ext cx="3447288" cy="377026"/>
          </a:xfrm>
          <a:prstGeom prst="rect">
            <a:avLst/>
          </a:prstGeom>
          <a:noFill/>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300"/>
              </a:spcAft>
              <a:buClrTx/>
              <a:buSzTx/>
              <a:buFont typeface="+mj-lt"/>
              <a:buAutoNum type="arabicParenR" startAt="5"/>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To disable RSS in the future:</a:t>
            </a:r>
          </a:p>
          <a:p>
            <a:pPr marL="365760" marR="0" lvl="0" indent="-118872"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00" b="0" i="1"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Set-</a:t>
            </a:r>
            <a:r>
              <a:rPr kumimoji="0" lang="en-US" sz="1000" b="0" i="1"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SPOTenantRestrictedSearchMode</a:t>
            </a:r>
            <a:r>
              <a:rPr kumimoji="0" lang="en-US" sz="1000" b="0" i="1"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[-Disabled]</a:t>
            </a:r>
          </a:p>
        </p:txBody>
      </p:sp>
      <p:cxnSp>
        <p:nvCxnSpPr>
          <p:cNvPr id="50" name="!!line2">
            <a:extLst>
              <a:ext uri="{FF2B5EF4-FFF2-40B4-BE49-F238E27FC236}">
                <a16:creationId xmlns:a16="http://schemas.microsoft.com/office/drawing/2014/main" id="{5B17F5CA-A8D6-A677-F766-64096015DC76}"/>
              </a:ext>
              <a:ext uri="{C183D7F6-B498-43B3-948B-1728B52AA6E4}">
                <adec:decorative xmlns:adec="http://schemas.microsoft.com/office/drawing/2017/decorative" val="1"/>
              </a:ext>
            </a:extLst>
          </p:cNvPr>
          <p:cNvCxnSpPr>
            <a:cxnSpLocks/>
          </p:cNvCxnSpPr>
          <p:nvPr/>
        </p:nvCxnSpPr>
        <p:spPr>
          <a:xfrm>
            <a:off x="588264" y="3764457"/>
            <a:ext cx="3447288" cy="0"/>
          </a:xfrm>
          <a:prstGeom prst="line">
            <a:avLst/>
          </a:prstGeom>
          <a:ln w="12700" cap="rnd">
            <a:solidFill>
              <a:schemeClr val="accent1"/>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B6C5935C-062A-AC69-B116-2F39D4B787A8}"/>
              </a:ext>
            </a:extLst>
          </p:cNvPr>
          <p:cNvSpPr/>
          <p:nvPr/>
        </p:nvSpPr>
        <p:spPr bwMode="auto">
          <a:xfrm>
            <a:off x="9977732" y="321736"/>
            <a:ext cx="596861" cy="251278"/>
          </a:xfrm>
          <a:prstGeom prst="roundRect">
            <a:avLst>
              <a:gd name="adj" fmla="val 18696"/>
            </a:avLst>
          </a:prstGeom>
          <a:solidFill>
            <a:srgbClr val="0078D4"/>
          </a:solidFill>
          <a:effectLst>
            <a:outerShdw blurRad="50800" dist="25400" dir="2700000" algn="tl" rotWithShape="0">
              <a:prstClr val="black">
                <a:alpha val="20000"/>
              </a:prstClr>
            </a:outerShdw>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Initiate</a:t>
            </a:r>
          </a:p>
        </p:txBody>
      </p:sp>
      <p:sp>
        <p:nvSpPr>
          <p:cNvPr id="20" name="Rectangle: Rounded Corners 19">
            <a:extLst>
              <a:ext uri="{FF2B5EF4-FFF2-40B4-BE49-F238E27FC236}">
                <a16:creationId xmlns:a16="http://schemas.microsoft.com/office/drawing/2014/main" id="{F72BE107-AB4C-E354-3471-CBF1B53A7649}"/>
              </a:ext>
            </a:extLst>
          </p:cNvPr>
          <p:cNvSpPr/>
          <p:nvPr/>
        </p:nvSpPr>
        <p:spPr bwMode="auto">
          <a:xfrm>
            <a:off x="10632955" y="321736"/>
            <a:ext cx="596861" cy="251278"/>
          </a:xfrm>
          <a:prstGeom prst="roundRect">
            <a:avLst>
              <a:gd name="adj" fmla="val 18696"/>
            </a:avLst>
          </a:prstGeom>
          <a:solidFill>
            <a:srgbClr val="D9D9D9"/>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Protect</a:t>
            </a:r>
          </a:p>
        </p:txBody>
      </p:sp>
      <p:sp>
        <p:nvSpPr>
          <p:cNvPr id="21" name="Rectangle: Rounded Corners 20">
            <a:extLst>
              <a:ext uri="{FF2B5EF4-FFF2-40B4-BE49-F238E27FC236}">
                <a16:creationId xmlns:a16="http://schemas.microsoft.com/office/drawing/2014/main" id="{B26DE49D-2317-C736-D1F1-DEC2D4E6056F}"/>
              </a:ext>
            </a:extLst>
          </p:cNvPr>
          <p:cNvSpPr/>
          <p:nvPr/>
        </p:nvSpPr>
        <p:spPr bwMode="auto">
          <a:xfrm>
            <a:off x="11288177" y="321736"/>
            <a:ext cx="596861" cy="251278"/>
          </a:xfrm>
          <a:prstGeom prst="roundRect">
            <a:avLst>
              <a:gd name="adj" fmla="val 18696"/>
            </a:avLst>
          </a:prstGeom>
          <a:solidFill>
            <a:srgbClr val="D9D9D9"/>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Operate</a:t>
            </a:r>
          </a:p>
        </p:txBody>
      </p:sp>
      <p:sp>
        <p:nvSpPr>
          <p:cNvPr id="9" name="TextBox 8">
            <a:extLst>
              <a:ext uri="{FF2B5EF4-FFF2-40B4-BE49-F238E27FC236}">
                <a16:creationId xmlns:a16="http://schemas.microsoft.com/office/drawing/2014/main" id="{24914DEE-BCA5-5A76-DB77-EAD1D071A1B8}"/>
              </a:ext>
            </a:extLst>
          </p:cNvPr>
          <p:cNvSpPr txBox="1">
            <a:spLocks/>
          </p:cNvSpPr>
          <p:nvPr/>
        </p:nvSpPr>
        <p:spPr>
          <a:xfrm>
            <a:off x="588264" y="4286579"/>
            <a:ext cx="3447288" cy="530915"/>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300"/>
              </a:spcAft>
              <a:buClrTx/>
              <a:buSzTx/>
              <a:buFont typeface="+mj-lt"/>
              <a:buAutoNum type="arabicParenR" startAt="2"/>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Connect to SharePoint Online:</a:t>
            </a:r>
          </a:p>
          <a:p>
            <a:pPr marL="365760" marR="0" lvl="0" indent="-118872"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00" b="0" i="1"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Connect-</a:t>
            </a:r>
            <a:r>
              <a:rPr kumimoji="0" lang="en-US" sz="1000" b="0" i="1"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SPOService</a:t>
            </a:r>
            <a:r>
              <a:rPr kumimoji="0" lang="en-US" sz="1000" b="0" i="1"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000" b="0" i="1"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Url</a:t>
            </a:r>
            <a:r>
              <a:rPr kumimoji="0" lang="en-US" sz="1000" b="0" i="1"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https://&lt;</a:t>
            </a:r>
            <a:r>
              <a:rPr kumimoji="0" lang="en-US" sz="1000" b="0" i="1"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yourtenant</a:t>
            </a:r>
            <a:r>
              <a:rPr kumimoji="0" lang="en-US" sz="1000" b="0" i="1"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&gt;-admin.sharepoint.com</a:t>
            </a:r>
          </a:p>
        </p:txBody>
      </p:sp>
      <p:sp>
        <p:nvSpPr>
          <p:cNvPr id="10" name="TextBox 9">
            <a:extLst>
              <a:ext uri="{FF2B5EF4-FFF2-40B4-BE49-F238E27FC236}">
                <a16:creationId xmlns:a16="http://schemas.microsoft.com/office/drawing/2014/main" id="{168C7B89-9682-9F70-E16B-8A7B7AD69C01}"/>
              </a:ext>
            </a:extLst>
          </p:cNvPr>
          <p:cNvSpPr txBox="1">
            <a:spLocks/>
          </p:cNvSpPr>
          <p:nvPr/>
        </p:nvSpPr>
        <p:spPr>
          <a:xfrm>
            <a:off x="588264" y="4984748"/>
            <a:ext cx="3447288" cy="38472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300"/>
              </a:spcAft>
              <a:buClrTx/>
              <a:buSzTx/>
              <a:buFont typeface="+mj-lt"/>
              <a:buAutoNum type="arabicParenR" startAt="3"/>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Add </a:t>
            </a: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specific</a:t>
            </a:r>
            <a:r>
              <a:rPr kumimoji="0" lang="en-US" sz="1200" b="0" i="0" u="none" strike="noStrike" kern="1200" cap="none" spc="0" normalizeH="0" baseline="0" noProof="0">
                <a:ln>
                  <a:noFill/>
                </a:ln>
                <a:solidFill>
                  <a:srgbClr val="000000"/>
                </a:solidFill>
                <a:effectLst/>
                <a:uLnTx/>
                <a:uFillTx/>
                <a:latin typeface="Segoe UI"/>
                <a:ea typeface="+mn-ea"/>
                <a:cs typeface="+mn-cs"/>
              </a:rPr>
              <a:t> </a:t>
            </a: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sites</a:t>
            </a:r>
            <a:r>
              <a:rPr kumimoji="0" lang="en-US" sz="1200" b="0" i="0" u="none" strike="noStrike" kern="1200" cap="none" spc="0" normalizeH="0" baseline="0" noProof="0">
                <a:ln>
                  <a:noFill/>
                </a:ln>
                <a:solidFill>
                  <a:srgbClr val="000000"/>
                </a:solidFill>
                <a:effectLst/>
                <a:uLnTx/>
                <a:uFillTx/>
                <a:latin typeface="Segoe UI"/>
                <a:ea typeface="+mn-ea"/>
                <a:cs typeface="+mn-cs"/>
              </a:rPr>
              <a:t> you want Copilot to search:</a:t>
            </a:r>
          </a:p>
          <a:p>
            <a:pPr marL="365760" marR="0" lvl="0" indent="-118872"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00" b="0" i="1"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Add-</a:t>
            </a:r>
            <a:r>
              <a:rPr kumimoji="0" lang="en-US" sz="1000" b="0" i="1"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SPOTenantRestrictedSearchAllowedList</a:t>
            </a:r>
            <a:endParaRPr kumimoji="0" lang="en-US" sz="1000" b="0" i="1"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1" name="TextBox 10">
            <a:extLst>
              <a:ext uri="{FF2B5EF4-FFF2-40B4-BE49-F238E27FC236}">
                <a16:creationId xmlns:a16="http://schemas.microsoft.com/office/drawing/2014/main" id="{F536CFCE-1D0A-3473-9E8F-DB3EA3A46AB5}"/>
              </a:ext>
            </a:extLst>
          </p:cNvPr>
          <p:cNvSpPr txBox="1">
            <a:spLocks/>
          </p:cNvSpPr>
          <p:nvPr/>
        </p:nvSpPr>
        <p:spPr>
          <a:xfrm>
            <a:off x="588264" y="5536723"/>
            <a:ext cx="3447288" cy="377026"/>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300"/>
              </a:spcAft>
              <a:buClrTx/>
              <a:buSzTx/>
              <a:buFont typeface="+mj-lt"/>
              <a:buAutoNum type="arabicParenR" startAt="4"/>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Enable </a:t>
            </a: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RSS</a:t>
            </a:r>
            <a:r>
              <a:rPr kumimoji="0" lang="en-US" sz="1200" b="0" i="0" u="none" strike="noStrike" kern="1200" cap="none" spc="0" normalizeH="0" baseline="0" noProof="0">
                <a:ln>
                  <a:noFill/>
                </a:ln>
                <a:solidFill>
                  <a:srgbClr val="000000"/>
                </a:solidFill>
                <a:effectLst/>
                <a:uLnTx/>
                <a:uFillTx/>
                <a:latin typeface="Segoe UI"/>
                <a:ea typeface="+mn-ea"/>
                <a:cs typeface="+mn-cs"/>
              </a:rPr>
              <a:t> at the tenant level:</a:t>
            </a:r>
          </a:p>
          <a:p>
            <a:pPr marL="365760" marR="0" lvl="0" indent="-118872"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00" b="0" i="1"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Set-</a:t>
            </a:r>
            <a:r>
              <a:rPr kumimoji="0" lang="en-US" sz="1000" b="0" i="1"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SPOTenantRestrictedSearchMode</a:t>
            </a:r>
            <a:r>
              <a:rPr kumimoji="0" lang="en-US" sz="1000" b="0" i="1"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[-Enabled]</a:t>
            </a:r>
          </a:p>
        </p:txBody>
      </p:sp>
      <p:cxnSp>
        <p:nvCxnSpPr>
          <p:cNvPr id="12" name="!!line2">
            <a:extLst>
              <a:ext uri="{FF2B5EF4-FFF2-40B4-BE49-F238E27FC236}">
                <a16:creationId xmlns:a16="http://schemas.microsoft.com/office/drawing/2014/main" id="{B26963C6-C611-1F0C-D2D1-55DDBB206145}"/>
              </a:ext>
              <a:ext uri="{C183D7F6-B498-43B3-948B-1728B52AA6E4}">
                <adec:decorative xmlns:adec="http://schemas.microsoft.com/office/drawing/2017/decorative" val="1"/>
              </a:ext>
            </a:extLst>
          </p:cNvPr>
          <p:cNvCxnSpPr>
            <a:cxnSpLocks/>
          </p:cNvCxnSpPr>
          <p:nvPr/>
        </p:nvCxnSpPr>
        <p:spPr>
          <a:xfrm>
            <a:off x="588264" y="4901121"/>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13" name="!!line2">
            <a:extLst>
              <a:ext uri="{FF2B5EF4-FFF2-40B4-BE49-F238E27FC236}">
                <a16:creationId xmlns:a16="http://schemas.microsoft.com/office/drawing/2014/main" id="{C323DD2C-9F57-F829-A254-6DE1467B3108}"/>
              </a:ext>
              <a:ext uri="{C183D7F6-B498-43B3-948B-1728B52AA6E4}">
                <adec:decorative xmlns:adec="http://schemas.microsoft.com/office/drawing/2017/decorative" val="1"/>
              </a:ext>
            </a:extLst>
          </p:cNvPr>
          <p:cNvCxnSpPr>
            <a:cxnSpLocks/>
          </p:cNvCxnSpPr>
          <p:nvPr/>
        </p:nvCxnSpPr>
        <p:spPr>
          <a:xfrm>
            <a:off x="588264" y="5453096"/>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14" name="!!line2">
            <a:extLst>
              <a:ext uri="{FF2B5EF4-FFF2-40B4-BE49-F238E27FC236}">
                <a16:creationId xmlns:a16="http://schemas.microsoft.com/office/drawing/2014/main" id="{4BADC691-B4FD-09CA-00BD-FECF7BADB14E}"/>
              </a:ext>
              <a:ext uri="{C183D7F6-B498-43B3-948B-1728B52AA6E4}">
                <adec:decorative xmlns:adec="http://schemas.microsoft.com/office/drawing/2017/decorative" val="1"/>
              </a:ext>
            </a:extLst>
          </p:cNvPr>
          <p:cNvCxnSpPr>
            <a:cxnSpLocks/>
          </p:cNvCxnSpPr>
          <p:nvPr/>
        </p:nvCxnSpPr>
        <p:spPr>
          <a:xfrm>
            <a:off x="588264" y="5997376"/>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BEC90DD-B6BB-D4D4-299F-B9D01CEA3A3C}"/>
              </a:ext>
            </a:extLst>
          </p:cNvPr>
          <p:cNvSpPr txBox="1">
            <a:spLocks/>
          </p:cNvSpPr>
          <p:nvPr/>
        </p:nvSpPr>
        <p:spPr>
          <a:xfrm>
            <a:off x="5899355" y="6635274"/>
            <a:ext cx="5985683"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Learn more on our “</a:t>
            </a:r>
            <a:r>
              <a:rPr kumimoji="0" lang="en-US" sz="800" b="0" i="0" u="none" strike="noStrike" kern="1200" cap="none" spc="0" normalizeH="0" baseline="0" noProof="0">
                <a:ln>
                  <a:noFill/>
                </a:ln>
                <a:solidFill>
                  <a:srgbClr val="0078D4"/>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Restricted SharePoint Search</a:t>
            </a:r>
            <a:r>
              <a:rPr kumimoji="0" lang="en-US" sz="800" b="0" i="0" u="none" strike="noStrike" kern="1200" cap="none" spc="0" normalizeH="0" baseline="0" noProof="0">
                <a:ln>
                  <a:noFill/>
                </a:ln>
                <a:solidFill>
                  <a:srgbClr val="000000"/>
                </a:solidFill>
                <a:effectLst/>
                <a:uLnTx/>
                <a:uFillTx/>
                <a:latin typeface="Segoe UI"/>
                <a:ea typeface="+mn-ea"/>
                <a:cs typeface="+mn-cs"/>
              </a:rPr>
              <a:t>” page</a:t>
            </a:r>
            <a:endParaRPr kumimoji="0" lang="en-US" sz="800" b="0" i="0" u="none" strike="noStrike" kern="1200" cap="none" spc="0" normalizeH="0" baseline="0" noProof="0">
              <a:ln>
                <a:noFill/>
              </a:ln>
              <a:solidFill>
                <a:srgbClr val="0078D4"/>
              </a:solidFill>
              <a:effectLst/>
              <a:uLnTx/>
              <a:uFillTx/>
              <a:latin typeface="Segoe UI"/>
              <a:ea typeface="+mn-ea"/>
              <a:cs typeface="+mn-cs"/>
            </a:endParaRPr>
          </a:p>
        </p:txBody>
      </p:sp>
      <p:sp>
        <p:nvSpPr>
          <p:cNvPr id="5" name="Rectangle: Rounded Corners 4">
            <a:extLst>
              <a:ext uri="{FF2B5EF4-FFF2-40B4-BE49-F238E27FC236}">
                <a16:creationId xmlns:a16="http://schemas.microsoft.com/office/drawing/2014/main" id="{70788E46-9C02-43D3-9F4E-3386504092AF}"/>
              </a:ext>
            </a:extLst>
          </p:cNvPr>
          <p:cNvSpPr/>
          <p:nvPr/>
        </p:nvSpPr>
        <p:spPr bwMode="auto">
          <a:xfrm>
            <a:off x="-1" y="0"/>
            <a:ext cx="4629873" cy="251278"/>
          </a:xfrm>
          <a:prstGeom prst="roundRect">
            <a:avLst>
              <a:gd name="adj" fmla="val 0"/>
            </a:avLst>
          </a:prstGeom>
          <a:solidFill>
            <a:schemeClr val="tx2">
              <a:lumMod val="20000"/>
              <a:lumOff val="80000"/>
            </a:schemeClr>
          </a:solidFill>
          <a:effectLst/>
        </p:spPr>
        <p:txBody>
          <a:bodyPr wrap="square" lIns="73152" tIns="45720" rIns="73152" bIns="45720" rtlCol="0" anchor="ctr" anchorCtr="0">
            <a:noAutofit/>
          </a:bodyPr>
          <a:lstStyle/>
          <a:p>
            <a:pPr algn="ctr" defTabSz="932472" fontAlgn="base">
              <a:spcBef>
                <a:spcPct val="0"/>
              </a:spcBef>
              <a:spcAft>
                <a:spcPct val="0"/>
              </a:spcAft>
              <a:tabLst>
                <a:tab pos="2743200" algn="l"/>
              </a:tabLst>
              <a:defRPr/>
            </a:pPr>
            <a:r>
              <a:rPr lang="en-US" sz="1200" b="1">
                <a:ln w="3175">
                  <a:noFill/>
                </a:ln>
                <a:solidFill>
                  <a:sysClr val="windowText" lastClr="000000"/>
                </a:solidFill>
                <a:latin typeface="Segoe Sans Display Semibold" pitchFamily="2" charset="0"/>
                <a:cs typeface="Segoe Sans Display Semibold" pitchFamily="2" charset="0"/>
              </a:rPr>
              <a:t>Optional: Grant Copilot access to low-risk sites </a:t>
            </a:r>
          </a:p>
        </p:txBody>
      </p:sp>
      <p:pic>
        <p:nvPicPr>
          <p:cNvPr id="3" name="Picture 2">
            <a:extLst>
              <a:ext uri="{FF2B5EF4-FFF2-40B4-BE49-F238E27FC236}">
                <a16:creationId xmlns:a16="http://schemas.microsoft.com/office/drawing/2014/main" id="{12AFFA50-1E2A-5387-D426-C7356F895EE7}"/>
              </a:ext>
              <a:ext uri="{C183D7F6-B498-43B3-948B-1728B52AA6E4}">
                <adec:decorative xmlns:adec="http://schemas.microsoft.com/office/drawing/2017/decorative" val="1"/>
              </a:ext>
            </a:extLst>
          </p:cNvPr>
          <p:cNvPicPr>
            <a:picLocks noChangeAspect="1"/>
          </p:cNvPicPr>
          <p:nvPr/>
        </p:nvPicPr>
        <p:blipFill>
          <a:blip r:embed="rId4"/>
          <a:srcRect l="34663" t="1284" r="-159" b="56173"/>
          <a:stretch>
            <a:fillRect/>
          </a:stretch>
        </p:blipFill>
        <p:spPr>
          <a:xfrm>
            <a:off x="4909810" y="683016"/>
            <a:ext cx="5189085" cy="2917689"/>
          </a:xfrm>
          <a:prstGeom prst="rect">
            <a:avLst/>
          </a:prstGeom>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DB9DD1DA-BB4B-40A3-E2C6-A781D0AF51E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690796" y="2330436"/>
            <a:ext cx="5194242" cy="4072481"/>
          </a:xfrm>
          <a:prstGeom prst="rect">
            <a:avLst/>
          </a:prstGeom>
          <a:effectLst>
            <a:outerShdw blurRad="50800" dist="38100" dir="2700000" algn="tl" rotWithShape="0">
              <a:prstClr val="black">
                <a:alpha val="40000"/>
              </a:prstClr>
            </a:outerShdw>
          </a:effectLst>
        </p:spPr>
      </p:pic>
      <p:sp>
        <p:nvSpPr>
          <p:cNvPr id="31" name="Rectangle 30">
            <a:extLst>
              <a:ext uri="{FF2B5EF4-FFF2-40B4-BE49-F238E27FC236}">
                <a16:creationId xmlns:a16="http://schemas.microsoft.com/office/drawing/2014/main" id="{037EA3F2-70ED-0366-AC6F-63055B97F326}"/>
              </a:ext>
              <a:ext uri="{C183D7F6-B498-43B3-948B-1728B52AA6E4}">
                <adec:decorative xmlns:adec="http://schemas.microsoft.com/office/drawing/2017/decorative" val="1"/>
              </a:ext>
            </a:extLst>
          </p:cNvPr>
          <p:cNvSpPr/>
          <p:nvPr/>
        </p:nvSpPr>
        <p:spPr bwMode="auto">
          <a:xfrm>
            <a:off x="6768888" y="5119141"/>
            <a:ext cx="5007996" cy="411709"/>
          </a:xfrm>
          <a:prstGeom prst="rect">
            <a:avLst/>
          </a:prstGeom>
          <a:noFill/>
          <a:ln w="25400">
            <a:gradFill>
              <a:gsLst>
                <a:gs pos="100000">
                  <a:srgbClr val="C03BC4"/>
                </a:gs>
                <a:gs pos="28000">
                  <a:schemeClr val="accent1"/>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3" name="Rectangle 32">
            <a:extLst>
              <a:ext uri="{FF2B5EF4-FFF2-40B4-BE49-F238E27FC236}">
                <a16:creationId xmlns:a16="http://schemas.microsoft.com/office/drawing/2014/main" id="{D735FAF4-9E6D-7AA7-0F5E-B73A82AA4CAC}"/>
              </a:ext>
              <a:ext uri="{C183D7F6-B498-43B3-948B-1728B52AA6E4}">
                <adec:decorative xmlns:adec="http://schemas.microsoft.com/office/drawing/2017/decorative" val="1"/>
              </a:ext>
            </a:extLst>
          </p:cNvPr>
          <p:cNvSpPr/>
          <p:nvPr/>
        </p:nvSpPr>
        <p:spPr bwMode="auto">
          <a:xfrm>
            <a:off x="6760511" y="5817641"/>
            <a:ext cx="5054812" cy="477370"/>
          </a:xfrm>
          <a:prstGeom prst="rect">
            <a:avLst/>
          </a:prstGeom>
          <a:noFill/>
          <a:ln w="25400">
            <a:gradFill>
              <a:gsLst>
                <a:gs pos="100000">
                  <a:srgbClr val="C03BC4"/>
                </a:gs>
                <a:gs pos="28000">
                  <a:schemeClr val="accent1"/>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Rectangle: Rounded Corners 1">
            <a:extLst>
              <a:ext uri="{FF2B5EF4-FFF2-40B4-BE49-F238E27FC236}">
                <a16:creationId xmlns:a16="http://schemas.microsoft.com/office/drawing/2014/main" id="{86DCCB46-5168-8916-6647-AF8C6BDD3F18}"/>
              </a:ext>
            </a:extLst>
          </p:cNvPr>
          <p:cNvSpPr/>
          <p:nvPr/>
        </p:nvSpPr>
        <p:spPr bwMode="auto">
          <a:xfrm>
            <a:off x="415116" y="2861239"/>
            <a:ext cx="3787486" cy="251278"/>
          </a:xfrm>
          <a:prstGeom prst="roundRect">
            <a:avLst>
              <a:gd name="adj" fmla="val 18696"/>
            </a:avLst>
          </a:prstGeom>
          <a:solidFill>
            <a:srgbClr val="8661C5"/>
          </a:solidFill>
          <a:effectLst/>
        </p:spPr>
        <p:txBody>
          <a:bodyPr wrap="square" lIns="0" tIns="45720" rIns="0" bIns="45720" rtlCol="0" anchor="ctr" anchorCtr="0">
            <a:noAutofit/>
          </a:bodyPr>
          <a:lstStyle/>
          <a:p>
            <a:pPr lvl="0" algn="ctr" defTabSz="932472" fontAlgn="base">
              <a:spcBef>
                <a:spcPct val="0"/>
              </a:spcBef>
              <a:spcAft>
                <a:spcPct val="0"/>
              </a:spcAft>
              <a:tabLst>
                <a:tab pos="2743200" algn="l"/>
              </a:tabLst>
              <a:defRPr/>
            </a:pPr>
            <a:r>
              <a:rPr lang="en-US" sz="1000" b="1">
                <a:ln w="3175">
                  <a:noFill/>
                </a:ln>
                <a:solidFill>
                  <a:schemeClr val="bg1"/>
                </a:solidFill>
                <a:latin typeface="Segoe Sans Display Semibold" pitchFamily="2" charset="0"/>
                <a:cs typeface="Segoe Sans Display Semibold" pitchFamily="2" charset="0"/>
              </a:rPr>
              <a:t>Available with Microsoft 365 Copilot</a:t>
            </a:r>
          </a:p>
        </p:txBody>
      </p:sp>
    </p:spTree>
    <p:extLst>
      <p:ext uri="{BB962C8B-B14F-4D97-AF65-F5344CB8AC3E}">
        <p14:creationId xmlns:p14="http://schemas.microsoft.com/office/powerpoint/2010/main" val="10787115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05DB7-CD89-D1C4-BE53-4187564407D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328A435-AD4C-6285-D33B-9548685B60C1}"/>
              </a:ext>
            </a:extLst>
          </p:cNvPr>
          <p:cNvSpPr>
            <a:spLocks noGrp="1"/>
          </p:cNvSpPr>
          <p:nvPr>
            <p:ph type="title"/>
          </p:nvPr>
        </p:nvSpPr>
        <p:spPr>
          <a:xfrm>
            <a:off x="585216" y="2911158"/>
            <a:ext cx="11018520" cy="623248"/>
          </a:xfrm>
        </p:spPr>
        <p:txBody>
          <a:bodyPr/>
          <a:lstStyle/>
          <a:p>
            <a:r>
              <a:rPr lang="en-US" sz="4500"/>
              <a:t>Protect</a:t>
            </a:r>
          </a:p>
        </p:txBody>
      </p:sp>
      <p:sp>
        <p:nvSpPr>
          <p:cNvPr id="5" name="Rectangle: Rounded Corners 4">
            <a:extLst>
              <a:ext uri="{FF2B5EF4-FFF2-40B4-BE49-F238E27FC236}">
                <a16:creationId xmlns:a16="http://schemas.microsoft.com/office/drawing/2014/main" id="{E6D1A313-4B21-1393-D676-53D016716E4F}"/>
              </a:ext>
            </a:extLst>
          </p:cNvPr>
          <p:cNvSpPr/>
          <p:nvPr/>
        </p:nvSpPr>
        <p:spPr bwMode="auto">
          <a:xfrm>
            <a:off x="608754" y="4052221"/>
            <a:ext cx="3474720" cy="1371600"/>
          </a:xfrm>
          <a:prstGeom prst="roundRect">
            <a:avLst>
              <a:gd name="adj" fmla="val 5497"/>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1450" indent="-171450" defTabSz="932472" fontAlgn="base">
              <a:spcBef>
                <a:spcPct val="0"/>
              </a:spcBef>
              <a:spcAft>
                <a:spcPct val="0"/>
              </a:spcAft>
              <a:buFont typeface="Arial" panose="020B0604020202020204" pitchFamily="34" charset="0"/>
              <a:buChar char="•"/>
            </a:pPr>
            <a:r>
              <a:rPr lang="en-US" sz="1200">
                <a:solidFill>
                  <a:srgbClr val="000000"/>
                </a:solidFill>
                <a:cs typeface="Segoe UI"/>
                <a:hlinkClick r:id="rId2" action="ppaction://hlinksldjump"/>
              </a:rPr>
              <a:t>Create Sensitivity Labels</a:t>
            </a:r>
            <a:endParaRPr lang="en-US" sz="1200">
              <a:solidFill>
                <a:srgbClr val="000000"/>
              </a:solidFill>
              <a:cs typeface="Segoe UI"/>
            </a:endParaRPr>
          </a:p>
          <a:p>
            <a:pPr marL="171450" indent="-171450" defTabSz="932472" fontAlgn="base">
              <a:spcBef>
                <a:spcPct val="0"/>
              </a:spcBef>
              <a:spcAft>
                <a:spcPct val="0"/>
              </a:spcAft>
              <a:buFont typeface="Arial" panose="020B0604020202020204" pitchFamily="34" charset="0"/>
              <a:buChar char="•"/>
            </a:pPr>
            <a:r>
              <a:rPr lang="en-US" sz="1200">
                <a:solidFill>
                  <a:srgbClr val="000000"/>
                </a:solidFill>
                <a:cs typeface="Segoe UI"/>
                <a:hlinkClick r:id="rId2" action="ppaction://hlinksldjump"/>
              </a:rPr>
              <a:t>Publish Sensitivity labels </a:t>
            </a:r>
            <a:endParaRPr lang="en-US" sz="1200">
              <a:solidFill>
                <a:srgbClr val="000000"/>
              </a:solidFill>
              <a:cs typeface="Segoe UI"/>
            </a:endParaRPr>
          </a:p>
          <a:p>
            <a:pPr marL="171450" indent="-171450" defTabSz="932472" fontAlgn="base">
              <a:spcBef>
                <a:spcPct val="0"/>
              </a:spcBef>
              <a:spcAft>
                <a:spcPct val="0"/>
              </a:spcAft>
              <a:buFont typeface="Arial" panose="020B0604020202020204" pitchFamily="34" charset="0"/>
              <a:buChar char="•"/>
            </a:pPr>
            <a:r>
              <a:rPr lang="en-US" sz="1200">
                <a:solidFill>
                  <a:srgbClr val="000000"/>
                </a:solidFill>
                <a:cs typeface="Segoe UI"/>
                <a:hlinkClick r:id="rId3" action="ppaction://hlinksldjump"/>
              </a:rPr>
              <a:t>Enable OneDrive and SharePoint labels </a:t>
            </a:r>
            <a:endParaRPr lang="en-US" sz="1200">
              <a:solidFill>
                <a:srgbClr val="000000"/>
              </a:solidFill>
              <a:cs typeface="Segoe UI"/>
            </a:endParaRPr>
          </a:p>
          <a:p>
            <a:pPr marL="171450" indent="-171450" defTabSz="932472" fontAlgn="base">
              <a:spcBef>
                <a:spcPct val="0"/>
              </a:spcBef>
              <a:spcAft>
                <a:spcPct val="0"/>
              </a:spcAft>
              <a:buFont typeface="Arial" panose="020B0604020202020204" pitchFamily="34" charset="0"/>
              <a:buChar char="•"/>
            </a:pPr>
            <a:r>
              <a:rPr lang="en-US" sz="1200">
                <a:solidFill>
                  <a:srgbClr val="000000"/>
                </a:solidFill>
                <a:cs typeface="Segoe UI"/>
                <a:hlinkClick r:id="rId4" action="ppaction://hlinksldjump"/>
              </a:rPr>
              <a:t>Educate users</a:t>
            </a:r>
            <a:endParaRPr lang="en-US" sz="1200">
              <a:solidFill>
                <a:srgbClr val="000000"/>
              </a:solidFill>
              <a:cs typeface="Segoe UI"/>
            </a:endParaRPr>
          </a:p>
        </p:txBody>
      </p:sp>
      <p:sp>
        <p:nvSpPr>
          <p:cNvPr id="6" name="Rectangle: Rounded Corners 5">
            <a:extLst>
              <a:ext uri="{FF2B5EF4-FFF2-40B4-BE49-F238E27FC236}">
                <a16:creationId xmlns:a16="http://schemas.microsoft.com/office/drawing/2014/main" id="{8CA159D6-D0C2-F49C-B2D7-53BA1C1AA208}"/>
              </a:ext>
            </a:extLst>
          </p:cNvPr>
          <p:cNvSpPr/>
          <p:nvPr/>
        </p:nvSpPr>
        <p:spPr bwMode="auto">
          <a:xfrm>
            <a:off x="608754" y="3708951"/>
            <a:ext cx="3474720" cy="320040"/>
          </a:xfrm>
          <a:prstGeom prst="roundRect">
            <a:avLst>
              <a:gd name="adj" fmla="val 18696"/>
            </a:avLst>
          </a:prstGeom>
          <a:gradFill flip="none" rotWithShape="1">
            <a:gsLst>
              <a:gs pos="0">
                <a:srgbClr val="C03BC4"/>
              </a:gs>
              <a:gs pos="80000">
                <a:srgbClr val="0078D4"/>
              </a:gs>
            </a:gsLst>
            <a:path path="circle">
              <a:fillToRect l="100000" t="100000"/>
            </a:path>
            <a:tileRect r="-100000" b="-100000"/>
          </a:gradFill>
          <a:effectLst>
            <a:outerShdw blurRad="50800" dist="25400" dir="2700000" algn="tl" rotWithShape="0">
              <a:prstClr val="black">
                <a:alpha val="20000"/>
              </a:prstClr>
            </a:outerShdw>
          </a:effectLst>
        </p:spPr>
        <p:txBody>
          <a:bodyPr wrap="square" lIns="73152" tIns="45720" rIns="73152" bIns="45720" rtlCol="0" anchor="ctr" anchorCtr="0">
            <a:noAutofit/>
          </a:bodyPr>
          <a:lstStyle/>
          <a:p>
            <a:pPr lvl="0" algn="ctr" defTabSz="932472" fontAlgn="base">
              <a:spcBef>
                <a:spcPct val="0"/>
              </a:spcBef>
              <a:spcAft>
                <a:spcPct val="0"/>
              </a:spcAft>
              <a:tabLst>
                <a:tab pos="2743200" algn="l"/>
              </a:tabLst>
              <a:defRPr/>
            </a:pPr>
            <a:r>
              <a:rPr lang="en-US" sz="1200" b="1">
                <a:ln w="3175">
                  <a:noFill/>
                </a:ln>
                <a:gradFill>
                  <a:gsLst>
                    <a:gs pos="38000">
                      <a:srgbClr val="FFFFFF"/>
                    </a:gs>
                    <a:gs pos="53933">
                      <a:srgbClr val="FFFFFF"/>
                    </a:gs>
                  </a:gsLst>
                  <a:path path="circle">
                    <a:fillToRect l="100000" b="100000"/>
                  </a:path>
                </a:gradFill>
                <a:latin typeface="Segoe Sans Display Semibold" pitchFamily="2" charset="0"/>
                <a:cs typeface="Segoe Sans Display Semibold" pitchFamily="2" charset="0"/>
              </a:rPr>
              <a:t>Protect your sensitive information</a:t>
            </a:r>
          </a:p>
        </p:txBody>
      </p:sp>
      <p:sp>
        <p:nvSpPr>
          <p:cNvPr id="2" name="Rectangle: Rounded Corners 1">
            <a:extLst>
              <a:ext uri="{FF2B5EF4-FFF2-40B4-BE49-F238E27FC236}">
                <a16:creationId xmlns:a16="http://schemas.microsoft.com/office/drawing/2014/main" id="{DC3851E1-47CA-FFB9-4B43-1C675EB518EE}"/>
              </a:ext>
            </a:extLst>
          </p:cNvPr>
          <p:cNvSpPr/>
          <p:nvPr/>
        </p:nvSpPr>
        <p:spPr bwMode="auto">
          <a:xfrm>
            <a:off x="4336177" y="4045340"/>
            <a:ext cx="3474720" cy="1371600"/>
          </a:xfrm>
          <a:prstGeom prst="roundRect">
            <a:avLst>
              <a:gd name="adj" fmla="val 5497"/>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1450" indent="-171450" defTabSz="932472" fontAlgn="base">
              <a:spcBef>
                <a:spcPct val="0"/>
              </a:spcBef>
              <a:spcAft>
                <a:spcPct val="0"/>
              </a:spcAft>
              <a:buFont typeface="Arial" panose="020B0604020202020204" pitchFamily="34" charset="0"/>
              <a:buChar char="•"/>
            </a:pPr>
            <a:r>
              <a:rPr lang="en-US" sz="1200">
                <a:solidFill>
                  <a:srgbClr val="000000"/>
                </a:solidFill>
                <a:cs typeface="Segoe UI"/>
                <a:hlinkClick r:id="rId5" action="ppaction://hlinksldjump"/>
              </a:rPr>
              <a:t>Create and deploy DLP policies across: </a:t>
            </a:r>
            <a:endParaRPr lang="en-US" sz="1200">
              <a:solidFill>
                <a:srgbClr val="000000"/>
              </a:solidFill>
              <a:cs typeface="Segoe UI"/>
            </a:endParaRPr>
          </a:p>
          <a:p>
            <a:pPr marL="628650" lvl="1" indent="-171450" defTabSz="932472" fontAlgn="base">
              <a:spcBef>
                <a:spcPct val="0"/>
              </a:spcBef>
              <a:spcAft>
                <a:spcPct val="0"/>
              </a:spcAft>
              <a:buFont typeface="Arial" panose="020B0604020202020204" pitchFamily="34" charset="0"/>
              <a:buChar char="•"/>
            </a:pPr>
            <a:r>
              <a:rPr lang="en-US" sz="1200">
                <a:solidFill>
                  <a:srgbClr val="000000"/>
                </a:solidFill>
                <a:cs typeface="Segoe UI"/>
              </a:rPr>
              <a:t>Exchange</a:t>
            </a:r>
          </a:p>
          <a:p>
            <a:pPr marL="628650" lvl="1" indent="-171450" defTabSz="932472" fontAlgn="base">
              <a:spcBef>
                <a:spcPct val="0"/>
              </a:spcBef>
              <a:spcAft>
                <a:spcPct val="0"/>
              </a:spcAft>
              <a:buFont typeface="Arial" panose="020B0604020202020204" pitchFamily="34" charset="0"/>
              <a:buChar char="•"/>
            </a:pPr>
            <a:r>
              <a:rPr lang="en-US" sz="1200">
                <a:solidFill>
                  <a:srgbClr val="000000"/>
                </a:solidFill>
                <a:cs typeface="Segoe UI"/>
              </a:rPr>
              <a:t>SharePoint</a:t>
            </a:r>
          </a:p>
          <a:p>
            <a:pPr marL="628650" lvl="1" indent="-171450" defTabSz="932472" fontAlgn="base">
              <a:spcBef>
                <a:spcPct val="0"/>
              </a:spcBef>
              <a:spcAft>
                <a:spcPct val="0"/>
              </a:spcAft>
              <a:buFont typeface="Arial" panose="020B0604020202020204" pitchFamily="34" charset="0"/>
              <a:buChar char="•"/>
            </a:pPr>
            <a:r>
              <a:rPr lang="en-US" sz="1200">
                <a:solidFill>
                  <a:srgbClr val="000000"/>
                </a:solidFill>
                <a:cs typeface="Segoe UI"/>
              </a:rPr>
              <a:t>OneDrive</a:t>
            </a:r>
          </a:p>
        </p:txBody>
      </p:sp>
      <p:sp>
        <p:nvSpPr>
          <p:cNvPr id="7" name="Rectangle: Rounded Corners 6">
            <a:extLst>
              <a:ext uri="{FF2B5EF4-FFF2-40B4-BE49-F238E27FC236}">
                <a16:creationId xmlns:a16="http://schemas.microsoft.com/office/drawing/2014/main" id="{E452830B-F36F-AFCE-C6D8-B3CD27967970}"/>
              </a:ext>
            </a:extLst>
          </p:cNvPr>
          <p:cNvSpPr/>
          <p:nvPr/>
        </p:nvSpPr>
        <p:spPr bwMode="auto">
          <a:xfrm>
            <a:off x="4336177" y="3702070"/>
            <a:ext cx="3474720" cy="320040"/>
          </a:xfrm>
          <a:prstGeom prst="roundRect">
            <a:avLst>
              <a:gd name="adj" fmla="val 18696"/>
            </a:avLst>
          </a:prstGeom>
          <a:gradFill flip="none" rotWithShape="1">
            <a:gsLst>
              <a:gs pos="0">
                <a:srgbClr val="C03BC4"/>
              </a:gs>
              <a:gs pos="80000">
                <a:srgbClr val="0078D4"/>
              </a:gs>
            </a:gsLst>
            <a:path path="circle">
              <a:fillToRect l="100000" t="100000"/>
            </a:path>
            <a:tileRect r="-100000" b="-100000"/>
          </a:gradFill>
          <a:effectLst>
            <a:outerShdw blurRad="50800" dist="25400" dir="2700000" algn="tl" rotWithShape="0">
              <a:prstClr val="black">
                <a:alpha val="20000"/>
              </a:prstClr>
            </a:outerShdw>
          </a:effectLst>
        </p:spPr>
        <p:txBody>
          <a:bodyPr wrap="square" lIns="73152" tIns="45720" rIns="73152" bIns="45720" rtlCol="0" anchor="ctr" anchorCtr="0">
            <a:noAutofit/>
          </a:bodyPr>
          <a:lstStyle/>
          <a:p>
            <a:pPr lvl="0" algn="ctr" defTabSz="932472" fontAlgn="base">
              <a:spcBef>
                <a:spcPct val="0"/>
              </a:spcBef>
              <a:spcAft>
                <a:spcPct val="0"/>
              </a:spcAft>
              <a:tabLst>
                <a:tab pos="2743200" algn="l"/>
              </a:tabLst>
              <a:defRPr/>
            </a:pPr>
            <a:r>
              <a:rPr lang="en-US" sz="1200" b="1">
                <a:ln w="3175">
                  <a:noFill/>
                </a:ln>
                <a:gradFill>
                  <a:gsLst>
                    <a:gs pos="38000">
                      <a:srgbClr val="FFFFFF"/>
                    </a:gs>
                    <a:gs pos="53933">
                      <a:srgbClr val="FFFFFF"/>
                    </a:gs>
                  </a:gsLst>
                  <a:path path="circle">
                    <a:fillToRect l="100000" b="100000"/>
                  </a:path>
                </a:gradFill>
                <a:latin typeface="Segoe Sans Display Semibold" pitchFamily="2" charset="0"/>
                <a:cs typeface="Segoe Sans Display Semibold" pitchFamily="2" charset="0"/>
              </a:rPr>
              <a:t>Block the oversharing of sensitive information</a:t>
            </a:r>
          </a:p>
        </p:txBody>
      </p:sp>
      <p:sp>
        <p:nvSpPr>
          <p:cNvPr id="8" name="Rectangle: Rounded Corners 7">
            <a:extLst>
              <a:ext uri="{FF2B5EF4-FFF2-40B4-BE49-F238E27FC236}">
                <a16:creationId xmlns:a16="http://schemas.microsoft.com/office/drawing/2014/main" id="{41344120-83A2-C653-4017-D4AE20CD6F93}"/>
              </a:ext>
            </a:extLst>
          </p:cNvPr>
          <p:cNvSpPr/>
          <p:nvPr/>
        </p:nvSpPr>
        <p:spPr bwMode="auto">
          <a:xfrm>
            <a:off x="8065650" y="3708951"/>
            <a:ext cx="3474720" cy="320040"/>
          </a:xfrm>
          <a:prstGeom prst="roundRect">
            <a:avLst>
              <a:gd name="adj" fmla="val 18696"/>
            </a:avLst>
          </a:prstGeom>
          <a:gradFill flip="none" rotWithShape="1">
            <a:gsLst>
              <a:gs pos="0">
                <a:srgbClr val="C03BC4"/>
              </a:gs>
              <a:gs pos="80000">
                <a:srgbClr val="0078D4"/>
              </a:gs>
            </a:gsLst>
            <a:path path="circle">
              <a:fillToRect l="100000" t="100000"/>
            </a:path>
            <a:tileRect r="-100000" b="-100000"/>
          </a:gradFill>
          <a:effectLst>
            <a:outerShdw blurRad="50800" dist="25400" dir="2700000" algn="tl" rotWithShape="0">
              <a:prstClr val="black">
                <a:alpha val="20000"/>
              </a:prstClr>
            </a:outerShdw>
          </a:effectLst>
        </p:spPr>
        <p:txBody>
          <a:bodyPr wrap="square" lIns="73152" tIns="45720" rIns="73152"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2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Protect the integrity of SharePoint content</a:t>
            </a:r>
          </a:p>
        </p:txBody>
      </p:sp>
      <p:sp>
        <p:nvSpPr>
          <p:cNvPr id="9" name="Rectangle: Rounded Corners 8">
            <a:extLst>
              <a:ext uri="{FF2B5EF4-FFF2-40B4-BE49-F238E27FC236}">
                <a16:creationId xmlns:a16="http://schemas.microsoft.com/office/drawing/2014/main" id="{8C6D2890-8363-7CBF-7B4F-7877F06B1A0C}"/>
              </a:ext>
            </a:extLst>
          </p:cNvPr>
          <p:cNvSpPr/>
          <p:nvPr/>
        </p:nvSpPr>
        <p:spPr bwMode="auto">
          <a:xfrm>
            <a:off x="8056906" y="4052221"/>
            <a:ext cx="3474720" cy="1371600"/>
          </a:xfrm>
          <a:prstGeom prst="roundRect">
            <a:avLst>
              <a:gd name="adj" fmla="val 5497"/>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1450" indent="-171450" defTabSz="932472" fontAlgn="base">
              <a:spcBef>
                <a:spcPct val="0"/>
              </a:spcBef>
              <a:spcAft>
                <a:spcPct val="0"/>
              </a:spcAft>
              <a:buFont typeface="Arial" panose="020B0604020202020204" pitchFamily="34" charset="0"/>
              <a:buChar char="•"/>
            </a:pPr>
            <a:r>
              <a:rPr lang="en-US" sz="1200">
                <a:solidFill>
                  <a:srgbClr val="000000"/>
                </a:solidFill>
                <a:cs typeface="Segoe UI"/>
                <a:hlinkClick r:id="rId3" action="ppaction://hlinksldjump"/>
              </a:rPr>
              <a:t>Track app risks with App Insights reports</a:t>
            </a:r>
            <a:endParaRPr lang="en-US" sz="1200">
              <a:solidFill>
                <a:srgbClr val="000000"/>
              </a:solidFill>
              <a:cs typeface="Segoe UI"/>
            </a:endParaRPr>
          </a:p>
        </p:txBody>
      </p:sp>
    </p:spTree>
    <p:extLst>
      <p:ext uri="{BB962C8B-B14F-4D97-AF65-F5344CB8AC3E}">
        <p14:creationId xmlns:p14="http://schemas.microsoft.com/office/powerpoint/2010/main" val="7934114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7D0FB-1FC6-0030-0D83-62147283BB52}"/>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10DEB687-76D3-CB1F-43D6-9C433B2104E6}"/>
              </a:ext>
              <a:ext uri="{C183D7F6-B498-43B3-948B-1728B52AA6E4}">
                <adec:decorative xmlns:adec="http://schemas.microsoft.com/office/drawing/2017/decorative" val="1"/>
              </a:ext>
            </a:extLst>
          </p:cNvPr>
          <p:cNvPicPr>
            <a:picLocks noChangeAspect="1"/>
          </p:cNvPicPr>
          <p:nvPr/>
        </p:nvPicPr>
        <p:blipFill>
          <a:blip r:embed="rId3"/>
          <a:srcRect t="1075"/>
          <a:stretch>
            <a:fillRect/>
          </a:stretch>
        </p:blipFill>
        <p:spPr>
          <a:xfrm>
            <a:off x="8529190" y="1562996"/>
            <a:ext cx="3355848" cy="1917847"/>
          </a:xfrm>
          <a:prstGeom prst="roundRect">
            <a:avLst>
              <a:gd name="adj" fmla="val 2024"/>
            </a:avLst>
          </a:prstGeom>
          <a:noFill/>
          <a:effectLst>
            <a:outerShdw blurRad="50800" dist="25400" dir="2700000" algn="tl" rotWithShape="0">
              <a:prstClr val="black">
                <a:alpha val="20000"/>
              </a:prstClr>
            </a:outerShdw>
          </a:effectLst>
        </p:spPr>
      </p:pic>
      <p:pic>
        <p:nvPicPr>
          <p:cNvPr id="5" name="Picture 4">
            <a:extLst>
              <a:ext uri="{FF2B5EF4-FFF2-40B4-BE49-F238E27FC236}">
                <a16:creationId xmlns:a16="http://schemas.microsoft.com/office/drawing/2014/main" id="{6BE6FBEE-9E8D-77C3-450C-42C5FDA1BB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924680" y="1589158"/>
            <a:ext cx="3355848" cy="1891685"/>
          </a:xfrm>
          <a:prstGeom prst="roundRect">
            <a:avLst>
              <a:gd name="adj" fmla="val 2024"/>
            </a:avLst>
          </a:prstGeom>
          <a:noFill/>
          <a:effectLst>
            <a:outerShdw blurRad="50800" dist="25400" dir="2700000" algn="tl" rotWithShape="0">
              <a:prstClr val="black">
                <a:alpha val="20000"/>
              </a:prstClr>
            </a:outerShdw>
          </a:effectLst>
        </p:spPr>
      </p:pic>
      <p:sp>
        <p:nvSpPr>
          <p:cNvPr id="54" name="Rectangle: Rounded Corners 53">
            <a:extLst>
              <a:ext uri="{FF2B5EF4-FFF2-40B4-BE49-F238E27FC236}">
                <a16:creationId xmlns:a16="http://schemas.microsoft.com/office/drawing/2014/main" id="{42459DE7-FC92-5638-6ECE-E6B45F21D87F}"/>
              </a:ext>
              <a:ext uri="{C183D7F6-B498-43B3-948B-1728B52AA6E4}">
                <adec:decorative xmlns:adec="http://schemas.microsoft.com/office/drawing/2017/decorative" val="1"/>
              </a:ext>
            </a:extLst>
          </p:cNvPr>
          <p:cNvSpPr/>
          <p:nvPr/>
        </p:nvSpPr>
        <p:spPr bwMode="auto">
          <a:xfrm>
            <a:off x="415116" y="2865191"/>
            <a:ext cx="3787486" cy="3529096"/>
          </a:xfrm>
          <a:prstGeom prst="roundRect">
            <a:avLst>
              <a:gd name="adj" fmla="val 1729"/>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TextBox 55">
            <a:extLst>
              <a:ext uri="{FF2B5EF4-FFF2-40B4-BE49-F238E27FC236}">
                <a16:creationId xmlns:a16="http://schemas.microsoft.com/office/drawing/2014/main" id="{C3736E6A-66FE-764F-7D01-343672E16660}"/>
              </a:ext>
            </a:extLst>
          </p:cNvPr>
          <p:cNvSpPr txBox="1"/>
          <p:nvPr/>
        </p:nvSpPr>
        <p:spPr>
          <a:xfrm>
            <a:off x="588264" y="3040030"/>
            <a:ext cx="3438143" cy="193899"/>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How to do it</a:t>
            </a:r>
          </a:p>
        </p:txBody>
      </p:sp>
      <p:sp>
        <p:nvSpPr>
          <p:cNvPr id="39" name="Title 16">
            <a:extLst>
              <a:ext uri="{FF2B5EF4-FFF2-40B4-BE49-F238E27FC236}">
                <a16:creationId xmlns:a16="http://schemas.microsoft.com/office/drawing/2014/main" id="{CAD8E0DB-B1CC-302D-E7AC-104D9F4734BB}"/>
              </a:ext>
            </a:extLst>
          </p:cNvPr>
          <p:cNvSpPr txBox="1">
            <a:spLocks/>
          </p:cNvSpPr>
          <p:nvPr/>
        </p:nvSpPr>
        <p:spPr>
          <a:xfrm>
            <a:off x="588264" y="1185706"/>
            <a:ext cx="3447288" cy="129266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000" b="0" kern="1200" cap="none" spc="0" baseline="0">
                <a:ln w="3175">
                  <a:noFill/>
                </a:ln>
                <a:solidFill>
                  <a:schemeClr val="tx1"/>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UI"/>
                <a:ea typeface="+mn-ea"/>
                <a:cs typeface="Segoe UI" panose="020B0502040204020203" pitchFamily="34" charset="0"/>
              </a:rPr>
              <a:t>Sensitivity labels help protect business data by classifying content, restricting access, and optionally applying encryption. This is essential before enabling Copilot, which can access labeled content based on user permissions.</a:t>
            </a:r>
          </a:p>
        </p:txBody>
      </p:sp>
      <p:sp>
        <p:nvSpPr>
          <p:cNvPr id="40" name="Title 1">
            <a:extLst>
              <a:ext uri="{FF2B5EF4-FFF2-40B4-BE49-F238E27FC236}">
                <a16:creationId xmlns:a16="http://schemas.microsoft.com/office/drawing/2014/main" id="{245D719A-ECFB-99BA-8224-0A51923B183B}"/>
              </a:ext>
            </a:extLst>
          </p:cNvPr>
          <p:cNvSpPr txBox="1">
            <a:spLocks noGrp="1"/>
          </p:cNvSpPr>
          <p:nvPr>
            <p:ph type="title"/>
          </p:nvPr>
        </p:nvSpPr>
        <p:spPr>
          <a:xfrm>
            <a:off x="588264" y="224976"/>
            <a:ext cx="3447288" cy="861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50" normalizeH="0" baseline="0" noProof="0">
                <a:ln w="3175">
                  <a:noFill/>
                </a:ln>
                <a:solidFill>
                  <a:srgbClr val="0078D4"/>
                </a:solidFill>
                <a:effectLst/>
                <a:uLnTx/>
                <a:uFillTx/>
                <a:latin typeface="Segoe UI Semibold"/>
                <a:ea typeface="+mn-ea"/>
                <a:cs typeface="Segoe UI" pitchFamily="34" charset="0"/>
              </a:rPr>
              <a:t>Create Sensitivity Labels</a:t>
            </a:r>
          </a:p>
        </p:txBody>
      </p:sp>
      <p:sp>
        <p:nvSpPr>
          <p:cNvPr id="7" name="Oval 6">
            <a:extLst>
              <a:ext uri="{FF2B5EF4-FFF2-40B4-BE49-F238E27FC236}">
                <a16:creationId xmlns:a16="http://schemas.microsoft.com/office/drawing/2014/main" id="{94B3A417-CD80-6C5B-F284-3588FFAB5D1B}"/>
              </a:ext>
              <a:ext uri="{C183D7F6-B498-43B3-948B-1728B52AA6E4}">
                <adec:decorative xmlns:adec="http://schemas.microsoft.com/office/drawing/2017/decorative" val="0"/>
              </a:ext>
            </a:extLst>
          </p:cNvPr>
          <p:cNvSpPr/>
          <p:nvPr/>
        </p:nvSpPr>
        <p:spPr bwMode="auto">
          <a:xfrm>
            <a:off x="8531492" y="1174429"/>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3</a:t>
            </a:r>
          </a:p>
        </p:txBody>
      </p:sp>
      <p:sp>
        <p:nvSpPr>
          <p:cNvPr id="3" name="Oval 2">
            <a:extLst>
              <a:ext uri="{FF2B5EF4-FFF2-40B4-BE49-F238E27FC236}">
                <a16:creationId xmlns:a16="http://schemas.microsoft.com/office/drawing/2014/main" id="{28DC46C5-307E-1DCF-8AD9-F90606BE1DED}"/>
              </a:ext>
              <a:ext uri="{C183D7F6-B498-43B3-948B-1728B52AA6E4}">
                <adec:decorative xmlns:adec="http://schemas.microsoft.com/office/drawing/2017/decorative" val="0"/>
              </a:ext>
            </a:extLst>
          </p:cNvPr>
          <p:cNvSpPr/>
          <p:nvPr/>
        </p:nvSpPr>
        <p:spPr bwMode="auto">
          <a:xfrm>
            <a:off x="4924680" y="1174429"/>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1</a:t>
            </a:r>
          </a:p>
        </p:txBody>
      </p:sp>
      <p:sp>
        <p:nvSpPr>
          <p:cNvPr id="4" name="Oval 3">
            <a:extLst>
              <a:ext uri="{FF2B5EF4-FFF2-40B4-BE49-F238E27FC236}">
                <a16:creationId xmlns:a16="http://schemas.microsoft.com/office/drawing/2014/main" id="{86690929-B26C-3167-26CE-9D4EFB418503}"/>
              </a:ext>
              <a:ext uri="{C183D7F6-B498-43B3-948B-1728B52AA6E4}">
                <adec:decorative xmlns:adec="http://schemas.microsoft.com/office/drawing/2017/decorative" val="0"/>
              </a:ext>
            </a:extLst>
          </p:cNvPr>
          <p:cNvSpPr/>
          <p:nvPr/>
        </p:nvSpPr>
        <p:spPr bwMode="auto">
          <a:xfrm>
            <a:off x="5275905" y="1174429"/>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2</a:t>
            </a:r>
          </a:p>
        </p:txBody>
      </p:sp>
      <p:sp>
        <p:nvSpPr>
          <p:cNvPr id="8" name="Oval 7">
            <a:extLst>
              <a:ext uri="{FF2B5EF4-FFF2-40B4-BE49-F238E27FC236}">
                <a16:creationId xmlns:a16="http://schemas.microsoft.com/office/drawing/2014/main" id="{9394C03F-3AA3-8919-58FB-46FBE1DAB3A2}"/>
              </a:ext>
              <a:ext uri="{C183D7F6-B498-43B3-948B-1728B52AA6E4}">
                <adec:decorative xmlns:adec="http://schemas.microsoft.com/office/drawing/2017/decorative" val="0"/>
              </a:ext>
            </a:extLst>
          </p:cNvPr>
          <p:cNvSpPr/>
          <p:nvPr/>
        </p:nvSpPr>
        <p:spPr bwMode="auto">
          <a:xfrm>
            <a:off x="4924680" y="3774217"/>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4</a:t>
            </a:r>
          </a:p>
        </p:txBody>
      </p:sp>
      <p:sp>
        <p:nvSpPr>
          <p:cNvPr id="9" name="Oval 8">
            <a:extLst>
              <a:ext uri="{FF2B5EF4-FFF2-40B4-BE49-F238E27FC236}">
                <a16:creationId xmlns:a16="http://schemas.microsoft.com/office/drawing/2014/main" id="{D17377AD-CE78-C198-26C7-CD9EC6E2D1B1}"/>
              </a:ext>
              <a:ext uri="{C183D7F6-B498-43B3-948B-1728B52AA6E4}">
                <adec:decorative xmlns:adec="http://schemas.microsoft.com/office/drawing/2017/decorative" val="0"/>
              </a:ext>
            </a:extLst>
          </p:cNvPr>
          <p:cNvSpPr/>
          <p:nvPr/>
        </p:nvSpPr>
        <p:spPr bwMode="auto">
          <a:xfrm>
            <a:off x="8530341" y="3774217"/>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4</a:t>
            </a:r>
          </a:p>
        </p:txBody>
      </p:sp>
      <p:cxnSp>
        <p:nvCxnSpPr>
          <p:cNvPr id="32" name="!!line2">
            <a:extLst>
              <a:ext uri="{FF2B5EF4-FFF2-40B4-BE49-F238E27FC236}">
                <a16:creationId xmlns:a16="http://schemas.microsoft.com/office/drawing/2014/main" id="{AF17265C-3CB7-C4CA-B32A-1B3D13FF6402}"/>
              </a:ext>
              <a:ext uri="{C183D7F6-B498-43B3-948B-1728B52AA6E4}">
                <adec:decorative xmlns:adec="http://schemas.microsoft.com/office/drawing/2017/decorative" val="1"/>
              </a:ext>
            </a:extLst>
          </p:cNvPr>
          <p:cNvCxnSpPr>
            <a:cxnSpLocks/>
          </p:cNvCxnSpPr>
          <p:nvPr/>
        </p:nvCxnSpPr>
        <p:spPr>
          <a:xfrm>
            <a:off x="588264" y="4509580"/>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5A3DFD7-F0A5-562A-6184-78DF66BB2D9C}"/>
              </a:ext>
            </a:extLst>
          </p:cNvPr>
          <p:cNvSpPr txBox="1">
            <a:spLocks/>
          </p:cNvSpPr>
          <p:nvPr/>
        </p:nvSpPr>
        <p:spPr>
          <a:xfrm>
            <a:off x="588264" y="3555905"/>
            <a:ext cx="3447288"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pl-PL" sz="1400" b="0" i="0" u="none" strike="noStrike" kern="1200" cap="none" spc="0" normalizeH="0" baseline="0" noProof="0">
                <a:ln>
                  <a:noFill/>
                </a:ln>
                <a:solidFill>
                  <a:srgbClr val="000000"/>
                </a:solidFill>
                <a:effectLst/>
                <a:uLnTx/>
                <a:uFillTx/>
                <a:latin typeface="Segoe UI"/>
                <a:ea typeface="+mn-ea"/>
                <a:cs typeface="+mn-cs"/>
              </a:rPr>
              <a:t>Go to </a:t>
            </a:r>
            <a:r>
              <a:rPr kumimoji="0" lang="pl-PL" sz="1400" b="0" i="0" u="none" strike="noStrike" kern="1200" cap="none" spc="0" normalizeH="0" baseline="0" noProof="0">
                <a:ln>
                  <a:noFill/>
                </a:ln>
                <a:solidFill>
                  <a:srgbClr val="0078D4"/>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purview.microsoft.com</a:t>
            </a:r>
            <a:endParaRPr kumimoji="0" lang="pl-PL" sz="1400" b="0" i="0" u="none" strike="noStrike" kern="1200" cap="none" spc="0" normalizeH="0" baseline="0" noProof="0">
              <a:ln>
                <a:noFill/>
              </a:ln>
              <a:solidFill>
                <a:srgbClr val="0078D4"/>
              </a:solidFill>
              <a:effectLst/>
              <a:uLnTx/>
              <a:uFillTx/>
              <a:latin typeface="Segoe UI"/>
              <a:ea typeface="+mn-ea"/>
              <a:cs typeface="+mn-cs"/>
            </a:endParaRPr>
          </a:p>
        </p:txBody>
      </p:sp>
      <p:sp>
        <p:nvSpPr>
          <p:cNvPr id="35" name="TextBox 34">
            <a:extLst>
              <a:ext uri="{FF2B5EF4-FFF2-40B4-BE49-F238E27FC236}">
                <a16:creationId xmlns:a16="http://schemas.microsoft.com/office/drawing/2014/main" id="{7FACCBF6-6144-5548-07D1-B7B9398E2144}"/>
              </a:ext>
            </a:extLst>
          </p:cNvPr>
          <p:cNvSpPr txBox="1">
            <a:spLocks/>
          </p:cNvSpPr>
          <p:nvPr/>
        </p:nvSpPr>
        <p:spPr>
          <a:xfrm>
            <a:off x="588264" y="3976245"/>
            <a:ext cx="3447288" cy="43088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startAt="2"/>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Go to </a:t>
            </a:r>
            <a:r>
              <a:rPr kumimoji="0" lang="en-US" sz="1400" b="0" i="0" u="none" strike="noStrike" kern="1200" cap="none" spc="0" normalizeH="0" baseline="0" noProof="0">
                <a:ln>
                  <a:noFill/>
                </a:ln>
                <a:solidFill>
                  <a:srgbClr val="000000"/>
                </a:solidFill>
                <a:effectLst/>
                <a:uLnTx/>
                <a:uFillTx/>
                <a:latin typeface="Segoe UI Semibold"/>
                <a:ea typeface="+mn-ea"/>
                <a:cs typeface="+mn-cs"/>
              </a:rPr>
              <a:t>Solutions</a:t>
            </a:r>
            <a:r>
              <a:rPr kumimoji="0" lang="en-US" sz="1400" b="0" i="0" u="none" strike="noStrike" kern="1200" cap="none" spc="0" normalizeH="0" baseline="0" noProof="0">
                <a:ln>
                  <a:noFill/>
                </a:ln>
                <a:solidFill>
                  <a:srgbClr val="000000"/>
                </a:solidFill>
                <a:effectLst/>
                <a:uLnTx/>
                <a:uFillTx/>
                <a:latin typeface="Segoe UI"/>
                <a:ea typeface="+mn-ea"/>
                <a:cs typeface="+mn-cs"/>
              </a:rPr>
              <a:t> &gt; </a:t>
            </a:r>
            <a:r>
              <a:rPr kumimoji="0" lang="en-US" sz="1400" b="0" i="0" u="none" strike="noStrike" kern="1200" cap="none" spc="0" normalizeH="0" baseline="0" noProof="0">
                <a:ln>
                  <a:noFill/>
                </a:ln>
                <a:solidFill>
                  <a:srgbClr val="000000"/>
                </a:solidFill>
                <a:effectLst/>
                <a:uLnTx/>
                <a:uFillTx/>
                <a:latin typeface="Segoe UI Semibold"/>
                <a:ea typeface="+mn-ea"/>
                <a:cs typeface="+mn-cs"/>
              </a:rPr>
              <a:t>Information</a:t>
            </a:r>
            <a:r>
              <a:rPr kumimoji="0" lang="en-US" sz="1400" b="0" i="0" u="none" strike="noStrike" kern="1200" cap="none" spc="0" normalizeH="0" baseline="0" noProof="0">
                <a:ln>
                  <a:noFill/>
                </a:ln>
                <a:solidFill>
                  <a:srgbClr val="000000"/>
                </a:solidFill>
                <a:effectLst/>
                <a:uLnTx/>
                <a:uFillTx/>
                <a:latin typeface="Segoe UI"/>
                <a:ea typeface="+mn-ea"/>
                <a:cs typeface="+mn-cs"/>
              </a:rPr>
              <a:t> </a:t>
            </a:r>
            <a:r>
              <a:rPr kumimoji="0" lang="en-US" sz="1400" b="0" i="0" u="none" strike="noStrike" kern="1200" cap="none" spc="0" normalizeH="0" baseline="0" noProof="0">
                <a:ln>
                  <a:noFill/>
                </a:ln>
                <a:solidFill>
                  <a:srgbClr val="000000"/>
                </a:solidFill>
                <a:effectLst/>
                <a:uLnTx/>
                <a:uFillTx/>
                <a:latin typeface="Segoe UI Semibold"/>
                <a:ea typeface="+mn-ea"/>
                <a:cs typeface="+mn-cs"/>
              </a:rPr>
              <a:t>protection</a:t>
            </a:r>
          </a:p>
        </p:txBody>
      </p:sp>
      <p:sp>
        <p:nvSpPr>
          <p:cNvPr id="36" name="TextBox 35">
            <a:extLst>
              <a:ext uri="{FF2B5EF4-FFF2-40B4-BE49-F238E27FC236}">
                <a16:creationId xmlns:a16="http://schemas.microsoft.com/office/drawing/2014/main" id="{F89AE486-CF48-EAC6-B39A-7EC9B115E817}"/>
              </a:ext>
            </a:extLst>
          </p:cNvPr>
          <p:cNvSpPr txBox="1">
            <a:spLocks/>
          </p:cNvSpPr>
          <p:nvPr/>
        </p:nvSpPr>
        <p:spPr>
          <a:xfrm>
            <a:off x="588264" y="4612028"/>
            <a:ext cx="3447288" cy="21544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startAt="3"/>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Select </a:t>
            </a:r>
            <a:r>
              <a:rPr kumimoji="0" lang="en-US" sz="1400" b="0" i="0" u="none" strike="noStrike" kern="1200" cap="none" spc="0" normalizeH="0" baseline="0" noProof="0">
                <a:ln>
                  <a:noFill/>
                </a:ln>
                <a:solidFill>
                  <a:srgbClr val="000000"/>
                </a:solidFill>
                <a:effectLst/>
                <a:uLnTx/>
                <a:uFillTx/>
                <a:latin typeface="Segoe UI Semibold"/>
                <a:ea typeface="+mn-ea"/>
                <a:cs typeface="+mn-cs"/>
              </a:rPr>
              <a:t>Sensitivity</a:t>
            </a:r>
            <a:r>
              <a:rPr kumimoji="0" lang="en-US" sz="1400" b="0" i="0" u="none" strike="noStrike" kern="1200" cap="none" spc="0" normalizeH="0" baseline="0" noProof="0">
                <a:ln>
                  <a:noFill/>
                </a:ln>
                <a:solidFill>
                  <a:srgbClr val="000000"/>
                </a:solidFill>
                <a:effectLst/>
                <a:uLnTx/>
                <a:uFillTx/>
                <a:latin typeface="Segoe UI"/>
                <a:ea typeface="+mn-ea"/>
                <a:cs typeface="+mn-cs"/>
              </a:rPr>
              <a:t> </a:t>
            </a:r>
            <a:r>
              <a:rPr kumimoji="0" lang="en-US" sz="1400" b="0" i="0" u="none" strike="noStrike" kern="1200" cap="none" spc="0" normalizeH="0" baseline="0" noProof="0">
                <a:ln>
                  <a:noFill/>
                </a:ln>
                <a:solidFill>
                  <a:srgbClr val="000000"/>
                </a:solidFill>
                <a:effectLst/>
                <a:uLnTx/>
                <a:uFillTx/>
                <a:latin typeface="Segoe UI Semibold"/>
                <a:ea typeface="+mn-ea"/>
                <a:cs typeface="+mn-cs"/>
              </a:rPr>
              <a:t>labels</a:t>
            </a:r>
            <a:r>
              <a:rPr kumimoji="0" lang="en-US" sz="1400" b="0" i="0" u="none" strike="noStrike" kern="1200" cap="none" spc="0" normalizeH="0" baseline="0" noProof="0">
                <a:ln>
                  <a:noFill/>
                </a:ln>
                <a:solidFill>
                  <a:srgbClr val="000000"/>
                </a:solidFill>
                <a:effectLst/>
                <a:uLnTx/>
                <a:uFillTx/>
                <a:latin typeface="Segoe UI"/>
                <a:ea typeface="+mn-ea"/>
                <a:cs typeface="+mn-cs"/>
              </a:rPr>
              <a:t> &gt; </a:t>
            </a:r>
            <a:r>
              <a:rPr kumimoji="0" lang="en-US" sz="1400" b="0" i="0" u="none" strike="noStrike" kern="1200" cap="none" spc="0" normalizeH="0" baseline="0" noProof="0">
                <a:ln>
                  <a:noFill/>
                </a:ln>
                <a:solidFill>
                  <a:srgbClr val="000000"/>
                </a:solidFill>
                <a:effectLst/>
                <a:uLnTx/>
                <a:uFillTx/>
                <a:latin typeface="Segoe UI Semibold"/>
                <a:ea typeface="+mn-ea"/>
                <a:cs typeface="+mn-cs"/>
              </a:rPr>
              <a:t>Create a label</a:t>
            </a:r>
          </a:p>
        </p:txBody>
      </p:sp>
      <p:sp>
        <p:nvSpPr>
          <p:cNvPr id="41" name="TextBox 40">
            <a:extLst>
              <a:ext uri="{FF2B5EF4-FFF2-40B4-BE49-F238E27FC236}">
                <a16:creationId xmlns:a16="http://schemas.microsoft.com/office/drawing/2014/main" id="{5847CE72-43E6-4405-D4C5-790FD8102CC5}"/>
              </a:ext>
            </a:extLst>
          </p:cNvPr>
          <p:cNvSpPr txBox="1">
            <a:spLocks/>
          </p:cNvSpPr>
          <p:nvPr/>
        </p:nvSpPr>
        <p:spPr>
          <a:xfrm>
            <a:off x="588264" y="5032368"/>
            <a:ext cx="3447288" cy="1192634"/>
          </a:xfrm>
          <a:prstGeom prst="rect">
            <a:avLst/>
          </a:prstGeom>
          <a:noFill/>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300"/>
              </a:spcAft>
              <a:buClrTx/>
              <a:buSzTx/>
              <a:buFont typeface="+mj-lt"/>
              <a:buAutoNum type="arabicParenR" startAt="4"/>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Define:</a:t>
            </a:r>
          </a:p>
          <a:p>
            <a:pPr marL="429768" marR="0" lvl="0" indent="-18288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Name and description</a:t>
            </a:r>
          </a:p>
          <a:p>
            <a:pPr marL="429768" marR="0" lvl="0" indent="-18288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Scope (e.g., files, emails, containers)</a:t>
            </a:r>
          </a:p>
          <a:p>
            <a:pPr marL="429768" marR="0" lvl="0" indent="-18288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Encryption and content marking options</a:t>
            </a:r>
          </a:p>
        </p:txBody>
      </p:sp>
      <p:cxnSp>
        <p:nvCxnSpPr>
          <p:cNvPr id="42" name="!!line2">
            <a:extLst>
              <a:ext uri="{FF2B5EF4-FFF2-40B4-BE49-F238E27FC236}">
                <a16:creationId xmlns:a16="http://schemas.microsoft.com/office/drawing/2014/main" id="{38952218-A4CF-DD68-4DD4-30379A5A8C00}"/>
              </a:ext>
              <a:ext uri="{C183D7F6-B498-43B3-948B-1728B52AA6E4}">
                <adec:decorative xmlns:adec="http://schemas.microsoft.com/office/drawing/2017/decorative" val="1"/>
              </a:ext>
            </a:extLst>
          </p:cNvPr>
          <p:cNvCxnSpPr>
            <a:cxnSpLocks/>
          </p:cNvCxnSpPr>
          <p:nvPr/>
        </p:nvCxnSpPr>
        <p:spPr>
          <a:xfrm>
            <a:off x="588264" y="3873797"/>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43" name="!!line2">
            <a:extLst>
              <a:ext uri="{FF2B5EF4-FFF2-40B4-BE49-F238E27FC236}">
                <a16:creationId xmlns:a16="http://schemas.microsoft.com/office/drawing/2014/main" id="{93EFB411-AF00-703A-326F-DAF7C090A7E8}"/>
              </a:ext>
              <a:ext uri="{C183D7F6-B498-43B3-948B-1728B52AA6E4}">
                <adec:decorative xmlns:adec="http://schemas.microsoft.com/office/drawing/2017/decorative" val="1"/>
              </a:ext>
            </a:extLst>
          </p:cNvPr>
          <p:cNvCxnSpPr>
            <a:cxnSpLocks/>
          </p:cNvCxnSpPr>
          <p:nvPr/>
        </p:nvCxnSpPr>
        <p:spPr>
          <a:xfrm>
            <a:off x="588264" y="4929920"/>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50" name="!!line2">
            <a:extLst>
              <a:ext uri="{FF2B5EF4-FFF2-40B4-BE49-F238E27FC236}">
                <a16:creationId xmlns:a16="http://schemas.microsoft.com/office/drawing/2014/main" id="{A7C02C97-AA8B-414B-B1DC-2352DE793945}"/>
              </a:ext>
              <a:ext uri="{C183D7F6-B498-43B3-948B-1728B52AA6E4}">
                <adec:decorative xmlns:adec="http://schemas.microsoft.com/office/drawing/2017/decorative" val="1"/>
              </a:ext>
            </a:extLst>
          </p:cNvPr>
          <p:cNvCxnSpPr>
            <a:cxnSpLocks/>
          </p:cNvCxnSpPr>
          <p:nvPr/>
        </p:nvCxnSpPr>
        <p:spPr>
          <a:xfrm>
            <a:off x="588264" y="3390911"/>
            <a:ext cx="3447288" cy="0"/>
          </a:xfrm>
          <a:prstGeom prst="line">
            <a:avLst/>
          </a:prstGeom>
          <a:ln w="12700" cap="rnd">
            <a:solidFill>
              <a:schemeClr val="accent1"/>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62" name="Rectangle: Rounded Corners 61">
            <a:extLst>
              <a:ext uri="{FF2B5EF4-FFF2-40B4-BE49-F238E27FC236}">
                <a16:creationId xmlns:a16="http://schemas.microsoft.com/office/drawing/2014/main" id="{9DDB0773-C219-F7D7-D222-8634C5CC6A85}"/>
              </a:ext>
            </a:extLst>
          </p:cNvPr>
          <p:cNvSpPr/>
          <p:nvPr/>
        </p:nvSpPr>
        <p:spPr bwMode="auto">
          <a:xfrm>
            <a:off x="415116" y="2534713"/>
            <a:ext cx="3787486" cy="251278"/>
          </a:xfrm>
          <a:prstGeom prst="roundRect">
            <a:avLst>
              <a:gd name="adj" fmla="val 18696"/>
            </a:avLst>
          </a:prstGeom>
          <a:solidFill>
            <a:srgbClr val="8661C5"/>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solidFill>
                  <a:schemeClr val="bg1"/>
                </a:solidFill>
                <a:effectLst/>
                <a:uLnTx/>
                <a:uFillTx/>
                <a:latin typeface="Segoe Sans Display Semibold" pitchFamily="2" charset="0"/>
                <a:ea typeface="+mn-ea"/>
                <a:cs typeface="Segoe Sans Display Semibold" pitchFamily="2" charset="0"/>
              </a:rPr>
              <a:t>Available with Business Premium</a:t>
            </a:r>
          </a:p>
        </p:txBody>
      </p:sp>
      <p:pic>
        <p:nvPicPr>
          <p:cNvPr id="17" name="Picture 16">
            <a:extLst>
              <a:ext uri="{FF2B5EF4-FFF2-40B4-BE49-F238E27FC236}">
                <a16:creationId xmlns:a16="http://schemas.microsoft.com/office/drawing/2014/main" id="{74E56727-0CD3-2AA7-8549-4530DD3C4F31}"/>
              </a:ext>
              <a:ext uri="{C183D7F6-B498-43B3-948B-1728B52AA6E4}">
                <adec:decorative xmlns:adec="http://schemas.microsoft.com/office/drawing/2017/decorative" val="1"/>
              </a:ext>
            </a:extLst>
          </p:cNvPr>
          <p:cNvPicPr>
            <a:picLocks noChangeAspect="1"/>
          </p:cNvPicPr>
          <p:nvPr/>
        </p:nvPicPr>
        <p:blipFill>
          <a:blip r:embed="rId4"/>
          <a:srcRect l="5956" t="52542" r="81717" b="43430"/>
          <a:stretch>
            <a:fillRect/>
          </a:stretch>
        </p:blipFill>
        <p:spPr>
          <a:xfrm>
            <a:off x="5860688" y="2425764"/>
            <a:ext cx="2078673" cy="396399"/>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cxnSp>
        <p:nvCxnSpPr>
          <p:cNvPr id="22" name="Straight Arrow Connector 21">
            <a:extLst>
              <a:ext uri="{FF2B5EF4-FFF2-40B4-BE49-F238E27FC236}">
                <a16:creationId xmlns:a16="http://schemas.microsoft.com/office/drawing/2014/main" id="{9E667946-A7C3-B8A3-10D4-DFE8DD4A7612}"/>
              </a:ext>
              <a:ext uri="{C183D7F6-B498-43B3-948B-1728B52AA6E4}">
                <adec:decorative xmlns:adec="http://schemas.microsoft.com/office/drawing/2017/decorative" val="1"/>
              </a:ext>
            </a:extLst>
          </p:cNvPr>
          <p:cNvCxnSpPr>
            <a:cxnSpLocks/>
          </p:cNvCxnSpPr>
          <p:nvPr/>
        </p:nvCxnSpPr>
        <p:spPr>
          <a:xfrm flipH="1">
            <a:off x="5535358" y="2624002"/>
            <a:ext cx="306198" cy="0"/>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9316A73-1E9F-8235-C16D-D6AF97BC6C63}"/>
              </a:ext>
              <a:ext uri="{C183D7F6-B498-43B3-948B-1728B52AA6E4}">
                <adec:decorative xmlns:adec="http://schemas.microsoft.com/office/drawing/2017/decorative" val="1"/>
              </a:ext>
            </a:extLst>
          </p:cNvPr>
          <p:cNvCxnSpPr>
            <a:cxnSpLocks/>
          </p:cNvCxnSpPr>
          <p:nvPr/>
        </p:nvCxnSpPr>
        <p:spPr>
          <a:xfrm flipH="1">
            <a:off x="9045747" y="2202138"/>
            <a:ext cx="306198" cy="0"/>
          </a:xfrm>
          <a:prstGeom prst="straightConnector1">
            <a:avLst/>
          </a:prstGeom>
          <a:ln w="25400">
            <a:solidFill>
              <a:srgbClr val="3368D0"/>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5124ADD4-F52C-72F4-92AD-4F698E80289C}"/>
              </a:ext>
              <a:ext uri="{C183D7F6-B498-43B3-948B-1728B52AA6E4}">
                <adec:decorative xmlns:adec="http://schemas.microsoft.com/office/drawing/2017/decorative" val="1"/>
              </a:ext>
            </a:extLst>
          </p:cNvPr>
          <p:cNvPicPr>
            <a:picLocks noChangeAspect="1"/>
          </p:cNvPicPr>
          <p:nvPr/>
        </p:nvPicPr>
        <p:blipFill>
          <a:blip r:embed="rId3"/>
          <a:srcRect l="4536" t="31731" r="84431" b="63914"/>
          <a:stretch>
            <a:fillRect/>
          </a:stretch>
        </p:blipFill>
        <p:spPr>
          <a:xfrm>
            <a:off x="9367870" y="1838407"/>
            <a:ext cx="1776270" cy="396399"/>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cxnSp>
        <p:nvCxnSpPr>
          <p:cNvPr id="29" name="Straight Arrow Connector 28">
            <a:extLst>
              <a:ext uri="{FF2B5EF4-FFF2-40B4-BE49-F238E27FC236}">
                <a16:creationId xmlns:a16="http://schemas.microsoft.com/office/drawing/2014/main" id="{106C82E7-77E7-F8D5-1F81-4E0767201082}"/>
              </a:ext>
              <a:ext uri="{C183D7F6-B498-43B3-948B-1728B52AA6E4}">
                <adec:decorative xmlns:adec="http://schemas.microsoft.com/office/drawing/2017/decorative" val="1"/>
              </a:ext>
            </a:extLst>
          </p:cNvPr>
          <p:cNvCxnSpPr>
            <a:cxnSpLocks/>
          </p:cNvCxnSpPr>
          <p:nvPr/>
        </p:nvCxnSpPr>
        <p:spPr>
          <a:xfrm rot="5400000" flipH="1">
            <a:off x="9355684" y="2625091"/>
            <a:ext cx="306198" cy="0"/>
          </a:xfrm>
          <a:prstGeom prst="straightConnector1">
            <a:avLst/>
          </a:prstGeom>
          <a:ln w="25400">
            <a:solidFill>
              <a:srgbClr val="1173D3"/>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307B0CE0-BD5E-5115-75BD-9ACC55F7A5BC}"/>
              </a:ext>
              <a:ext uri="{C183D7F6-B498-43B3-948B-1728B52AA6E4}">
                <adec:decorative xmlns:adec="http://schemas.microsoft.com/office/drawing/2017/decorative" val="1"/>
              </a:ext>
            </a:extLst>
          </p:cNvPr>
          <p:cNvPicPr>
            <a:picLocks noChangeAspect="1"/>
          </p:cNvPicPr>
          <p:nvPr/>
        </p:nvPicPr>
        <p:blipFill>
          <a:blip r:embed="rId3"/>
          <a:srcRect l="24787" t="44126" r="66860" b="51687"/>
          <a:stretch>
            <a:fillRect/>
          </a:stretch>
        </p:blipFill>
        <p:spPr>
          <a:xfrm>
            <a:off x="8844339" y="2797994"/>
            <a:ext cx="1330508" cy="395557"/>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pic>
        <p:nvPicPr>
          <p:cNvPr id="53" name="Picture 52">
            <a:extLst>
              <a:ext uri="{FF2B5EF4-FFF2-40B4-BE49-F238E27FC236}">
                <a16:creationId xmlns:a16="http://schemas.microsoft.com/office/drawing/2014/main" id="{13D4170A-F343-673E-DA82-C8629C46BFA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924680" y="4188945"/>
            <a:ext cx="3355848" cy="1989250"/>
          </a:xfrm>
          <a:prstGeom prst="roundRect">
            <a:avLst>
              <a:gd name="adj" fmla="val 2024"/>
            </a:avLst>
          </a:prstGeom>
          <a:noFill/>
          <a:effectLst>
            <a:outerShdw blurRad="50800" dist="25400" dir="2700000" algn="tl" rotWithShape="0">
              <a:prstClr val="black">
                <a:alpha val="20000"/>
              </a:prstClr>
            </a:outerShdw>
          </a:effectLst>
        </p:spPr>
      </p:pic>
      <p:pic>
        <p:nvPicPr>
          <p:cNvPr id="64" name="Picture 63">
            <a:extLst>
              <a:ext uri="{FF2B5EF4-FFF2-40B4-BE49-F238E27FC236}">
                <a16:creationId xmlns:a16="http://schemas.microsoft.com/office/drawing/2014/main" id="{4F81F318-7F40-264F-4234-1515372D108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529190" y="4188945"/>
            <a:ext cx="3355848" cy="1987107"/>
          </a:xfrm>
          <a:prstGeom prst="roundRect">
            <a:avLst>
              <a:gd name="adj" fmla="val 2024"/>
            </a:avLst>
          </a:prstGeom>
          <a:noFill/>
          <a:effectLst>
            <a:outerShdw blurRad="50800" dist="25400" dir="2700000" algn="tl" rotWithShape="0">
              <a:prstClr val="black">
                <a:alpha val="20000"/>
              </a:prstClr>
            </a:outerShdw>
          </a:effectLst>
        </p:spPr>
      </p:pic>
      <p:sp>
        <p:nvSpPr>
          <p:cNvPr id="65" name="TextBox 64">
            <a:extLst>
              <a:ext uri="{FF2B5EF4-FFF2-40B4-BE49-F238E27FC236}">
                <a16:creationId xmlns:a16="http://schemas.microsoft.com/office/drawing/2014/main" id="{B1AE65F2-1CF0-96A1-758E-900E16A7BED9}"/>
              </a:ext>
            </a:extLst>
          </p:cNvPr>
          <p:cNvSpPr txBox="1">
            <a:spLocks/>
          </p:cNvSpPr>
          <p:nvPr/>
        </p:nvSpPr>
        <p:spPr>
          <a:xfrm>
            <a:off x="7283434" y="6635274"/>
            <a:ext cx="4601604"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Learn more on our “</a:t>
            </a:r>
            <a:r>
              <a:rPr kumimoji="0" lang="en-US" sz="800" b="0" i="0" u="none" strike="noStrike" kern="1200" cap="none" spc="0" normalizeH="0" baseline="0" noProof="0">
                <a:ln>
                  <a:noFill/>
                </a:ln>
                <a:solidFill>
                  <a:srgbClr val="0078D4"/>
                </a:solidFill>
                <a:effectLst/>
                <a:uLnTx/>
                <a:uFillTx/>
                <a:latin typeface="Segoe UI"/>
                <a:ea typeface="+mn-ea"/>
                <a:cs typeface="+mn-cs"/>
                <a:hlinkClick r:id="rId8">
                  <a:extLst>
                    <a:ext uri="{A12FA001-AC4F-418D-AE19-62706E023703}">
                      <ahyp:hlinkClr xmlns:ahyp="http://schemas.microsoft.com/office/drawing/2018/hyperlinkcolor" val="tx"/>
                    </a:ext>
                  </a:extLst>
                </a:hlinkClick>
              </a:rPr>
              <a:t>Create and configure sensitivity labels and their policies</a:t>
            </a:r>
            <a:r>
              <a:rPr kumimoji="0" lang="en-US" sz="800" b="0" i="0" u="none" strike="noStrike" kern="1200" cap="none" spc="0" normalizeH="0" baseline="0" noProof="0">
                <a:ln>
                  <a:noFill/>
                </a:ln>
                <a:solidFill>
                  <a:srgbClr val="000000"/>
                </a:solidFill>
                <a:effectLst/>
                <a:uLnTx/>
                <a:uFillTx/>
                <a:latin typeface="Segoe UI"/>
                <a:ea typeface="+mn-ea"/>
                <a:cs typeface="+mn-cs"/>
              </a:rPr>
              <a:t>” page</a:t>
            </a:r>
            <a:endParaRPr kumimoji="0" lang="en-US" sz="800" b="0" i="0" u="none" strike="noStrike" kern="1200" cap="none" spc="0" normalizeH="0" baseline="0" noProof="0">
              <a:ln>
                <a:noFill/>
              </a:ln>
              <a:solidFill>
                <a:srgbClr val="0078D4"/>
              </a:solidFill>
              <a:effectLst/>
              <a:uLnTx/>
              <a:uFillTx/>
              <a:latin typeface="Segoe UI"/>
              <a:ea typeface="+mn-ea"/>
              <a:cs typeface="+mn-cs"/>
            </a:endParaRPr>
          </a:p>
        </p:txBody>
      </p:sp>
      <p:sp>
        <p:nvSpPr>
          <p:cNvPr id="2" name="Rectangle: Rounded Corners 1">
            <a:extLst>
              <a:ext uri="{FF2B5EF4-FFF2-40B4-BE49-F238E27FC236}">
                <a16:creationId xmlns:a16="http://schemas.microsoft.com/office/drawing/2014/main" id="{99EB6FC3-A01F-97C5-CA2E-5A06C83F2CBF}"/>
              </a:ext>
            </a:extLst>
          </p:cNvPr>
          <p:cNvSpPr/>
          <p:nvPr/>
        </p:nvSpPr>
        <p:spPr bwMode="auto">
          <a:xfrm>
            <a:off x="-1" y="0"/>
            <a:ext cx="4629873" cy="251278"/>
          </a:xfrm>
          <a:prstGeom prst="roundRect">
            <a:avLst>
              <a:gd name="adj" fmla="val 0"/>
            </a:avLst>
          </a:prstGeom>
          <a:gradFill flip="none" rotWithShape="1">
            <a:gsLst>
              <a:gs pos="0">
                <a:srgbClr val="C03BC4"/>
              </a:gs>
              <a:gs pos="80000">
                <a:srgbClr val="0078D4"/>
              </a:gs>
            </a:gsLst>
            <a:path path="circle">
              <a:fillToRect l="100000" t="100000"/>
            </a:path>
            <a:tileRect r="-100000" b="-100000"/>
          </a:gradFill>
          <a:effectLst/>
        </p:spPr>
        <p:txBody>
          <a:bodyPr wrap="square" lIns="73152" tIns="45720" rIns="73152" bIns="45720" rtlCol="0" anchor="ctr" anchorCtr="0">
            <a:noAutofit/>
          </a:bodyPr>
          <a:lstStyle/>
          <a:p>
            <a:pPr lvl="0" algn="ctr" defTabSz="932472" fontAlgn="base">
              <a:spcBef>
                <a:spcPct val="0"/>
              </a:spcBef>
              <a:spcAft>
                <a:spcPct val="0"/>
              </a:spcAft>
              <a:tabLst>
                <a:tab pos="2743200" algn="l"/>
              </a:tabLst>
              <a:defRPr/>
            </a:pPr>
            <a:r>
              <a:rPr lang="en-US" sz="1200" b="1">
                <a:ln w="3175">
                  <a:noFill/>
                </a:ln>
                <a:gradFill>
                  <a:gsLst>
                    <a:gs pos="38000">
                      <a:srgbClr val="FFFFFF"/>
                    </a:gs>
                    <a:gs pos="53933">
                      <a:srgbClr val="FFFFFF"/>
                    </a:gs>
                  </a:gsLst>
                  <a:path path="circle">
                    <a:fillToRect l="100000" b="100000"/>
                  </a:path>
                </a:gradFill>
                <a:latin typeface="Segoe Sans Display Semibold" pitchFamily="2" charset="0"/>
                <a:cs typeface="Segoe Sans Display Semibold" pitchFamily="2" charset="0"/>
              </a:rPr>
              <a:t>1. Protect your sensitive information</a:t>
            </a:r>
          </a:p>
        </p:txBody>
      </p:sp>
      <p:sp>
        <p:nvSpPr>
          <p:cNvPr id="6" name="Rectangle: Rounded Corners 5">
            <a:extLst>
              <a:ext uri="{FF2B5EF4-FFF2-40B4-BE49-F238E27FC236}">
                <a16:creationId xmlns:a16="http://schemas.microsoft.com/office/drawing/2014/main" id="{937C9669-CF1E-4A48-A53B-C3AF6F39E8B8}"/>
              </a:ext>
            </a:extLst>
          </p:cNvPr>
          <p:cNvSpPr/>
          <p:nvPr/>
        </p:nvSpPr>
        <p:spPr bwMode="auto">
          <a:xfrm>
            <a:off x="9977732" y="321736"/>
            <a:ext cx="596861" cy="251278"/>
          </a:xfrm>
          <a:prstGeom prst="roundRect">
            <a:avLst>
              <a:gd name="adj" fmla="val 18696"/>
            </a:avLst>
          </a:prstGeom>
          <a:solidFill>
            <a:srgbClr val="D9D9D9"/>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Initiate</a:t>
            </a:r>
          </a:p>
        </p:txBody>
      </p:sp>
      <p:sp>
        <p:nvSpPr>
          <p:cNvPr id="10" name="Rectangle: Rounded Corners 9">
            <a:extLst>
              <a:ext uri="{FF2B5EF4-FFF2-40B4-BE49-F238E27FC236}">
                <a16:creationId xmlns:a16="http://schemas.microsoft.com/office/drawing/2014/main" id="{EE0B45A8-392E-79F4-D342-5A3907073543}"/>
              </a:ext>
            </a:extLst>
          </p:cNvPr>
          <p:cNvSpPr/>
          <p:nvPr/>
        </p:nvSpPr>
        <p:spPr bwMode="auto">
          <a:xfrm>
            <a:off x="10632955" y="321736"/>
            <a:ext cx="596861" cy="251278"/>
          </a:xfrm>
          <a:prstGeom prst="roundRect">
            <a:avLst>
              <a:gd name="adj" fmla="val 18696"/>
            </a:avLst>
          </a:prstGeom>
          <a:solidFill>
            <a:srgbClr val="0078D4"/>
          </a:solidFill>
          <a:effectLst>
            <a:outerShdw blurRad="50800" dist="25400" dir="2700000" algn="tl" rotWithShape="0">
              <a:prstClr val="black">
                <a:alpha val="20000"/>
              </a:prstClr>
            </a:outerShdw>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Protect</a:t>
            </a:r>
          </a:p>
        </p:txBody>
      </p:sp>
      <p:sp>
        <p:nvSpPr>
          <p:cNvPr id="11" name="Rectangle: Rounded Corners 10">
            <a:extLst>
              <a:ext uri="{FF2B5EF4-FFF2-40B4-BE49-F238E27FC236}">
                <a16:creationId xmlns:a16="http://schemas.microsoft.com/office/drawing/2014/main" id="{1E9EF725-370A-2EB9-BA27-E8383348F702}"/>
              </a:ext>
            </a:extLst>
          </p:cNvPr>
          <p:cNvSpPr/>
          <p:nvPr/>
        </p:nvSpPr>
        <p:spPr bwMode="auto">
          <a:xfrm>
            <a:off x="11288177" y="321736"/>
            <a:ext cx="596861" cy="251278"/>
          </a:xfrm>
          <a:prstGeom prst="roundRect">
            <a:avLst>
              <a:gd name="adj" fmla="val 18696"/>
            </a:avLst>
          </a:prstGeom>
          <a:solidFill>
            <a:srgbClr val="D9D9D9"/>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Operate</a:t>
            </a:r>
          </a:p>
        </p:txBody>
      </p:sp>
      <p:cxnSp>
        <p:nvCxnSpPr>
          <p:cNvPr id="16" name="Straight Arrow Connector 15">
            <a:extLst>
              <a:ext uri="{FF2B5EF4-FFF2-40B4-BE49-F238E27FC236}">
                <a16:creationId xmlns:a16="http://schemas.microsoft.com/office/drawing/2014/main" id="{A059E756-D7D2-2FB1-A380-489886E9BB5C}"/>
              </a:ext>
              <a:ext uri="{C183D7F6-B498-43B3-948B-1728B52AA6E4}">
                <adec:decorative xmlns:adec="http://schemas.microsoft.com/office/drawing/2017/decorative" val="1"/>
              </a:ext>
            </a:extLst>
          </p:cNvPr>
          <p:cNvCxnSpPr>
            <a:cxnSpLocks/>
          </p:cNvCxnSpPr>
          <p:nvPr/>
        </p:nvCxnSpPr>
        <p:spPr>
          <a:xfrm flipH="1">
            <a:off x="5457089" y="4546540"/>
            <a:ext cx="321002" cy="0"/>
          </a:xfrm>
          <a:prstGeom prst="straightConnector1">
            <a:avLst/>
          </a:prstGeom>
          <a:ln w="25400">
            <a:solidFill>
              <a:srgbClr val="1172D3"/>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9EBEB3A-69F1-DFDF-B748-D83833E4ED55}"/>
              </a:ext>
              <a:ext uri="{C183D7F6-B498-43B3-948B-1728B52AA6E4}">
                <adec:decorative xmlns:adec="http://schemas.microsoft.com/office/drawing/2017/decorative" val="1"/>
              </a:ext>
            </a:extLst>
          </p:cNvPr>
          <p:cNvSpPr/>
          <p:nvPr/>
        </p:nvSpPr>
        <p:spPr bwMode="auto">
          <a:xfrm>
            <a:off x="5637065" y="4308702"/>
            <a:ext cx="821268" cy="477733"/>
          </a:xfrm>
          <a:prstGeom prst="rect">
            <a:avLst/>
          </a:prstGeom>
          <a:solidFill>
            <a:schemeClr val="bg1"/>
          </a:solidFill>
          <a:ln w="25400">
            <a:gradFill>
              <a:gsLst>
                <a:gs pos="100000">
                  <a:srgbClr val="C03BC4"/>
                </a:gs>
                <a:gs pos="28000">
                  <a:schemeClr val="accent1"/>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31" name="Picture 30">
            <a:extLst>
              <a:ext uri="{FF2B5EF4-FFF2-40B4-BE49-F238E27FC236}">
                <a16:creationId xmlns:a16="http://schemas.microsoft.com/office/drawing/2014/main" id="{DE9C9E19-6EA6-65E6-B691-7F1C2724B556}"/>
              </a:ext>
              <a:ext uri="{C183D7F6-B498-43B3-948B-1728B52AA6E4}">
                <adec:decorative xmlns:adec="http://schemas.microsoft.com/office/drawing/2017/decorative" val="1"/>
              </a:ext>
            </a:extLst>
          </p:cNvPr>
          <p:cNvPicPr>
            <a:picLocks noChangeAspect="1"/>
          </p:cNvPicPr>
          <p:nvPr/>
        </p:nvPicPr>
        <p:blipFill>
          <a:blip r:embed="rId6"/>
          <a:srcRect l="4883" t="16983" r="91948" b="78585"/>
          <a:stretch>
            <a:fillRect/>
          </a:stretch>
        </p:blipFill>
        <p:spPr>
          <a:xfrm>
            <a:off x="5805523" y="4354673"/>
            <a:ext cx="462736" cy="383734"/>
          </a:xfrm>
          <a:prstGeom prst="roundRect">
            <a:avLst>
              <a:gd name="adj" fmla="val 2024"/>
            </a:avLst>
          </a:prstGeom>
          <a:noFill/>
          <a:effectLst/>
        </p:spPr>
      </p:pic>
      <p:sp>
        <p:nvSpPr>
          <p:cNvPr id="44" name="Rectangle 43">
            <a:extLst>
              <a:ext uri="{FF2B5EF4-FFF2-40B4-BE49-F238E27FC236}">
                <a16:creationId xmlns:a16="http://schemas.microsoft.com/office/drawing/2014/main" id="{C71FA526-AE19-BD83-3189-19262BB66F81}"/>
              </a:ext>
              <a:ext uri="{C183D7F6-B498-43B3-948B-1728B52AA6E4}">
                <adec:decorative xmlns:adec="http://schemas.microsoft.com/office/drawing/2017/decorative" val="1"/>
              </a:ext>
            </a:extLst>
          </p:cNvPr>
          <p:cNvSpPr/>
          <p:nvPr/>
        </p:nvSpPr>
        <p:spPr bwMode="auto">
          <a:xfrm>
            <a:off x="9283488" y="5019903"/>
            <a:ext cx="2173636" cy="609856"/>
          </a:xfrm>
          <a:prstGeom prst="rect">
            <a:avLst/>
          </a:prstGeom>
          <a:solidFill>
            <a:schemeClr val="bg1"/>
          </a:solidFill>
          <a:ln w="25400">
            <a:gradFill>
              <a:gsLst>
                <a:gs pos="100000">
                  <a:srgbClr val="C03BC4"/>
                </a:gs>
                <a:gs pos="28000">
                  <a:schemeClr val="accent1"/>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45" name="Picture 44">
            <a:extLst>
              <a:ext uri="{FF2B5EF4-FFF2-40B4-BE49-F238E27FC236}">
                <a16:creationId xmlns:a16="http://schemas.microsoft.com/office/drawing/2014/main" id="{F566BEE4-27CF-689B-C9D6-6A0E05F5B983}"/>
              </a:ext>
              <a:ext uri="{C183D7F6-B498-43B3-948B-1728B52AA6E4}">
                <adec:decorative xmlns:adec="http://schemas.microsoft.com/office/drawing/2017/decorative" val="1"/>
              </a:ext>
            </a:extLst>
          </p:cNvPr>
          <p:cNvPicPr>
            <a:picLocks noChangeAspect="1"/>
          </p:cNvPicPr>
          <p:nvPr/>
        </p:nvPicPr>
        <p:blipFill>
          <a:blip r:embed="rId7"/>
          <a:srcRect l="31440" t="23971" r="43686" b="66577"/>
          <a:stretch>
            <a:fillRect/>
          </a:stretch>
        </p:blipFill>
        <p:spPr>
          <a:xfrm>
            <a:off x="9306732" y="5088441"/>
            <a:ext cx="2123267" cy="477732"/>
          </a:xfrm>
          <a:prstGeom prst="roundRect">
            <a:avLst>
              <a:gd name="adj" fmla="val 2024"/>
            </a:avLst>
          </a:prstGeom>
          <a:noFill/>
          <a:effectLst/>
        </p:spPr>
      </p:pic>
      <p:cxnSp>
        <p:nvCxnSpPr>
          <p:cNvPr id="46" name="Straight Arrow Connector 45">
            <a:extLst>
              <a:ext uri="{FF2B5EF4-FFF2-40B4-BE49-F238E27FC236}">
                <a16:creationId xmlns:a16="http://schemas.microsoft.com/office/drawing/2014/main" id="{8BBC7DBA-E803-2DE5-C07C-15CD1427BDF7}"/>
              </a:ext>
              <a:ext uri="{C183D7F6-B498-43B3-948B-1728B52AA6E4}">
                <adec:decorative xmlns:adec="http://schemas.microsoft.com/office/drawing/2017/decorative" val="1"/>
              </a:ext>
            </a:extLst>
          </p:cNvPr>
          <p:cNvCxnSpPr>
            <a:cxnSpLocks/>
          </p:cNvCxnSpPr>
          <p:nvPr/>
        </p:nvCxnSpPr>
        <p:spPr>
          <a:xfrm flipV="1">
            <a:off x="9508783" y="4804352"/>
            <a:ext cx="0" cy="205477"/>
          </a:xfrm>
          <a:prstGeom prst="straightConnector1">
            <a:avLst/>
          </a:prstGeom>
          <a:ln w="25400">
            <a:solidFill>
              <a:srgbClr val="1172D3"/>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90477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6A0990-2910-E766-55E3-31A04B36DAA5}"/>
              </a:ext>
            </a:extLst>
          </p:cNvPr>
          <p:cNvSpPr>
            <a:spLocks noGrp="1"/>
          </p:cNvSpPr>
          <p:nvPr>
            <p:ph type="title"/>
          </p:nvPr>
        </p:nvSpPr>
        <p:spPr>
          <a:xfrm>
            <a:off x="351299" y="-558800"/>
            <a:ext cx="9144000" cy="553998"/>
          </a:xfrm>
        </p:spPr>
        <p:txBody>
          <a:bodyPr/>
          <a:lstStyle/>
          <a:p>
            <a:r>
              <a:rPr lang="en-US"/>
              <a:t>Storyboard</a:t>
            </a:r>
          </a:p>
        </p:txBody>
      </p:sp>
      <p:graphicFrame>
        <p:nvGraphicFramePr>
          <p:cNvPr id="21" name="Table 20">
            <a:extLst>
              <a:ext uri="{FF2B5EF4-FFF2-40B4-BE49-F238E27FC236}">
                <a16:creationId xmlns:a16="http://schemas.microsoft.com/office/drawing/2014/main" id="{B3870F1B-7358-BD24-894B-988CD6A13B4C}"/>
              </a:ext>
            </a:extLst>
          </p:cNvPr>
          <p:cNvGraphicFramePr>
            <a:graphicFrameLocks noGrp="1"/>
          </p:cNvGraphicFramePr>
          <p:nvPr>
            <p:extLst>
              <p:ext uri="{D42A27DB-BD31-4B8C-83A1-F6EECF244321}">
                <p14:modId xmlns:p14="http://schemas.microsoft.com/office/powerpoint/2010/main" val="1090908717"/>
              </p:ext>
            </p:extLst>
          </p:nvPr>
        </p:nvGraphicFramePr>
        <p:xfrm>
          <a:off x="720650" y="107092"/>
          <a:ext cx="10607040" cy="2103120"/>
        </p:xfrm>
        <a:graphic>
          <a:graphicData uri="http://schemas.openxmlformats.org/drawingml/2006/table">
            <a:tbl>
              <a:tblPr firstRow="1" bandRow="1"/>
              <a:tblGrid>
                <a:gridCol w="2651760">
                  <a:extLst>
                    <a:ext uri="{9D8B030D-6E8A-4147-A177-3AD203B41FA5}">
                      <a16:colId xmlns:a16="http://schemas.microsoft.com/office/drawing/2014/main" val="3540318892"/>
                    </a:ext>
                  </a:extLst>
                </a:gridCol>
                <a:gridCol w="2651760">
                  <a:extLst>
                    <a:ext uri="{9D8B030D-6E8A-4147-A177-3AD203B41FA5}">
                      <a16:colId xmlns:a16="http://schemas.microsoft.com/office/drawing/2014/main" val="235580211"/>
                    </a:ext>
                  </a:extLst>
                </a:gridCol>
                <a:gridCol w="2651760">
                  <a:extLst>
                    <a:ext uri="{9D8B030D-6E8A-4147-A177-3AD203B41FA5}">
                      <a16:colId xmlns:a16="http://schemas.microsoft.com/office/drawing/2014/main" val="1720505635"/>
                    </a:ext>
                  </a:extLst>
                </a:gridCol>
                <a:gridCol w="2651760">
                  <a:extLst>
                    <a:ext uri="{9D8B030D-6E8A-4147-A177-3AD203B41FA5}">
                      <a16:colId xmlns:a16="http://schemas.microsoft.com/office/drawing/2014/main" val="2235828210"/>
                    </a:ext>
                  </a:extLst>
                </a:gridCol>
              </a:tblGrid>
              <a:tr h="278144">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r>
                        <a:rPr lang="en-US" sz="1200">
                          <a:solidFill>
                            <a:schemeClr val="tx2"/>
                          </a:solidFill>
                          <a:latin typeface="Segoe UI" panose="020B0502040204020203" pitchFamily="34" charset="0"/>
                          <a:cs typeface="Segoe UI" panose="020B0502040204020203" pitchFamily="34" charset="0"/>
                        </a:rPr>
                        <a:t>Introduction and guidance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1200">
                        <a:solidFill>
                          <a:schemeClr val="tx2"/>
                        </a:solidFill>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1200">
                        <a:solidFill>
                          <a:schemeClr val="tx2"/>
                        </a:solidFill>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1200">
                        <a:solidFill>
                          <a:schemeClr val="tx2"/>
                        </a:solidFill>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60493603"/>
                  </a:ext>
                </a:extLst>
              </a:tr>
              <a:tr h="1361402">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endParaRPr lang="en-US" sz="1200">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endParaRPr lang="en-US" sz="1200">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endParaRPr lang="en-US" sz="1200">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endParaRPr lang="en-US" sz="1200">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86258436"/>
                  </a:ext>
                </a:extLst>
              </a:tr>
              <a:tr h="463574">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algn="l"/>
                      <a:r>
                        <a:rPr lang="en-US" sz="1200">
                          <a:latin typeface="Segoe UI" panose="020B0502040204020203" pitchFamily="34" charset="0"/>
                          <a:cs typeface="Segoe UI" panose="020B0502040204020203" pitchFamily="34" charset="0"/>
                        </a:rPr>
                        <a:t>Guide introduction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algn="l"/>
                      <a:r>
                        <a:rPr lang="en-US" sz="1200">
                          <a:latin typeface="Segoe UI" panose="020B0502040204020203" pitchFamily="34" charset="0"/>
                          <a:cs typeface="Segoe UI" panose="020B0502040204020203" pitchFamily="34" charset="0"/>
                        </a:rPr>
                        <a:t>Data oversharing:</a:t>
                      </a:r>
                    </a:p>
                    <a:p>
                      <a:pPr algn="l"/>
                      <a:r>
                        <a:rPr lang="en-US" sz="1200" b="1">
                          <a:latin typeface="Segoe UI" panose="020B0502040204020203" pitchFamily="34" charset="0"/>
                          <a:cs typeface="Segoe UI" panose="020B0502040204020203" pitchFamily="34" charset="0"/>
                        </a:rPr>
                        <a:t>What it is and common causes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algn="l"/>
                      <a:r>
                        <a:rPr lang="en-US" sz="1200">
                          <a:latin typeface="Segoe UI" panose="020B0502040204020203" pitchFamily="34" charset="0"/>
                          <a:cs typeface="Segoe UI" panose="020B0502040204020203" pitchFamily="34" charset="0"/>
                        </a:rPr>
                        <a:t>Oversharing blueprint:</a:t>
                      </a:r>
                    </a:p>
                    <a:p>
                      <a:pPr algn="l"/>
                      <a:r>
                        <a:rPr lang="en-US" sz="1200" b="1">
                          <a:latin typeface="Segoe UI" panose="020B0502040204020203" pitchFamily="34" charset="0"/>
                          <a:cs typeface="Segoe UI" panose="020B0502040204020203" pitchFamily="34" charset="0"/>
                        </a:rPr>
                        <a:t>Initiate, Protect, Operate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algn="l"/>
                      <a:endParaRPr lang="en-US" sz="1200">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20415726"/>
                  </a:ext>
                </a:extLst>
              </a:tr>
            </a:tbl>
          </a:graphicData>
        </a:graphic>
      </p:graphicFrame>
      <p:pic>
        <p:nvPicPr>
          <p:cNvPr id="25" name="Picture 24" descr="Guide intro">
            <a:extLst>
              <a:ext uri="{FF2B5EF4-FFF2-40B4-BE49-F238E27FC236}">
                <a16:creationId xmlns:a16="http://schemas.microsoft.com/office/drawing/2014/main" id="{F2235350-4406-274E-3335-80688FBB11B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37609" y="453506"/>
            <a:ext cx="2275840" cy="1280160"/>
          </a:xfrm>
          <a:prstGeom prst="rect">
            <a:avLst/>
          </a:prstGeom>
          <a:effectLst>
            <a:outerShdw blurRad="50800" dist="38100" dir="2700000" algn="tl" rotWithShape="0">
              <a:prstClr val="black">
                <a:alpha val="40000"/>
              </a:prstClr>
            </a:outerShdw>
          </a:effectLst>
        </p:spPr>
      </p:pic>
      <p:pic>
        <p:nvPicPr>
          <p:cNvPr id="30" name="Picture 29" descr="Common causes for oversharing">
            <a:extLst>
              <a:ext uri="{FF2B5EF4-FFF2-40B4-BE49-F238E27FC236}">
                <a16:creationId xmlns:a16="http://schemas.microsoft.com/office/drawing/2014/main" id="{67701235-CCF0-8B05-F4CF-97B32F01D65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74258" y="453506"/>
            <a:ext cx="2275840" cy="1280160"/>
          </a:xfrm>
          <a:prstGeom prst="rect">
            <a:avLst/>
          </a:prstGeom>
          <a:effectLst>
            <a:outerShdw blurRad="50800" dist="38100" dir="2700000" algn="tl" rotWithShape="0">
              <a:prstClr val="black">
                <a:alpha val="40000"/>
              </a:prstClr>
            </a:outerShdw>
          </a:effectLst>
        </p:spPr>
      </p:pic>
      <p:pic>
        <p:nvPicPr>
          <p:cNvPr id="33" name="Picture 32" descr="Blueprint">
            <a:extLst>
              <a:ext uri="{FF2B5EF4-FFF2-40B4-BE49-F238E27FC236}">
                <a16:creationId xmlns:a16="http://schemas.microsoft.com/office/drawing/2014/main" id="{B0F8DB53-2B77-4F96-7EDC-4EE27D6BB5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29195" y="453506"/>
            <a:ext cx="2275840" cy="1280160"/>
          </a:xfrm>
          <a:prstGeom prst="rect">
            <a:avLst/>
          </a:prstGeom>
          <a:effectLst>
            <a:outerShdw blurRad="50800" dist="38100" dir="2700000" algn="tl" rotWithShape="0">
              <a:prstClr val="black">
                <a:alpha val="40000"/>
              </a:prstClr>
            </a:outerShdw>
          </a:effectLst>
        </p:spPr>
      </p:pic>
      <p:graphicFrame>
        <p:nvGraphicFramePr>
          <p:cNvPr id="34" name="Table 33">
            <a:extLst>
              <a:ext uri="{FF2B5EF4-FFF2-40B4-BE49-F238E27FC236}">
                <a16:creationId xmlns:a16="http://schemas.microsoft.com/office/drawing/2014/main" id="{558B751D-0526-8159-30D3-AE9EA1A6AD2E}"/>
              </a:ext>
            </a:extLst>
          </p:cNvPr>
          <p:cNvGraphicFramePr>
            <a:graphicFrameLocks noGrp="1"/>
          </p:cNvGraphicFramePr>
          <p:nvPr>
            <p:extLst>
              <p:ext uri="{D42A27DB-BD31-4B8C-83A1-F6EECF244321}">
                <p14:modId xmlns:p14="http://schemas.microsoft.com/office/powerpoint/2010/main" val="2313088875"/>
              </p:ext>
            </p:extLst>
          </p:nvPr>
        </p:nvGraphicFramePr>
        <p:xfrm>
          <a:off x="720650" y="2377297"/>
          <a:ext cx="10607041" cy="2113570"/>
        </p:xfrm>
        <a:graphic>
          <a:graphicData uri="http://schemas.openxmlformats.org/drawingml/2006/table">
            <a:tbl>
              <a:tblPr firstRow="1" bandRow="1"/>
              <a:tblGrid>
                <a:gridCol w="2657550">
                  <a:extLst>
                    <a:ext uri="{9D8B030D-6E8A-4147-A177-3AD203B41FA5}">
                      <a16:colId xmlns:a16="http://schemas.microsoft.com/office/drawing/2014/main" val="3540318892"/>
                    </a:ext>
                  </a:extLst>
                </a:gridCol>
                <a:gridCol w="2647950">
                  <a:extLst>
                    <a:ext uri="{9D8B030D-6E8A-4147-A177-3AD203B41FA5}">
                      <a16:colId xmlns:a16="http://schemas.microsoft.com/office/drawing/2014/main" val="1544007194"/>
                    </a:ext>
                  </a:extLst>
                </a:gridCol>
                <a:gridCol w="2673350">
                  <a:extLst>
                    <a:ext uri="{9D8B030D-6E8A-4147-A177-3AD203B41FA5}">
                      <a16:colId xmlns:a16="http://schemas.microsoft.com/office/drawing/2014/main" val="377743144"/>
                    </a:ext>
                  </a:extLst>
                </a:gridCol>
                <a:gridCol w="2628191">
                  <a:extLst>
                    <a:ext uri="{9D8B030D-6E8A-4147-A177-3AD203B41FA5}">
                      <a16:colId xmlns:a16="http://schemas.microsoft.com/office/drawing/2014/main" val="303289139"/>
                    </a:ext>
                  </a:extLst>
                </a:gridCol>
              </a:tblGrid>
              <a:tr h="270401">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r>
                        <a:rPr lang="en-US" sz="1200">
                          <a:solidFill>
                            <a:schemeClr val="tx2">
                              <a:lumMod val="95000"/>
                              <a:lumOff val="5000"/>
                            </a:schemeClr>
                          </a:solidFill>
                          <a:latin typeface="Segoe UI" panose="020B0502040204020203" pitchFamily="34" charset="0"/>
                          <a:cs typeface="Segoe UI" panose="020B0502040204020203" pitchFamily="34" charset="0"/>
                        </a:rPr>
                        <a:t>Detailed step by step guide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1200">
                        <a:solidFill>
                          <a:schemeClr val="tx2">
                            <a:lumMod val="95000"/>
                            <a:lumOff val="5000"/>
                          </a:schemeClr>
                        </a:solidFill>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1200">
                        <a:solidFill>
                          <a:schemeClr val="tx2">
                            <a:lumMod val="95000"/>
                            <a:lumOff val="5000"/>
                          </a:schemeClr>
                        </a:solidFill>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1200">
                        <a:solidFill>
                          <a:schemeClr val="tx2">
                            <a:lumMod val="95000"/>
                            <a:lumOff val="5000"/>
                          </a:schemeClr>
                        </a:solidFill>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60493603"/>
                  </a:ext>
                </a:extLst>
              </a:tr>
              <a:tr h="1382050">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endParaRPr lang="en-US" sz="1200">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86258436"/>
                  </a:ext>
                </a:extLst>
              </a:tr>
              <a:tr h="450669">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algn="l"/>
                      <a:r>
                        <a:rPr lang="en-US" sz="1200">
                          <a:latin typeface="Segoe UI" panose="020B0502040204020203" pitchFamily="34" charset="0"/>
                          <a:cs typeface="Segoe UI" panose="020B0502040204020203" pitchFamily="34" charset="0"/>
                        </a:rPr>
                        <a:t>Data oversharing blueprint: </a:t>
                      </a:r>
                    </a:p>
                    <a:p>
                      <a:pPr algn="l"/>
                      <a:r>
                        <a:rPr lang="en-US" sz="1200" b="1">
                          <a:latin typeface="Segoe UI" panose="020B0502040204020203" pitchFamily="34" charset="0"/>
                          <a:cs typeface="Segoe UI" panose="020B0502040204020203" pitchFamily="34" charset="0"/>
                        </a:rPr>
                        <a:t>Initiate</a:t>
                      </a:r>
                      <a:r>
                        <a:rPr lang="en-US" sz="1200">
                          <a:latin typeface="Segoe UI" panose="020B0502040204020203" pitchFamily="34" charset="0"/>
                          <a:cs typeface="Segoe UI" panose="020B0502040204020203" pitchFamily="34" charset="0"/>
                        </a:rPr>
                        <a:t> (9 slides)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a:latin typeface="Segoe UI" panose="020B0502040204020203" pitchFamily="34" charset="0"/>
                          <a:cs typeface="Segoe UI" panose="020B0502040204020203" pitchFamily="34" charset="0"/>
                        </a:rPr>
                        <a:t>Initiate</a:t>
                      </a:r>
                      <a:r>
                        <a:rPr lang="en-US" sz="1200">
                          <a:latin typeface="Segoe UI" panose="020B0502040204020203" pitchFamily="34" charset="0"/>
                          <a:cs typeface="Segoe UI" panose="020B0502040204020203" pitchFamily="34" charset="0"/>
                        </a:rPr>
                        <a:t>: </a:t>
                      </a:r>
                    </a:p>
                    <a:p>
                      <a:pPr algn="l"/>
                      <a:r>
                        <a:rPr lang="en-US" sz="1200" b="1" i="1">
                          <a:latin typeface="Segoe UI" panose="020B0502040204020203" pitchFamily="34" charset="0"/>
                          <a:cs typeface="Segoe UI" panose="020B0502040204020203" pitchFamily="34" charset="0"/>
                        </a:rPr>
                        <a:t>Optional</a:t>
                      </a:r>
                      <a:r>
                        <a:rPr lang="en-US" sz="1200">
                          <a:latin typeface="Segoe UI" panose="020B0502040204020203" pitchFamily="34" charset="0"/>
                          <a:cs typeface="Segoe UI" panose="020B0502040204020203" pitchFamily="34" charset="0"/>
                        </a:rPr>
                        <a:t> controls (2 slides)</a:t>
                      </a: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a:latin typeface="Segoe UI" panose="020B0502040204020203" pitchFamily="34" charset="0"/>
                          <a:cs typeface="Segoe UI" panose="020B0502040204020203" pitchFamily="34" charset="0"/>
                        </a:rPr>
                        <a:t>Data oversharing blueprint: </a:t>
                      </a:r>
                    </a:p>
                    <a:p>
                      <a:pPr algn="l"/>
                      <a:r>
                        <a:rPr lang="en-US" sz="1200" b="1">
                          <a:latin typeface="Segoe UI" panose="020B0502040204020203" pitchFamily="34" charset="0"/>
                          <a:cs typeface="Segoe UI" panose="020B0502040204020203" pitchFamily="34" charset="0"/>
                        </a:rPr>
                        <a:t>Protect</a:t>
                      </a:r>
                      <a:r>
                        <a:rPr lang="en-US" sz="1200">
                          <a:latin typeface="Segoe UI" panose="020B0502040204020203" pitchFamily="34" charset="0"/>
                          <a:cs typeface="Segoe UI" panose="020B0502040204020203" pitchFamily="34" charset="0"/>
                        </a:rPr>
                        <a:t> (7 slides)</a:t>
                      </a: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a:latin typeface="Segoe UI" panose="020B0502040204020203" pitchFamily="34" charset="0"/>
                          <a:cs typeface="Segoe UI" panose="020B0502040204020203" pitchFamily="34" charset="0"/>
                        </a:rPr>
                        <a:t>Data oversharing blueprint: </a:t>
                      </a:r>
                    </a:p>
                    <a:p>
                      <a:pPr algn="l"/>
                      <a:r>
                        <a:rPr lang="en-US" sz="1200" b="1">
                          <a:latin typeface="Segoe UI"/>
                          <a:cs typeface="Segoe UI"/>
                        </a:rPr>
                        <a:t>Operate</a:t>
                      </a:r>
                      <a:r>
                        <a:rPr lang="en-US" sz="1200">
                          <a:latin typeface="Segoe UI"/>
                          <a:cs typeface="Segoe UI"/>
                        </a:rPr>
                        <a:t> (4 slides)</a:t>
                      </a: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20415726"/>
                  </a:ext>
                </a:extLst>
              </a:tr>
            </a:tbl>
          </a:graphicData>
        </a:graphic>
      </p:graphicFrame>
      <p:pic>
        <p:nvPicPr>
          <p:cNvPr id="35" name="Picture 34" descr="Initiate">
            <a:extLst>
              <a:ext uri="{FF2B5EF4-FFF2-40B4-BE49-F238E27FC236}">
                <a16:creationId xmlns:a16="http://schemas.microsoft.com/office/drawing/2014/main" id="{2ACA29D5-D4D5-78B9-CEE2-292F481BEC3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7992" y="2706408"/>
            <a:ext cx="2275840" cy="1280160"/>
          </a:xfrm>
          <a:prstGeom prst="rect">
            <a:avLst/>
          </a:prstGeom>
          <a:effectLst>
            <a:outerShdw blurRad="50800" dist="38100" dir="2700000" algn="tl" rotWithShape="0">
              <a:prstClr val="black">
                <a:alpha val="40000"/>
              </a:prstClr>
            </a:outerShdw>
          </a:effectLst>
        </p:spPr>
      </p:pic>
      <p:pic>
        <p:nvPicPr>
          <p:cNvPr id="36" name="Picture 35" descr="Initiate: &#10;Optional controls (2 slides)&#10;">
            <a:extLst>
              <a:ext uri="{FF2B5EF4-FFF2-40B4-BE49-F238E27FC236}">
                <a16:creationId xmlns:a16="http://schemas.microsoft.com/office/drawing/2014/main" id="{5A90C386-0A49-1929-A1EE-47252AA324D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430238" y="2706408"/>
            <a:ext cx="2363115" cy="1280160"/>
          </a:xfrm>
          <a:prstGeom prst="rect">
            <a:avLst/>
          </a:prstGeom>
          <a:effectLst>
            <a:outerShdw blurRad="50800" dist="38100" dir="2700000" algn="tl" rotWithShape="0">
              <a:prstClr val="black">
                <a:alpha val="40000"/>
              </a:prstClr>
            </a:outerShdw>
          </a:effectLst>
        </p:spPr>
      </p:pic>
      <p:pic>
        <p:nvPicPr>
          <p:cNvPr id="37" name="Picture 36" descr="Protect">
            <a:extLst>
              <a:ext uri="{FF2B5EF4-FFF2-40B4-BE49-F238E27FC236}">
                <a16:creationId xmlns:a16="http://schemas.microsoft.com/office/drawing/2014/main" id="{49DD0CCA-49DD-6AEC-6BE7-951B9E28D29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128812" y="2706408"/>
            <a:ext cx="2275840" cy="1280160"/>
          </a:xfrm>
          <a:prstGeom prst="rect">
            <a:avLst/>
          </a:prstGeom>
          <a:effectLst>
            <a:outerShdw blurRad="50800" dist="38100" dir="2700000" algn="tl" rotWithShape="0">
              <a:prstClr val="black">
                <a:alpha val="40000"/>
              </a:prstClr>
            </a:outerShdw>
          </a:effectLst>
        </p:spPr>
      </p:pic>
      <p:pic>
        <p:nvPicPr>
          <p:cNvPr id="38" name="Picture 37" descr="Operate">
            <a:extLst>
              <a:ext uri="{FF2B5EF4-FFF2-40B4-BE49-F238E27FC236}">
                <a16:creationId xmlns:a16="http://schemas.microsoft.com/office/drawing/2014/main" id="{7FD4ABEC-B0BA-56AC-24CD-4000C267B1D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790482" y="2706408"/>
            <a:ext cx="2275840" cy="1280160"/>
          </a:xfrm>
          <a:prstGeom prst="rect">
            <a:avLst/>
          </a:prstGeom>
          <a:effectLst>
            <a:outerShdw blurRad="50800" dist="38100" dir="2700000" algn="tl" rotWithShape="0">
              <a:prstClr val="black">
                <a:alpha val="40000"/>
              </a:prstClr>
            </a:outerShdw>
          </a:effectLst>
        </p:spPr>
      </p:pic>
      <p:graphicFrame>
        <p:nvGraphicFramePr>
          <p:cNvPr id="39" name="Table 38">
            <a:extLst>
              <a:ext uri="{FF2B5EF4-FFF2-40B4-BE49-F238E27FC236}">
                <a16:creationId xmlns:a16="http://schemas.microsoft.com/office/drawing/2014/main" id="{22C649D7-767D-F996-1939-4540FF10E93A}"/>
              </a:ext>
            </a:extLst>
          </p:cNvPr>
          <p:cNvGraphicFramePr>
            <a:graphicFrameLocks noGrp="1"/>
          </p:cNvGraphicFramePr>
          <p:nvPr>
            <p:extLst>
              <p:ext uri="{D42A27DB-BD31-4B8C-83A1-F6EECF244321}">
                <p14:modId xmlns:p14="http://schemas.microsoft.com/office/powerpoint/2010/main" val="2020597187"/>
              </p:ext>
            </p:extLst>
          </p:nvPr>
        </p:nvGraphicFramePr>
        <p:xfrm>
          <a:off x="720650" y="4647501"/>
          <a:ext cx="10607040" cy="2106690"/>
        </p:xfrm>
        <a:graphic>
          <a:graphicData uri="http://schemas.openxmlformats.org/drawingml/2006/table">
            <a:tbl>
              <a:tblPr firstRow="1" bandRow="1"/>
              <a:tblGrid>
                <a:gridCol w="2651760">
                  <a:extLst>
                    <a:ext uri="{9D8B030D-6E8A-4147-A177-3AD203B41FA5}">
                      <a16:colId xmlns:a16="http://schemas.microsoft.com/office/drawing/2014/main" val="3540318892"/>
                    </a:ext>
                  </a:extLst>
                </a:gridCol>
                <a:gridCol w="2651760">
                  <a:extLst>
                    <a:ext uri="{9D8B030D-6E8A-4147-A177-3AD203B41FA5}">
                      <a16:colId xmlns:a16="http://schemas.microsoft.com/office/drawing/2014/main" val="235580211"/>
                    </a:ext>
                  </a:extLst>
                </a:gridCol>
                <a:gridCol w="2651760">
                  <a:extLst>
                    <a:ext uri="{9D8B030D-6E8A-4147-A177-3AD203B41FA5}">
                      <a16:colId xmlns:a16="http://schemas.microsoft.com/office/drawing/2014/main" val="1720505635"/>
                    </a:ext>
                  </a:extLst>
                </a:gridCol>
                <a:gridCol w="2651760">
                  <a:extLst>
                    <a:ext uri="{9D8B030D-6E8A-4147-A177-3AD203B41FA5}">
                      <a16:colId xmlns:a16="http://schemas.microsoft.com/office/drawing/2014/main" val="2235828210"/>
                    </a:ext>
                  </a:extLst>
                </a:gridCol>
              </a:tblGrid>
              <a:tr h="270750">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r>
                        <a:rPr lang="en-US" sz="1200">
                          <a:solidFill>
                            <a:schemeClr val="tx2"/>
                          </a:solidFill>
                          <a:latin typeface="Segoe UI"/>
                          <a:cs typeface="Segoe UI"/>
                        </a:rPr>
                        <a:t>Appendix slides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1200">
                        <a:solidFill>
                          <a:schemeClr val="tx2"/>
                        </a:solidFill>
                        <a:latin typeface="Segoe UI"/>
                        <a:cs typeface="Segoe UI"/>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1200">
                        <a:solidFill>
                          <a:schemeClr val="tx2"/>
                        </a:solidFill>
                        <a:latin typeface="Segoe UI"/>
                        <a:cs typeface="Segoe UI"/>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1200">
                        <a:solidFill>
                          <a:schemeClr val="tx2"/>
                        </a:solidFill>
                        <a:latin typeface="Segoe UI"/>
                        <a:cs typeface="Segoe UI"/>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60493603"/>
                  </a:ext>
                </a:extLst>
              </a:tr>
              <a:tr h="1360629">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endParaRPr lang="en-US" sz="1200">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endParaRPr lang="en-US" sz="1200">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endParaRPr lang="en-US" sz="1200">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endParaRPr lang="en-US" sz="1200">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86258436"/>
                  </a:ext>
                </a:extLst>
              </a:tr>
              <a:tr h="471741">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algn="l"/>
                      <a:r>
                        <a:rPr lang="en-US" sz="1200">
                          <a:latin typeface="Segoe UI" panose="020B0502040204020203" pitchFamily="34" charset="0"/>
                          <a:cs typeface="Segoe UI" panose="020B0502040204020203" pitchFamily="34" charset="0"/>
                        </a:rPr>
                        <a:t>Data oversharing blueprint: </a:t>
                      </a:r>
                    </a:p>
                    <a:p>
                      <a:pPr algn="l"/>
                      <a:r>
                        <a:rPr lang="en-US" sz="1200" b="1">
                          <a:latin typeface="Segoe UI"/>
                          <a:cs typeface="Segoe UI"/>
                        </a:rPr>
                        <a:t>Summary of capabilities</a:t>
                      </a:r>
                      <a:endParaRPr lang="en-US" sz="1200">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Segoe UI" panose="020B0502040204020203" pitchFamily="34" charset="0"/>
                          <a:cs typeface="Segoe UI" panose="020B0502040204020203" pitchFamily="34" charset="0"/>
                        </a:rPr>
                        <a:t>Licensing placemat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algn="l"/>
                      <a:endParaRPr lang="en-US" sz="1200">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algn="l"/>
                      <a:endParaRPr lang="en-US" sz="1200">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20415726"/>
                  </a:ext>
                </a:extLst>
              </a:tr>
            </a:tbl>
          </a:graphicData>
        </a:graphic>
      </p:graphicFrame>
      <p:pic>
        <p:nvPicPr>
          <p:cNvPr id="40" name="Picture 39" descr="Summary">
            <a:extLst>
              <a:ext uri="{FF2B5EF4-FFF2-40B4-BE49-F238E27FC236}">
                <a16:creationId xmlns:a16="http://schemas.microsoft.com/office/drawing/2014/main" id="{7834A61C-4177-E521-ECEC-495878FC26C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41711" y="4949879"/>
            <a:ext cx="2275840" cy="1280160"/>
          </a:xfrm>
          <a:prstGeom prst="rect">
            <a:avLst/>
          </a:prstGeom>
          <a:effectLst>
            <a:outerShdw blurRad="50800" dist="38100" dir="2700000" algn="tl" rotWithShape="0">
              <a:prstClr val="black">
                <a:alpha val="40000"/>
              </a:prstClr>
            </a:outerShdw>
          </a:effectLst>
        </p:spPr>
      </p:pic>
      <p:pic>
        <p:nvPicPr>
          <p:cNvPr id="41" name="Picture 40" descr="Licensing placemat&#10;">
            <a:extLst>
              <a:ext uri="{FF2B5EF4-FFF2-40B4-BE49-F238E27FC236}">
                <a16:creationId xmlns:a16="http://schemas.microsoft.com/office/drawing/2014/main" id="{9F352D91-3A5C-375C-597D-0657CBEB41E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430238" y="4949879"/>
            <a:ext cx="2355677" cy="12801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472975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80562-3C74-2141-68BC-E1DBCA49D5EA}"/>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51735211-FE56-EE92-FAA1-C3F1248E8216}"/>
              </a:ext>
              <a:ext uri="{C183D7F6-B498-43B3-948B-1728B52AA6E4}">
                <adec:decorative xmlns:adec="http://schemas.microsoft.com/office/drawing/2017/decorative" val="1"/>
              </a:ext>
            </a:extLst>
          </p:cNvPr>
          <p:cNvPicPr>
            <a:picLocks noChangeAspect="1"/>
          </p:cNvPicPr>
          <p:nvPr/>
        </p:nvPicPr>
        <p:blipFill>
          <a:blip r:embed="rId3"/>
          <a:srcRect t="257" r="54"/>
          <a:stretch>
            <a:fillRect/>
          </a:stretch>
        </p:blipFill>
        <p:spPr>
          <a:xfrm>
            <a:off x="4924680" y="1589158"/>
            <a:ext cx="3355848" cy="1981726"/>
          </a:xfrm>
          <a:prstGeom prst="rect">
            <a:avLst/>
          </a:prstGeom>
        </p:spPr>
      </p:pic>
      <p:sp>
        <p:nvSpPr>
          <p:cNvPr id="54" name="Rectangle: Rounded Corners 53">
            <a:extLst>
              <a:ext uri="{FF2B5EF4-FFF2-40B4-BE49-F238E27FC236}">
                <a16:creationId xmlns:a16="http://schemas.microsoft.com/office/drawing/2014/main" id="{27F2D268-1FBF-366E-D0C7-485AE8689B0A}"/>
              </a:ext>
              <a:ext uri="{C183D7F6-B498-43B3-948B-1728B52AA6E4}">
                <adec:decorative xmlns:adec="http://schemas.microsoft.com/office/drawing/2017/decorative" val="1"/>
              </a:ext>
            </a:extLst>
          </p:cNvPr>
          <p:cNvSpPr/>
          <p:nvPr/>
        </p:nvSpPr>
        <p:spPr bwMode="auto">
          <a:xfrm>
            <a:off x="415116" y="2513942"/>
            <a:ext cx="3787486" cy="3436650"/>
          </a:xfrm>
          <a:prstGeom prst="roundRect">
            <a:avLst>
              <a:gd name="adj" fmla="val 1729"/>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TextBox 55">
            <a:extLst>
              <a:ext uri="{FF2B5EF4-FFF2-40B4-BE49-F238E27FC236}">
                <a16:creationId xmlns:a16="http://schemas.microsoft.com/office/drawing/2014/main" id="{EB962BA0-DD67-12C7-B770-8063FF90FEF1}"/>
              </a:ext>
            </a:extLst>
          </p:cNvPr>
          <p:cNvSpPr txBox="1"/>
          <p:nvPr/>
        </p:nvSpPr>
        <p:spPr>
          <a:xfrm>
            <a:off x="588264" y="2688781"/>
            <a:ext cx="3438143" cy="193899"/>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How to do it</a:t>
            </a:r>
          </a:p>
        </p:txBody>
      </p:sp>
      <p:sp>
        <p:nvSpPr>
          <p:cNvPr id="39" name="Title 16">
            <a:extLst>
              <a:ext uri="{FF2B5EF4-FFF2-40B4-BE49-F238E27FC236}">
                <a16:creationId xmlns:a16="http://schemas.microsoft.com/office/drawing/2014/main" id="{9F56278A-A30F-B3B3-2143-473ABE95941C}"/>
              </a:ext>
            </a:extLst>
          </p:cNvPr>
          <p:cNvSpPr txBox="1">
            <a:spLocks/>
          </p:cNvSpPr>
          <p:nvPr/>
        </p:nvSpPr>
        <p:spPr>
          <a:xfrm>
            <a:off x="588264" y="1185706"/>
            <a:ext cx="3447288" cy="86177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000" b="0" kern="1200" cap="none" spc="0" baseline="0">
                <a:ln w="3175">
                  <a:noFill/>
                </a:ln>
                <a:solidFill>
                  <a:schemeClr val="tx1"/>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UI"/>
                <a:ea typeface="+mn-ea"/>
                <a:cs typeface="Segoe UI" panose="020B0502040204020203" pitchFamily="34" charset="0"/>
              </a:rPr>
              <a:t>Publishing your labels ensures users can see and use them. Automatically applying labels helps scale protection across Teams, SharePoint, and OneDrive.</a:t>
            </a:r>
          </a:p>
        </p:txBody>
      </p:sp>
      <p:sp>
        <p:nvSpPr>
          <p:cNvPr id="40" name="Title 1">
            <a:extLst>
              <a:ext uri="{FF2B5EF4-FFF2-40B4-BE49-F238E27FC236}">
                <a16:creationId xmlns:a16="http://schemas.microsoft.com/office/drawing/2014/main" id="{29FBC392-4D64-27AF-6724-CFEA284DE4AA}"/>
              </a:ext>
            </a:extLst>
          </p:cNvPr>
          <p:cNvSpPr txBox="1">
            <a:spLocks noGrp="1"/>
          </p:cNvSpPr>
          <p:nvPr>
            <p:ph type="title"/>
          </p:nvPr>
        </p:nvSpPr>
        <p:spPr>
          <a:xfrm>
            <a:off x="588264" y="224976"/>
            <a:ext cx="3447288" cy="861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50" normalizeH="0" baseline="0" noProof="0">
                <a:ln w="3175">
                  <a:noFill/>
                </a:ln>
                <a:solidFill>
                  <a:srgbClr val="0078D4"/>
                </a:solidFill>
                <a:effectLst/>
                <a:uLnTx/>
                <a:uFillTx/>
                <a:latin typeface="Segoe UI Semibold"/>
                <a:ea typeface="+mn-ea"/>
                <a:cs typeface="Segoe UI" pitchFamily="34" charset="0"/>
              </a:rPr>
              <a:t>Publish Sensitivity labels </a:t>
            </a:r>
          </a:p>
        </p:txBody>
      </p:sp>
      <p:sp>
        <p:nvSpPr>
          <p:cNvPr id="7" name="Oval 6">
            <a:extLst>
              <a:ext uri="{FF2B5EF4-FFF2-40B4-BE49-F238E27FC236}">
                <a16:creationId xmlns:a16="http://schemas.microsoft.com/office/drawing/2014/main" id="{9B512687-1A06-3559-547F-9B622B6900C2}"/>
              </a:ext>
              <a:ext uri="{C183D7F6-B498-43B3-948B-1728B52AA6E4}">
                <adec:decorative xmlns:adec="http://schemas.microsoft.com/office/drawing/2017/decorative" val="0"/>
              </a:ext>
            </a:extLst>
          </p:cNvPr>
          <p:cNvSpPr/>
          <p:nvPr/>
        </p:nvSpPr>
        <p:spPr bwMode="auto">
          <a:xfrm>
            <a:off x="8531492" y="1174429"/>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2</a:t>
            </a:r>
          </a:p>
        </p:txBody>
      </p:sp>
      <p:sp>
        <p:nvSpPr>
          <p:cNvPr id="3" name="Oval 2">
            <a:extLst>
              <a:ext uri="{FF2B5EF4-FFF2-40B4-BE49-F238E27FC236}">
                <a16:creationId xmlns:a16="http://schemas.microsoft.com/office/drawing/2014/main" id="{B93C770A-C652-D30E-90AC-0E7BCF17ADD3}"/>
              </a:ext>
              <a:ext uri="{C183D7F6-B498-43B3-948B-1728B52AA6E4}">
                <adec:decorative xmlns:adec="http://schemas.microsoft.com/office/drawing/2017/decorative" val="0"/>
              </a:ext>
            </a:extLst>
          </p:cNvPr>
          <p:cNvSpPr/>
          <p:nvPr/>
        </p:nvSpPr>
        <p:spPr bwMode="auto">
          <a:xfrm>
            <a:off x="4924680" y="1174429"/>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1</a:t>
            </a:r>
          </a:p>
        </p:txBody>
      </p:sp>
      <p:sp>
        <p:nvSpPr>
          <p:cNvPr id="8" name="Oval 7">
            <a:extLst>
              <a:ext uri="{FF2B5EF4-FFF2-40B4-BE49-F238E27FC236}">
                <a16:creationId xmlns:a16="http://schemas.microsoft.com/office/drawing/2014/main" id="{08B14E41-CE3B-BE54-9EDD-D7C6EEDCEB87}"/>
              </a:ext>
              <a:ext uri="{C183D7F6-B498-43B3-948B-1728B52AA6E4}">
                <adec:decorative xmlns:adec="http://schemas.microsoft.com/office/drawing/2017/decorative" val="0"/>
              </a:ext>
            </a:extLst>
          </p:cNvPr>
          <p:cNvSpPr/>
          <p:nvPr/>
        </p:nvSpPr>
        <p:spPr bwMode="auto">
          <a:xfrm>
            <a:off x="4924680" y="3774217"/>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3</a:t>
            </a:r>
          </a:p>
        </p:txBody>
      </p:sp>
      <p:sp>
        <p:nvSpPr>
          <p:cNvPr id="9" name="Oval 8">
            <a:extLst>
              <a:ext uri="{FF2B5EF4-FFF2-40B4-BE49-F238E27FC236}">
                <a16:creationId xmlns:a16="http://schemas.microsoft.com/office/drawing/2014/main" id="{968CCC90-8633-775C-EA52-F9C0B36B6507}"/>
              </a:ext>
              <a:ext uri="{C183D7F6-B498-43B3-948B-1728B52AA6E4}">
                <adec:decorative xmlns:adec="http://schemas.microsoft.com/office/drawing/2017/decorative" val="0"/>
              </a:ext>
            </a:extLst>
          </p:cNvPr>
          <p:cNvSpPr/>
          <p:nvPr/>
        </p:nvSpPr>
        <p:spPr bwMode="auto">
          <a:xfrm>
            <a:off x="8530341" y="3774217"/>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3</a:t>
            </a:r>
          </a:p>
        </p:txBody>
      </p:sp>
      <p:cxnSp>
        <p:nvCxnSpPr>
          <p:cNvPr id="50" name="!!line2">
            <a:extLst>
              <a:ext uri="{FF2B5EF4-FFF2-40B4-BE49-F238E27FC236}">
                <a16:creationId xmlns:a16="http://schemas.microsoft.com/office/drawing/2014/main" id="{424E6D1E-887D-3B72-55F0-309336FEB582}"/>
              </a:ext>
              <a:ext uri="{C183D7F6-B498-43B3-948B-1728B52AA6E4}">
                <adec:decorative xmlns:adec="http://schemas.microsoft.com/office/drawing/2017/decorative" val="1"/>
              </a:ext>
            </a:extLst>
          </p:cNvPr>
          <p:cNvCxnSpPr>
            <a:cxnSpLocks/>
          </p:cNvCxnSpPr>
          <p:nvPr/>
        </p:nvCxnSpPr>
        <p:spPr>
          <a:xfrm>
            <a:off x="588264" y="3045749"/>
            <a:ext cx="3447288" cy="0"/>
          </a:xfrm>
          <a:prstGeom prst="line">
            <a:avLst/>
          </a:prstGeom>
          <a:ln w="12700" cap="rnd">
            <a:solidFill>
              <a:schemeClr val="accent1"/>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DD4CEBF-98FF-09EC-4332-FDAEB16A7D94}"/>
              </a:ext>
            </a:extLst>
          </p:cNvPr>
          <p:cNvSpPr txBox="1">
            <a:spLocks/>
          </p:cNvSpPr>
          <p:nvPr/>
        </p:nvSpPr>
        <p:spPr>
          <a:xfrm>
            <a:off x="7283434" y="6635274"/>
            <a:ext cx="4601604"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Learn more on our “</a:t>
            </a:r>
            <a:r>
              <a:rPr kumimoji="0" lang="en-US" sz="800" b="0" i="0" u="none" strike="noStrike" kern="1200" cap="none" spc="0" normalizeH="0" baseline="0" noProof="0">
                <a:ln>
                  <a:noFill/>
                </a:ln>
                <a:solidFill>
                  <a:srgbClr val="0078D4"/>
                </a:solidFill>
                <a:effectLst/>
                <a:uLnTx/>
                <a:uFillTx/>
                <a:latin typeface="Segoe UI"/>
                <a:ea typeface="+mn-ea"/>
                <a:cs typeface="+mn-cs"/>
                <a:hlinkClick r:id="rId4">
                  <a:extLst>
                    <a:ext uri="{A12FA001-AC4F-418D-AE19-62706E023703}">
                      <ahyp:hlinkClr xmlns:ahyp="http://schemas.microsoft.com/office/drawing/2018/hyperlinkcolor" val="tx"/>
                    </a:ext>
                  </a:extLst>
                </a:hlinkClick>
              </a:rPr>
              <a:t>Create and configure sensitivity labels and their policies</a:t>
            </a:r>
            <a:r>
              <a:rPr kumimoji="0" lang="en-US" sz="800" b="0" i="0" u="none" strike="noStrike" kern="1200" cap="none" spc="0" normalizeH="0" baseline="0" noProof="0">
                <a:ln>
                  <a:noFill/>
                </a:ln>
                <a:solidFill>
                  <a:srgbClr val="000000"/>
                </a:solidFill>
                <a:effectLst/>
                <a:uLnTx/>
                <a:uFillTx/>
                <a:latin typeface="Segoe UI"/>
                <a:ea typeface="+mn-ea"/>
                <a:cs typeface="+mn-cs"/>
              </a:rPr>
              <a:t>” page</a:t>
            </a:r>
            <a:endParaRPr kumimoji="0" lang="en-US" sz="800" b="0" i="0" u="none" strike="noStrike" kern="1200" cap="none" spc="0" normalizeH="0" baseline="0" noProof="0">
              <a:ln>
                <a:noFill/>
              </a:ln>
              <a:solidFill>
                <a:srgbClr val="0078D4"/>
              </a:solidFill>
              <a:effectLst/>
              <a:uLnTx/>
              <a:uFillTx/>
              <a:latin typeface="Segoe UI"/>
              <a:ea typeface="+mn-ea"/>
              <a:cs typeface="+mn-cs"/>
            </a:endParaRPr>
          </a:p>
        </p:txBody>
      </p:sp>
      <p:pic>
        <p:nvPicPr>
          <p:cNvPr id="12" name="Picture 11">
            <a:extLst>
              <a:ext uri="{FF2B5EF4-FFF2-40B4-BE49-F238E27FC236}">
                <a16:creationId xmlns:a16="http://schemas.microsoft.com/office/drawing/2014/main" id="{299AA8D7-B8E5-2E94-E0AB-32A2A71C89E4}"/>
              </a:ext>
              <a:ext uri="{C183D7F6-B498-43B3-948B-1728B52AA6E4}">
                <adec:decorative xmlns:adec="http://schemas.microsoft.com/office/drawing/2017/decorative" val="1"/>
              </a:ext>
            </a:extLst>
          </p:cNvPr>
          <p:cNvPicPr>
            <a:picLocks noChangeAspect="1"/>
          </p:cNvPicPr>
          <p:nvPr/>
        </p:nvPicPr>
        <p:blipFill>
          <a:blip r:embed="rId3"/>
          <a:srcRect l="6119" t="40604" r="81557" b="55808"/>
          <a:stretch>
            <a:fillRect/>
          </a:stretch>
        </p:blipFill>
        <p:spPr>
          <a:xfrm>
            <a:off x="5157576" y="2684613"/>
            <a:ext cx="1875316" cy="323147"/>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cxnSp>
        <p:nvCxnSpPr>
          <p:cNvPr id="18" name="Straight Arrow Connector 17">
            <a:extLst>
              <a:ext uri="{FF2B5EF4-FFF2-40B4-BE49-F238E27FC236}">
                <a16:creationId xmlns:a16="http://schemas.microsoft.com/office/drawing/2014/main" id="{8F4DFAAC-9041-9D73-03B8-0391BF5E7B1B}"/>
              </a:ext>
              <a:ext uri="{C183D7F6-B498-43B3-948B-1728B52AA6E4}">
                <adec:decorative xmlns:adec="http://schemas.microsoft.com/office/drawing/2017/decorative" val="1"/>
              </a:ext>
            </a:extLst>
          </p:cNvPr>
          <p:cNvCxnSpPr>
            <a:cxnSpLocks/>
          </p:cNvCxnSpPr>
          <p:nvPr/>
        </p:nvCxnSpPr>
        <p:spPr>
          <a:xfrm rot="5400000" flipH="1">
            <a:off x="5084606" y="2571307"/>
            <a:ext cx="211301" cy="0"/>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4FADCBB-866B-2F06-3F83-2674767DDEAE}"/>
              </a:ext>
              <a:ext uri="{C183D7F6-B498-43B3-948B-1728B52AA6E4}">
                <adec:decorative xmlns:adec="http://schemas.microsoft.com/office/drawing/2017/decorative" val="1"/>
              </a:ext>
            </a:extLst>
          </p:cNvPr>
          <p:cNvCxnSpPr>
            <a:cxnSpLocks/>
          </p:cNvCxnSpPr>
          <p:nvPr/>
        </p:nvCxnSpPr>
        <p:spPr>
          <a:xfrm flipH="1">
            <a:off x="5777663" y="2056071"/>
            <a:ext cx="1" cy="233526"/>
          </a:xfrm>
          <a:prstGeom prst="straightConnector1">
            <a:avLst/>
          </a:prstGeom>
          <a:ln w="25400">
            <a:solidFill>
              <a:srgbClr val="4B60CE"/>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451C255-F2A1-A2A4-61DD-EEFD63ECE13F}"/>
              </a:ext>
              <a:ext uri="{C183D7F6-B498-43B3-948B-1728B52AA6E4}">
                <adec:decorative xmlns:adec="http://schemas.microsoft.com/office/drawing/2017/decorative" val="1"/>
              </a:ext>
            </a:extLst>
          </p:cNvPr>
          <p:cNvPicPr>
            <a:picLocks noChangeAspect="1"/>
          </p:cNvPicPr>
          <p:nvPr/>
        </p:nvPicPr>
        <p:blipFill>
          <a:blip r:embed="rId3"/>
          <a:srcRect l="24278" t="35758" r="67286" b="60112"/>
          <a:stretch>
            <a:fillRect/>
          </a:stretch>
        </p:blipFill>
        <p:spPr>
          <a:xfrm>
            <a:off x="5742079" y="1697408"/>
            <a:ext cx="1189608" cy="344557"/>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cxnSp>
        <p:nvCxnSpPr>
          <p:cNvPr id="68" name="!!line2">
            <a:extLst>
              <a:ext uri="{FF2B5EF4-FFF2-40B4-BE49-F238E27FC236}">
                <a16:creationId xmlns:a16="http://schemas.microsoft.com/office/drawing/2014/main" id="{3E161FA7-50EB-2ADA-D520-D0899AC44635}"/>
              </a:ext>
              <a:ext uri="{C183D7F6-B498-43B3-948B-1728B52AA6E4}">
                <adec:decorative xmlns:adec="http://schemas.microsoft.com/office/drawing/2017/decorative" val="1"/>
              </a:ext>
            </a:extLst>
          </p:cNvPr>
          <p:cNvCxnSpPr>
            <a:cxnSpLocks/>
          </p:cNvCxnSpPr>
          <p:nvPr/>
        </p:nvCxnSpPr>
        <p:spPr>
          <a:xfrm>
            <a:off x="588264" y="4718807"/>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D091DEF2-B45C-6DAC-859F-C9EDF4370D99}"/>
              </a:ext>
            </a:extLst>
          </p:cNvPr>
          <p:cNvSpPr txBox="1">
            <a:spLocks/>
          </p:cNvSpPr>
          <p:nvPr/>
        </p:nvSpPr>
        <p:spPr>
          <a:xfrm>
            <a:off x="588264" y="3205827"/>
            <a:ext cx="3447288" cy="64633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In </a:t>
            </a:r>
            <a:r>
              <a:rPr kumimoji="0" lang="en-US" sz="1400" b="0" i="0" u="none" strike="noStrike" kern="1200" cap="none" spc="0" normalizeH="0" baseline="0" noProof="0">
                <a:ln>
                  <a:noFill/>
                </a:ln>
                <a:solidFill>
                  <a:srgbClr val="000000"/>
                </a:solidFill>
                <a:effectLst/>
                <a:uLnTx/>
                <a:uFillTx/>
                <a:latin typeface="Segoe UI Semibold"/>
                <a:ea typeface="+mn-ea"/>
                <a:cs typeface="+mn-cs"/>
              </a:rPr>
              <a:t>Information</a:t>
            </a:r>
            <a:r>
              <a:rPr kumimoji="0" lang="en-US" sz="1400" b="0" i="0" u="none" strike="noStrike" kern="1200" cap="none" spc="0" normalizeH="0" baseline="0" noProof="0">
                <a:ln>
                  <a:noFill/>
                </a:ln>
                <a:solidFill>
                  <a:srgbClr val="000000"/>
                </a:solidFill>
                <a:effectLst/>
                <a:uLnTx/>
                <a:uFillTx/>
                <a:latin typeface="Segoe UI"/>
                <a:ea typeface="+mn-ea"/>
                <a:cs typeface="+mn-cs"/>
              </a:rPr>
              <a:t> </a:t>
            </a:r>
            <a:r>
              <a:rPr kumimoji="0" lang="en-US" sz="1400" b="0" i="0" u="none" strike="noStrike" kern="1200" cap="none" spc="0" normalizeH="0" baseline="0" noProof="0">
                <a:ln>
                  <a:noFill/>
                </a:ln>
                <a:solidFill>
                  <a:srgbClr val="000000"/>
                </a:solidFill>
                <a:effectLst/>
                <a:uLnTx/>
                <a:uFillTx/>
                <a:latin typeface="Segoe UI Semibold"/>
                <a:ea typeface="+mn-ea"/>
                <a:cs typeface="+mn-cs"/>
              </a:rPr>
              <a:t>protection</a:t>
            </a:r>
            <a:r>
              <a:rPr kumimoji="0" lang="en-US" sz="1400" b="0" i="0" u="none" strike="noStrike" kern="1200" cap="none" spc="0" normalizeH="0" baseline="0" noProof="0">
                <a:ln>
                  <a:noFill/>
                </a:ln>
                <a:solidFill>
                  <a:srgbClr val="000000"/>
                </a:solidFill>
                <a:effectLst/>
                <a:uLnTx/>
                <a:uFillTx/>
                <a:latin typeface="Segoe UI"/>
                <a:ea typeface="+mn-ea"/>
                <a:cs typeface="+mn-cs"/>
              </a:rPr>
              <a:t> &gt; </a:t>
            </a:r>
            <a:r>
              <a:rPr kumimoji="0" lang="en-US" sz="1400" b="0" i="0" u="none" strike="noStrike" kern="1200" cap="none" spc="0" normalizeH="0" baseline="0" noProof="0">
                <a:ln>
                  <a:noFill/>
                </a:ln>
                <a:solidFill>
                  <a:srgbClr val="000000"/>
                </a:solidFill>
                <a:effectLst/>
                <a:uLnTx/>
                <a:uFillTx/>
                <a:latin typeface="Segoe UI Semibold"/>
                <a:ea typeface="+mn-ea"/>
                <a:cs typeface="+mn-cs"/>
              </a:rPr>
              <a:t>Policies</a:t>
            </a:r>
            <a:r>
              <a:rPr kumimoji="0" lang="en-US" sz="1400" b="0" i="0" u="none" strike="noStrike" kern="1200" cap="none" spc="0" normalizeH="0" baseline="0" noProof="0">
                <a:ln>
                  <a:noFill/>
                </a:ln>
                <a:solidFill>
                  <a:srgbClr val="000000"/>
                </a:solidFill>
                <a:effectLst/>
                <a:uLnTx/>
                <a:uFillTx/>
                <a:latin typeface="Segoe UI"/>
                <a:ea typeface="+mn-ea"/>
                <a:cs typeface="+mn-cs"/>
              </a:rPr>
              <a:t> &gt; </a:t>
            </a:r>
            <a:r>
              <a:rPr kumimoji="0" lang="en-US" sz="1400" b="0" i="0" u="none" strike="noStrike" kern="1200" cap="none" spc="0" normalizeH="0" baseline="0" noProof="0">
                <a:ln>
                  <a:noFill/>
                </a:ln>
                <a:solidFill>
                  <a:srgbClr val="000000"/>
                </a:solidFill>
                <a:effectLst/>
                <a:uLnTx/>
                <a:uFillTx/>
                <a:latin typeface="Segoe UI Semibold"/>
                <a:ea typeface="+mn-ea"/>
                <a:cs typeface="+mn-cs"/>
              </a:rPr>
              <a:t>Label</a:t>
            </a:r>
            <a:r>
              <a:rPr kumimoji="0" lang="en-US" sz="1400" b="0" i="0" u="none" strike="noStrike" kern="1200" cap="none" spc="0" normalizeH="0" baseline="0" noProof="0">
                <a:ln>
                  <a:noFill/>
                </a:ln>
                <a:solidFill>
                  <a:srgbClr val="000000"/>
                </a:solidFill>
                <a:effectLst/>
                <a:uLnTx/>
                <a:uFillTx/>
                <a:latin typeface="Segoe UI"/>
                <a:ea typeface="+mn-ea"/>
                <a:cs typeface="+mn-cs"/>
              </a:rPr>
              <a:t> </a:t>
            </a:r>
            <a:r>
              <a:rPr kumimoji="0" lang="en-US" sz="1400" b="0" i="0" u="none" strike="noStrike" kern="1200" cap="none" spc="0" normalizeH="0" baseline="0" noProof="0">
                <a:ln>
                  <a:noFill/>
                </a:ln>
                <a:solidFill>
                  <a:srgbClr val="000000"/>
                </a:solidFill>
                <a:effectLst/>
                <a:uLnTx/>
                <a:uFillTx/>
                <a:latin typeface="Segoe UI Semibold"/>
                <a:ea typeface="+mn-ea"/>
                <a:cs typeface="+mn-cs"/>
              </a:rPr>
              <a:t>publishing</a:t>
            </a:r>
            <a:r>
              <a:rPr kumimoji="0" lang="en-US" sz="1400" b="0" i="0" u="none" strike="noStrike" kern="1200" cap="none" spc="0" normalizeH="0" baseline="0" noProof="0">
                <a:ln>
                  <a:noFill/>
                </a:ln>
                <a:solidFill>
                  <a:srgbClr val="000000"/>
                </a:solidFill>
                <a:effectLst/>
                <a:uLnTx/>
                <a:uFillTx/>
                <a:latin typeface="Segoe UI"/>
                <a:ea typeface="+mn-ea"/>
                <a:cs typeface="+mn-cs"/>
              </a:rPr>
              <a:t> </a:t>
            </a:r>
            <a:r>
              <a:rPr kumimoji="0" lang="en-US" sz="1400" b="0" i="0" u="none" strike="noStrike" kern="1200" cap="none" spc="0" normalizeH="0" baseline="0" noProof="0">
                <a:ln>
                  <a:noFill/>
                </a:ln>
                <a:solidFill>
                  <a:srgbClr val="000000"/>
                </a:solidFill>
                <a:effectLst/>
                <a:uLnTx/>
                <a:uFillTx/>
                <a:latin typeface="Segoe UI Semibold"/>
                <a:ea typeface="+mn-ea"/>
                <a:cs typeface="+mn-cs"/>
              </a:rPr>
              <a:t>policies</a:t>
            </a:r>
            <a:r>
              <a:rPr kumimoji="0" lang="en-US" sz="1400" b="0" i="0" u="none" strike="noStrike" kern="1200" cap="none" spc="0" normalizeH="0" baseline="0" noProof="0">
                <a:ln>
                  <a:noFill/>
                </a:ln>
                <a:solidFill>
                  <a:srgbClr val="000000"/>
                </a:solidFill>
                <a:effectLst/>
                <a:uLnTx/>
                <a:uFillTx/>
                <a:latin typeface="Segoe UI"/>
                <a:ea typeface="+mn-ea"/>
                <a:cs typeface="+mn-cs"/>
              </a:rPr>
              <a:t> &gt; </a:t>
            </a:r>
            <a:r>
              <a:rPr kumimoji="0" lang="en-US" sz="1400" b="0" i="0" u="none" strike="noStrike" kern="1200" cap="none" spc="0" normalizeH="0" baseline="0" noProof="0">
                <a:ln>
                  <a:noFill/>
                </a:ln>
                <a:solidFill>
                  <a:srgbClr val="000000"/>
                </a:solidFill>
                <a:effectLst/>
                <a:uLnTx/>
                <a:uFillTx/>
                <a:latin typeface="Segoe UI Semibold"/>
                <a:ea typeface="+mn-ea"/>
                <a:cs typeface="+mn-cs"/>
              </a:rPr>
              <a:t>Publish</a:t>
            </a:r>
            <a:r>
              <a:rPr kumimoji="0" lang="en-US" sz="1400" b="0" i="0" u="none" strike="noStrike" kern="1200" cap="none" spc="0" normalizeH="0" baseline="0" noProof="0">
                <a:ln>
                  <a:noFill/>
                </a:ln>
                <a:solidFill>
                  <a:srgbClr val="000000"/>
                </a:solidFill>
                <a:effectLst/>
                <a:uLnTx/>
                <a:uFillTx/>
                <a:latin typeface="Segoe UI"/>
                <a:ea typeface="+mn-ea"/>
                <a:cs typeface="+mn-cs"/>
              </a:rPr>
              <a:t> </a:t>
            </a:r>
            <a:r>
              <a:rPr kumimoji="0" lang="en-US" sz="1400" b="0" i="0" u="none" strike="noStrike" kern="1200" cap="none" spc="0" normalizeH="0" baseline="0" noProof="0">
                <a:ln>
                  <a:noFill/>
                </a:ln>
                <a:solidFill>
                  <a:srgbClr val="000000"/>
                </a:solidFill>
                <a:effectLst/>
                <a:uLnTx/>
                <a:uFillTx/>
                <a:latin typeface="Segoe UI Semibold"/>
                <a:ea typeface="+mn-ea"/>
                <a:cs typeface="+mn-cs"/>
              </a:rPr>
              <a:t>labels</a:t>
            </a:r>
          </a:p>
        </p:txBody>
      </p:sp>
      <p:sp>
        <p:nvSpPr>
          <p:cNvPr id="70" name="TextBox 69">
            <a:extLst>
              <a:ext uri="{FF2B5EF4-FFF2-40B4-BE49-F238E27FC236}">
                <a16:creationId xmlns:a16="http://schemas.microsoft.com/office/drawing/2014/main" id="{60CD4CA2-52C4-D60B-5EE6-5DF8553A4705}"/>
              </a:ext>
            </a:extLst>
          </p:cNvPr>
          <p:cNvSpPr txBox="1">
            <a:spLocks/>
          </p:cNvSpPr>
          <p:nvPr/>
        </p:nvSpPr>
        <p:spPr>
          <a:xfrm>
            <a:off x="588264" y="4282321"/>
            <a:ext cx="3447288" cy="21544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startAt="2"/>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Choose a label type</a:t>
            </a:r>
            <a:endPar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p:txBody>
      </p:sp>
      <p:sp>
        <p:nvSpPr>
          <p:cNvPr id="71" name="TextBox 70">
            <a:extLst>
              <a:ext uri="{FF2B5EF4-FFF2-40B4-BE49-F238E27FC236}">
                <a16:creationId xmlns:a16="http://schemas.microsoft.com/office/drawing/2014/main" id="{BBD32B85-A2FB-191D-97CC-2B2FEC5DC306}"/>
              </a:ext>
            </a:extLst>
          </p:cNvPr>
          <p:cNvSpPr txBox="1">
            <a:spLocks/>
          </p:cNvSpPr>
          <p:nvPr/>
        </p:nvSpPr>
        <p:spPr>
          <a:xfrm>
            <a:off x="588264" y="4925643"/>
            <a:ext cx="3447288" cy="21544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300"/>
              </a:spcAft>
              <a:buClrTx/>
              <a:buSzTx/>
              <a:buFont typeface="+mj-lt"/>
              <a:buAutoNum type="arabicParenR" startAt="3"/>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Assign to specific users or groups</a:t>
            </a:r>
          </a:p>
        </p:txBody>
      </p:sp>
      <p:sp>
        <p:nvSpPr>
          <p:cNvPr id="72" name="TextBox 71">
            <a:extLst>
              <a:ext uri="{FF2B5EF4-FFF2-40B4-BE49-F238E27FC236}">
                <a16:creationId xmlns:a16="http://schemas.microsoft.com/office/drawing/2014/main" id="{9DF48A30-AF97-2DF7-6290-413668133CD8}"/>
              </a:ext>
            </a:extLst>
          </p:cNvPr>
          <p:cNvSpPr txBox="1">
            <a:spLocks/>
          </p:cNvSpPr>
          <p:nvPr/>
        </p:nvSpPr>
        <p:spPr>
          <a:xfrm>
            <a:off x="588264" y="5573524"/>
            <a:ext cx="3447288" cy="215444"/>
          </a:xfrm>
          <a:prstGeom prst="rect">
            <a:avLst/>
          </a:prstGeom>
          <a:noFill/>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startAt="4"/>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Set default labels</a:t>
            </a:r>
          </a:p>
        </p:txBody>
      </p:sp>
      <p:cxnSp>
        <p:nvCxnSpPr>
          <p:cNvPr id="73" name="!!line2">
            <a:extLst>
              <a:ext uri="{FF2B5EF4-FFF2-40B4-BE49-F238E27FC236}">
                <a16:creationId xmlns:a16="http://schemas.microsoft.com/office/drawing/2014/main" id="{8C7AEBE6-6EA2-70BA-5564-41D42234BDE9}"/>
              </a:ext>
              <a:ext uri="{C183D7F6-B498-43B3-948B-1728B52AA6E4}">
                <adec:decorative xmlns:adec="http://schemas.microsoft.com/office/drawing/2017/decorative" val="1"/>
              </a:ext>
            </a:extLst>
          </p:cNvPr>
          <p:cNvCxnSpPr>
            <a:cxnSpLocks/>
          </p:cNvCxnSpPr>
          <p:nvPr/>
        </p:nvCxnSpPr>
        <p:spPr>
          <a:xfrm>
            <a:off x="588264" y="4068923"/>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74" name="!!line2">
            <a:extLst>
              <a:ext uri="{FF2B5EF4-FFF2-40B4-BE49-F238E27FC236}">
                <a16:creationId xmlns:a16="http://schemas.microsoft.com/office/drawing/2014/main" id="{F61208D2-7200-B799-77AC-6656BC1AE678}"/>
              </a:ext>
              <a:ext uri="{C183D7F6-B498-43B3-948B-1728B52AA6E4}">
                <adec:decorative xmlns:adec="http://schemas.microsoft.com/office/drawing/2017/decorative" val="1"/>
              </a:ext>
            </a:extLst>
          </p:cNvPr>
          <p:cNvCxnSpPr>
            <a:cxnSpLocks/>
          </p:cNvCxnSpPr>
          <p:nvPr/>
        </p:nvCxnSpPr>
        <p:spPr>
          <a:xfrm>
            <a:off x="588264" y="5361851"/>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pic>
        <p:nvPicPr>
          <p:cNvPr id="78" name="Picture 77">
            <a:extLst>
              <a:ext uri="{FF2B5EF4-FFF2-40B4-BE49-F238E27FC236}">
                <a16:creationId xmlns:a16="http://schemas.microsoft.com/office/drawing/2014/main" id="{2636CE70-4C30-83B3-7F27-EF9AB6F60D6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529190" y="4188946"/>
            <a:ext cx="3355848" cy="1987785"/>
          </a:xfrm>
          <a:prstGeom prst="roundRect">
            <a:avLst>
              <a:gd name="adj" fmla="val 2024"/>
            </a:avLst>
          </a:prstGeom>
          <a:noFill/>
          <a:effectLst>
            <a:outerShdw blurRad="50800" dist="25400" dir="2700000" algn="tl" rotWithShape="0">
              <a:prstClr val="black">
                <a:alpha val="20000"/>
              </a:prstClr>
            </a:outerShdw>
          </a:effectLst>
        </p:spPr>
      </p:pic>
      <p:grpSp>
        <p:nvGrpSpPr>
          <p:cNvPr id="80" name="Group 79">
            <a:extLst>
              <a:ext uri="{FF2B5EF4-FFF2-40B4-BE49-F238E27FC236}">
                <a16:creationId xmlns:a16="http://schemas.microsoft.com/office/drawing/2014/main" id="{2B7D332E-9A56-B6A9-2148-EDDDA924804E}"/>
              </a:ext>
              <a:ext uri="{C183D7F6-B498-43B3-948B-1728B52AA6E4}">
                <adec:decorative xmlns:adec="http://schemas.microsoft.com/office/drawing/2017/decorative" val="1"/>
              </a:ext>
            </a:extLst>
          </p:cNvPr>
          <p:cNvGrpSpPr/>
          <p:nvPr/>
        </p:nvGrpSpPr>
        <p:grpSpPr>
          <a:xfrm>
            <a:off x="4924680" y="4188946"/>
            <a:ext cx="3355848" cy="2007888"/>
            <a:chOff x="8529190" y="1562996"/>
            <a:chExt cx="3355848" cy="2007888"/>
          </a:xfrm>
        </p:grpSpPr>
        <p:pic>
          <p:nvPicPr>
            <p:cNvPr id="81" name="Picture 80">
              <a:extLst>
                <a:ext uri="{FF2B5EF4-FFF2-40B4-BE49-F238E27FC236}">
                  <a16:creationId xmlns:a16="http://schemas.microsoft.com/office/drawing/2014/main" id="{8A3DF18F-38F3-A0F0-100D-94D151CBBBFF}"/>
                </a:ext>
              </a:extLst>
            </p:cNvPr>
            <p:cNvPicPr>
              <a:picLocks noChangeAspect="1"/>
            </p:cNvPicPr>
            <p:nvPr/>
          </p:nvPicPr>
          <p:blipFill>
            <a:blip r:embed="rId6"/>
            <a:srcRect l="271" t="573"/>
            <a:stretch>
              <a:fillRect/>
            </a:stretch>
          </p:blipFill>
          <p:spPr>
            <a:xfrm>
              <a:off x="8529190" y="1562996"/>
              <a:ext cx="3355848" cy="2007888"/>
            </a:xfrm>
            <a:prstGeom prst="roundRect">
              <a:avLst>
                <a:gd name="adj" fmla="val 2024"/>
              </a:avLst>
            </a:prstGeom>
            <a:noFill/>
            <a:effectLst>
              <a:outerShdw blurRad="50800" dist="25400" dir="2700000" algn="tl" rotWithShape="0">
                <a:prstClr val="black">
                  <a:alpha val="20000"/>
                </a:prstClr>
              </a:outerShdw>
            </a:effectLst>
          </p:spPr>
        </p:pic>
        <p:cxnSp>
          <p:nvCxnSpPr>
            <p:cNvPr id="82" name="Straight Arrow Connector 81">
              <a:extLst>
                <a:ext uri="{FF2B5EF4-FFF2-40B4-BE49-F238E27FC236}">
                  <a16:creationId xmlns:a16="http://schemas.microsoft.com/office/drawing/2014/main" id="{E152F3E1-C564-2F51-6B41-3809A9EC91F7}"/>
                </a:ext>
              </a:extLst>
            </p:cNvPr>
            <p:cNvCxnSpPr>
              <a:cxnSpLocks/>
            </p:cNvCxnSpPr>
            <p:nvPr/>
          </p:nvCxnSpPr>
          <p:spPr>
            <a:xfrm rot="10800000" flipH="1">
              <a:off x="10390080" y="1849848"/>
              <a:ext cx="211301" cy="0"/>
            </a:xfrm>
            <a:prstGeom prst="straightConnector1">
              <a:avLst/>
            </a:prstGeom>
            <a:ln w="25400">
              <a:solidFill>
                <a:srgbClr val="4C60CE"/>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pic>
          <p:nvPicPr>
            <p:cNvPr id="83" name="Picture 82">
              <a:extLst>
                <a:ext uri="{FF2B5EF4-FFF2-40B4-BE49-F238E27FC236}">
                  <a16:creationId xmlns:a16="http://schemas.microsoft.com/office/drawing/2014/main" id="{BB6EC6BC-CEC2-8739-6DBC-68AAF4289CDD}"/>
                </a:ext>
              </a:extLst>
            </p:cNvPr>
            <p:cNvPicPr>
              <a:picLocks noChangeAspect="1"/>
            </p:cNvPicPr>
            <p:nvPr/>
          </p:nvPicPr>
          <p:blipFill>
            <a:blip r:embed="rId6"/>
            <a:srcRect l="61565" t="12131" r="19085" b="73436"/>
            <a:stretch>
              <a:fillRect/>
            </a:stretch>
          </p:blipFill>
          <p:spPr>
            <a:xfrm>
              <a:off x="8619235" y="1817539"/>
              <a:ext cx="1755956" cy="786024"/>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grpSp>
      <p:pic>
        <p:nvPicPr>
          <p:cNvPr id="84" name="Picture 83">
            <a:extLst>
              <a:ext uri="{FF2B5EF4-FFF2-40B4-BE49-F238E27FC236}">
                <a16:creationId xmlns:a16="http://schemas.microsoft.com/office/drawing/2014/main" id="{CBF559F7-43E0-927C-E560-2D0B7E99C111}"/>
              </a:ext>
              <a:ext uri="{C183D7F6-B498-43B3-948B-1728B52AA6E4}">
                <adec:decorative xmlns:adec="http://schemas.microsoft.com/office/drawing/2017/decorative" val="1"/>
              </a:ext>
            </a:extLst>
          </p:cNvPr>
          <p:cNvPicPr>
            <a:picLocks noChangeAspect="1"/>
          </p:cNvPicPr>
          <p:nvPr/>
        </p:nvPicPr>
        <p:blipFill>
          <a:blip r:embed="rId7"/>
          <a:srcRect l="321"/>
          <a:stretch>
            <a:fillRect/>
          </a:stretch>
        </p:blipFill>
        <p:spPr>
          <a:xfrm>
            <a:off x="8529190" y="1589158"/>
            <a:ext cx="3355848" cy="1981726"/>
          </a:xfrm>
          <a:prstGeom prst="rect">
            <a:avLst/>
          </a:prstGeom>
        </p:spPr>
      </p:pic>
      <p:sp>
        <p:nvSpPr>
          <p:cNvPr id="10" name="Rectangle: Rounded Corners 9">
            <a:extLst>
              <a:ext uri="{FF2B5EF4-FFF2-40B4-BE49-F238E27FC236}">
                <a16:creationId xmlns:a16="http://schemas.microsoft.com/office/drawing/2014/main" id="{7D58A1AE-2FEF-DB3B-4D8B-64AA48EAC6CE}"/>
              </a:ext>
            </a:extLst>
          </p:cNvPr>
          <p:cNvSpPr/>
          <p:nvPr/>
        </p:nvSpPr>
        <p:spPr bwMode="auto">
          <a:xfrm>
            <a:off x="-1" y="0"/>
            <a:ext cx="4629873" cy="251278"/>
          </a:xfrm>
          <a:prstGeom prst="roundRect">
            <a:avLst>
              <a:gd name="adj" fmla="val 0"/>
            </a:avLst>
          </a:prstGeom>
          <a:gradFill flip="none" rotWithShape="1">
            <a:gsLst>
              <a:gs pos="0">
                <a:srgbClr val="C03BC4"/>
              </a:gs>
              <a:gs pos="80000">
                <a:srgbClr val="0078D4"/>
              </a:gs>
            </a:gsLst>
            <a:path path="circle">
              <a:fillToRect l="100000" t="100000"/>
            </a:path>
            <a:tileRect r="-100000" b="-100000"/>
          </a:gradFill>
          <a:effectLst/>
        </p:spPr>
        <p:txBody>
          <a:bodyPr wrap="square" lIns="73152" tIns="45720" rIns="73152" bIns="45720" rtlCol="0" anchor="ctr" anchorCtr="0">
            <a:noAutofit/>
          </a:bodyPr>
          <a:lstStyle/>
          <a:p>
            <a:pPr lvl="0" algn="ctr" defTabSz="932472" fontAlgn="base">
              <a:spcBef>
                <a:spcPct val="0"/>
              </a:spcBef>
              <a:spcAft>
                <a:spcPct val="0"/>
              </a:spcAft>
              <a:tabLst>
                <a:tab pos="2743200" algn="l"/>
              </a:tabLst>
              <a:defRPr/>
            </a:pPr>
            <a:r>
              <a:rPr lang="en-US" sz="1200" b="1">
                <a:ln w="3175">
                  <a:noFill/>
                </a:ln>
                <a:gradFill>
                  <a:gsLst>
                    <a:gs pos="38000">
                      <a:srgbClr val="FFFFFF"/>
                    </a:gs>
                    <a:gs pos="53933">
                      <a:srgbClr val="FFFFFF"/>
                    </a:gs>
                  </a:gsLst>
                  <a:path path="circle">
                    <a:fillToRect l="100000" b="100000"/>
                  </a:path>
                </a:gradFill>
                <a:latin typeface="Segoe Sans Display Semibold" pitchFamily="2" charset="0"/>
                <a:cs typeface="Segoe Sans Display Semibold" pitchFamily="2" charset="0"/>
              </a:rPr>
              <a:t>1. Protect your sensitive information</a:t>
            </a:r>
          </a:p>
        </p:txBody>
      </p:sp>
      <p:sp>
        <p:nvSpPr>
          <p:cNvPr id="14" name="Rectangle: Rounded Corners 13">
            <a:extLst>
              <a:ext uri="{FF2B5EF4-FFF2-40B4-BE49-F238E27FC236}">
                <a16:creationId xmlns:a16="http://schemas.microsoft.com/office/drawing/2014/main" id="{BD2F38B2-1DF2-4A0F-4F23-929BF6647AED}"/>
              </a:ext>
            </a:extLst>
          </p:cNvPr>
          <p:cNvSpPr/>
          <p:nvPr/>
        </p:nvSpPr>
        <p:spPr bwMode="auto">
          <a:xfrm>
            <a:off x="9977732" y="321736"/>
            <a:ext cx="596861" cy="251278"/>
          </a:xfrm>
          <a:prstGeom prst="roundRect">
            <a:avLst>
              <a:gd name="adj" fmla="val 18696"/>
            </a:avLst>
          </a:prstGeom>
          <a:solidFill>
            <a:srgbClr val="D9D9D9"/>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Initiate</a:t>
            </a:r>
          </a:p>
        </p:txBody>
      </p:sp>
      <p:sp>
        <p:nvSpPr>
          <p:cNvPr id="15" name="Rectangle: Rounded Corners 14">
            <a:extLst>
              <a:ext uri="{FF2B5EF4-FFF2-40B4-BE49-F238E27FC236}">
                <a16:creationId xmlns:a16="http://schemas.microsoft.com/office/drawing/2014/main" id="{3C8D2392-5B56-0925-6DBF-7D68DD63A180}"/>
              </a:ext>
            </a:extLst>
          </p:cNvPr>
          <p:cNvSpPr/>
          <p:nvPr/>
        </p:nvSpPr>
        <p:spPr bwMode="auto">
          <a:xfrm>
            <a:off x="10632955" y="321736"/>
            <a:ext cx="596861" cy="251278"/>
          </a:xfrm>
          <a:prstGeom prst="roundRect">
            <a:avLst>
              <a:gd name="adj" fmla="val 18696"/>
            </a:avLst>
          </a:prstGeom>
          <a:solidFill>
            <a:srgbClr val="0078D4"/>
          </a:solidFill>
          <a:effectLst>
            <a:outerShdw blurRad="50800" dist="25400" dir="2700000" algn="tl" rotWithShape="0">
              <a:prstClr val="black">
                <a:alpha val="20000"/>
              </a:prstClr>
            </a:outerShdw>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Protect</a:t>
            </a:r>
          </a:p>
        </p:txBody>
      </p:sp>
      <p:sp>
        <p:nvSpPr>
          <p:cNvPr id="16" name="Rectangle: Rounded Corners 15">
            <a:extLst>
              <a:ext uri="{FF2B5EF4-FFF2-40B4-BE49-F238E27FC236}">
                <a16:creationId xmlns:a16="http://schemas.microsoft.com/office/drawing/2014/main" id="{8E4C797B-7798-0CF9-9202-32A92D8BA786}"/>
              </a:ext>
            </a:extLst>
          </p:cNvPr>
          <p:cNvSpPr/>
          <p:nvPr/>
        </p:nvSpPr>
        <p:spPr bwMode="auto">
          <a:xfrm>
            <a:off x="11288177" y="321736"/>
            <a:ext cx="596861" cy="251278"/>
          </a:xfrm>
          <a:prstGeom prst="roundRect">
            <a:avLst>
              <a:gd name="adj" fmla="val 18696"/>
            </a:avLst>
          </a:prstGeom>
          <a:solidFill>
            <a:srgbClr val="D9D9D9"/>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Operate</a:t>
            </a:r>
          </a:p>
        </p:txBody>
      </p:sp>
      <p:sp>
        <p:nvSpPr>
          <p:cNvPr id="19" name="Rectangle 18">
            <a:extLst>
              <a:ext uri="{FF2B5EF4-FFF2-40B4-BE49-F238E27FC236}">
                <a16:creationId xmlns:a16="http://schemas.microsoft.com/office/drawing/2014/main" id="{69193D88-12B3-7ED0-8C2B-C4D46AB9A972}"/>
              </a:ext>
              <a:ext uri="{C183D7F6-B498-43B3-948B-1728B52AA6E4}">
                <adec:decorative xmlns:adec="http://schemas.microsoft.com/office/drawing/2017/decorative" val="1"/>
              </a:ext>
            </a:extLst>
          </p:cNvPr>
          <p:cNvSpPr/>
          <p:nvPr/>
        </p:nvSpPr>
        <p:spPr bwMode="auto">
          <a:xfrm>
            <a:off x="8861717" y="5043754"/>
            <a:ext cx="2467888" cy="898083"/>
          </a:xfrm>
          <a:prstGeom prst="rect">
            <a:avLst/>
          </a:prstGeom>
          <a:solidFill>
            <a:schemeClr val="bg1"/>
          </a:solidFill>
          <a:ln w="25400">
            <a:gradFill>
              <a:gsLst>
                <a:gs pos="100000">
                  <a:srgbClr val="C03BC4"/>
                </a:gs>
                <a:gs pos="28000">
                  <a:schemeClr val="accent1"/>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20" name="Straight Arrow Connector 19">
            <a:extLst>
              <a:ext uri="{FF2B5EF4-FFF2-40B4-BE49-F238E27FC236}">
                <a16:creationId xmlns:a16="http://schemas.microsoft.com/office/drawing/2014/main" id="{B4A53E5A-6637-C266-A93B-2855B209EFA4}"/>
              </a:ext>
              <a:ext uri="{C183D7F6-B498-43B3-948B-1728B52AA6E4}">
                <adec:decorative xmlns:adec="http://schemas.microsoft.com/office/drawing/2017/decorative" val="1"/>
              </a:ext>
            </a:extLst>
          </p:cNvPr>
          <p:cNvCxnSpPr>
            <a:cxnSpLocks/>
          </p:cNvCxnSpPr>
          <p:nvPr/>
        </p:nvCxnSpPr>
        <p:spPr>
          <a:xfrm flipV="1">
            <a:off x="9484929" y="4828204"/>
            <a:ext cx="0" cy="205477"/>
          </a:xfrm>
          <a:prstGeom prst="straightConnector1">
            <a:avLst/>
          </a:prstGeom>
          <a:ln w="25400">
            <a:solidFill>
              <a:srgbClr val="1172D3"/>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A2CC57B0-4806-C7FE-14C0-5897B0F7C36F}"/>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885571" y="5084416"/>
            <a:ext cx="2444036" cy="812025"/>
          </a:xfrm>
          <a:prstGeom prst="rect">
            <a:avLst/>
          </a:prstGeom>
        </p:spPr>
      </p:pic>
      <p:sp>
        <p:nvSpPr>
          <p:cNvPr id="4" name="Rectangle: Rounded Corners 3">
            <a:extLst>
              <a:ext uri="{FF2B5EF4-FFF2-40B4-BE49-F238E27FC236}">
                <a16:creationId xmlns:a16="http://schemas.microsoft.com/office/drawing/2014/main" id="{CA4195D9-EA55-3719-F60A-7B76EEDB5B65}"/>
              </a:ext>
            </a:extLst>
          </p:cNvPr>
          <p:cNvSpPr/>
          <p:nvPr/>
        </p:nvSpPr>
        <p:spPr bwMode="auto">
          <a:xfrm>
            <a:off x="415116" y="2161002"/>
            <a:ext cx="3787486" cy="251278"/>
          </a:xfrm>
          <a:prstGeom prst="roundRect">
            <a:avLst>
              <a:gd name="adj" fmla="val 18696"/>
            </a:avLst>
          </a:prstGeom>
          <a:solidFill>
            <a:srgbClr val="8661C5"/>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solidFill>
                  <a:schemeClr val="bg1"/>
                </a:solidFill>
                <a:effectLst/>
                <a:uLnTx/>
                <a:uFillTx/>
                <a:latin typeface="Segoe Sans Display Semibold" pitchFamily="2" charset="0"/>
                <a:ea typeface="+mn-ea"/>
                <a:cs typeface="Segoe Sans Display Semibold" pitchFamily="2" charset="0"/>
              </a:rPr>
              <a:t>Available with Business Premium</a:t>
            </a:r>
          </a:p>
        </p:txBody>
      </p:sp>
    </p:spTree>
    <p:extLst>
      <p:ext uri="{BB962C8B-B14F-4D97-AF65-F5344CB8AC3E}">
        <p14:creationId xmlns:p14="http://schemas.microsoft.com/office/powerpoint/2010/main" val="9451864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0723E-73C5-7050-E7E7-4EC21FDD9E31}"/>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F536B3ED-F2A0-C7DD-3DF1-84BD2EB88281}"/>
              </a:ext>
              <a:ext uri="{C183D7F6-B498-43B3-948B-1728B52AA6E4}">
                <adec:decorative xmlns:adec="http://schemas.microsoft.com/office/drawing/2017/decorative" val="1"/>
              </a:ext>
            </a:extLst>
          </p:cNvPr>
          <p:cNvPicPr>
            <a:picLocks noChangeAspect="1"/>
          </p:cNvPicPr>
          <p:nvPr/>
        </p:nvPicPr>
        <p:blipFill>
          <a:blip r:embed="rId3"/>
          <a:srcRect l="163" t="266" r="-1"/>
          <a:stretch>
            <a:fillRect/>
          </a:stretch>
        </p:blipFill>
        <p:spPr>
          <a:xfrm>
            <a:off x="4924679" y="1174427"/>
            <a:ext cx="6960357" cy="4091601"/>
          </a:xfrm>
          <a:prstGeom prst="roundRect">
            <a:avLst>
              <a:gd name="adj" fmla="val 754"/>
            </a:avLst>
          </a:prstGeom>
          <a:noFill/>
          <a:ln>
            <a:noFill/>
          </a:ln>
          <a:effectLst>
            <a:outerShdw blurRad="50800" dist="25400" dir="2700000" algn="tl" rotWithShape="0">
              <a:prstClr val="black">
                <a:alpha val="20000"/>
              </a:prstClr>
            </a:outerShdw>
          </a:effectLst>
        </p:spPr>
      </p:pic>
      <p:sp>
        <p:nvSpPr>
          <p:cNvPr id="54" name="Rectangle: Rounded Corners 53">
            <a:extLst>
              <a:ext uri="{FF2B5EF4-FFF2-40B4-BE49-F238E27FC236}">
                <a16:creationId xmlns:a16="http://schemas.microsoft.com/office/drawing/2014/main" id="{13069639-DF9E-4A09-F3EC-4218F19088A8}"/>
              </a:ext>
              <a:ext uri="{C183D7F6-B498-43B3-948B-1728B52AA6E4}">
                <adec:decorative xmlns:adec="http://schemas.microsoft.com/office/drawing/2017/decorative" val="1"/>
              </a:ext>
            </a:extLst>
          </p:cNvPr>
          <p:cNvSpPr/>
          <p:nvPr/>
        </p:nvSpPr>
        <p:spPr bwMode="auto">
          <a:xfrm>
            <a:off x="415116" y="2458282"/>
            <a:ext cx="3787486" cy="3436650"/>
          </a:xfrm>
          <a:prstGeom prst="roundRect">
            <a:avLst>
              <a:gd name="adj" fmla="val 1729"/>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TextBox 55">
            <a:extLst>
              <a:ext uri="{FF2B5EF4-FFF2-40B4-BE49-F238E27FC236}">
                <a16:creationId xmlns:a16="http://schemas.microsoft.com/office/drawing/2014/main" id="{823C81ED-99AE-D989-D119-782AFCEBD324}"/>
              </a:ext>
            </a:extLst>
          </p:cNvPr>
          <p:cNvSpPr txBox="1"/>
          <p:nvPr/>
        </p:nvSpPr>
        <p:spPr>
          <a:xfrm>
            <a:off x="588264" y="2633121"/>
            <a:ext cx="3438143" cy="193899"/>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How to do it</a:t>
            </a:r>
          </a:p>
        </p:txBody>
      </p:sp>
      <p:sp>
        <p:nvSpPr>
          <p:cNvPr id="39" name="Title 16">
            <a:extLst>
              <a:ext uri="{FF2B5EF4-FFF2-40B4-BE49-F238E27FC236}">
                <a16:creationId xmlns:a16="http://schemas.microsoft.com/office/drawing/2014/main" id="{F9D97415-A4EC-B045-C1AB-A7CF65CA64B3}"/>
              </a:ext>
            </a:extLst>
          </p:cNvPr>
          <p:cNvSpPr txBox="1">
            <a:spLocks/>
          </p:cNvSpPr>
          <p:nvPr/>
        </p:nvSpPr>
        <p:spPr>
          <a:xfrm>
            <a:off x="588264" y="1185706"/>
            <a:ext cx="3447288" cy="86177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000" b="0" kern="1200" cap="none" spc="0" baseline="0">
                <a:ln w="3175">
                  <a:noFill/>
                </a:ln>
                <a:solidFill>
                  <a:schemeClr val="tx1"/>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UI"/>
                <a:ea typeface="+mn-ea"/>
                <a:cs typeface="Segoe UI" panose="020B0502040204020203" pitchFamily="34" charset="0"/>
              </a:rPr>
              <a:t>Publishing your labels ensures users can see and use them. Applying labels helps scale protection across Teams, SharePoint, and OneDrive.</a:t>
            </a:r>
          </a:p>
        </p:txBody>
      </p:sp>
      <p:sp>
        <p:nvSpPr>
          <p:cNvPr id="40" name="Title 1">
            <a:extLst>
              <a:ext uri="{FF2B5EF4-FFF2-40B4-BE49-F238E27FC236}">
                <a16:creationId xmlns:a16="http://schemas.microsoft.com/office/drawing/2014/main" id="{FA6BD32C-5D7F-7C0D-28A3-E9A7A72B410E}"/>
              </a:ext>
            </a:extLst>
          </p:cNvPr>
          <p:cNvSpPr txBox="1">
            <a:spLocks noGrp="1"/>
          </p:cNvSpPr>
          <p:nvPr>
            <p:ph type="title"/>
          </p:nvPr>
        </p:nvSpPr>
        <p:spPr>
          <a:xfrm>
            <a:off x="588264" y="224976"/>
            <a:ext cx="3447288" cy="861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50" normalizeH="0" baseline="0" noProof="0">
                <a:ln w="3175">
                  <a:noFill/>
                </a:ln>
                <a:solidFill>
                  <a:srgbClr val="0078D4"/>
                </a:solidFill>
                <a:effectLst/>
                <a:uLnTx/>
                <a:uFillTx/>
                <a:latin typeface="Segoe UI Semibold"/>
                <a:ea typeface="+mn-ea"/>
                <a:cs typeface="Segoe UI" pitchFamily="34" charset="0"/>
              </a:rPr>
              <a:t>Enable</a:t>
            </a:r>
            <a:r>
              <a:rPr kumimoji="0" lang="en-US" sz="2800" b="0" i="0" u="none" strike="noStrike" kern="1200" cap="none" spc="-50" normalizeH="0" baseline="0" noProof="0">
                <a:ln w="3175">
                  <a:noFill/>
                </a:ln>
                <a:solidFill>
                  <a:srgbClr val="0078D4"/>
                </a:solidFill>
                <a:effectLst/>
                <a:uLnTx/>
                <a:uFillTx/>
                <a:latin typeface="+mj-lt"/>
                <a:ea typeface="+mn-ea"/>
                <a:cs typeface="Segoe UI" pitchFamily="34" charset="0"/>
              </a:rPr>
              <a:t> OneDrive and SharePoint labels </a:t>
            </a:r>
            <a:endParaRPr kumimoji="0" lang="en-US" sz="2800" b="0" i="0" u="none" strike="noStrike" kern="1200" cap="none" spc="-50" normalizeH="0" baseline="0" noProof="0">
              <a:ln w="3175">
                <a:noFill/>
              </a:ln>
              <a:solidFill>
                <a:srgbClr val="0078D4"/>
              </a:solidFill>
              <a:effectLst/>
              <a:uLnTx/>
              <a:uFillTx/>
              <a:latin typeface="Segoe UI Semibold"/>
              <a:ea typeface="+mn-ea"/>
              <a:cs typeface="Segoe UI" pitchFamily="34" charset="0"/>
            </a:endParaRPr>
          </a:p>
        </p:txBody>
      </p:sp>
      <p:cxnSp>
        <p:nvCxnSpPr>
          <p:cNvPr id="50" name="!!line2">
            <a:extLst>
              <a:ext uri="{FF2B5EF4-FFF2-40B4-BE49-F238E27FC236}">
                <a16:creationId xmlns:a16="http://schemas.microsoft.com/office/drawing/2014/main" id="{17CF6B4B-7F26-3286-3798-A2A62C2D5DCD}"/>
              </a:ext>
              <a:ext uri="{C183D7F6-B498-43B3-948B-1728B52AA6E4}">
                <adec:decorative xmlns:adec="http://schemas.microsoft.com/office/drawing/2017/decorative" val="1"/>
              </a:ext>
            </a:extLst>
          </p:cNvPr>
          <p:cNvCxnSpPr>
            <a:cxnSpLocks/>
          </p:cNvCxnSpPr>
          <p:nvPr/>
        </p:nvCxnSpPr>
        <p:spPr>
          <a:xfrm>
            <a:off x="588264" y="2962844"/>
            <a:ext cx="3447288" cy="0"/>
          </a:xfrm>
          <a:prstGeom prst="line">
            <a:avLst/>
          </a:prstGeom>
          <a:ln w="12700" cap="rnd">
            <a:solidFill>
              <a:schemeClr val="accent1"/>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63B0B63-FF49-7DEF-8B42-5527961DA224}"/>
              </a:ext>
            </a:extLst>
          </p:cNvPr>
          <p:cNvSpPr txBox="1">
            <a:spLocks/>
          </p:cNvSpPr>
          <p:nvPr/>
        </p:nvSpPr>
        <p:spPr>
          <a:xfrm>
            <a:off x="7283434" y="6635274"/>
            <a:ext cx="4601604"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Learn more on our “</a:t>
            </a:r>
            <a:r>
              <a:rPr kumimoji="0" lang="en-US" sz="800" b="0" i="0" u="none" strike="noStrike" kern="1200" cap="none" spc="0" normalizeH="0" baseline="0" noProof="0">
                <a:ln>
                  <a:noFill/>
                </a:ln>
                <a:solidFill>
                  <a:srgbClr val="0078D4"/>
                </a:solidFill>
                <a:effectLst/>
                <a:uLnTx/>
                <a:uFillTx/>
                <a:latin typeface="Segoe UI"/>
                <a:ea typeface="+mn-ea"/>
                <a:cs typeface="+mn-cs"/>
                <a:hlinkClick r:id="rId4">
                  <a:extLst>
                    <a:ext uri="{A12FA001-AC4F-418D-AE19-62706E023703}">
                      <ahyp:hlinkClr xmlns:ahyp="http://schemas.microsoft.com/office/drawing/2018/hyperlinkcolor" val="tx"/>
                    </a:ext>
                  </a:extLst>
                </a:hlinkClick>
              </a:rPr>
              <a:t>Create and configure sensitivity labels and their policies</a:t>
            </a:r>
            <a:r>
              <a:rPr kumimoji="0" lang="en-US" sz="800" b="0" i="0" u="none" strike="noStrike" kern="1200" cap="none" spc="0" normalizeH="0" baseline="0" noProof="0">
                <a:ln>
                  <a:noFill/>
                </a:ln>
                <a:solidFill>
                  <a:srgbClr val="000000"/>
                </a:solidFill>
                <a:effectLst/>
                <a:uLnTx/>
                <a:uFillTx/>
                <a:latin typeface="Segoe UI"/>
                <a:ea typeface="+mn-ea"/>
                <a:cs typeface="+mn-cs"/>
              </a:rPr>
              <a:t>” page</a:t>
            </a:r>
            <a:endParaRPr kumimoji="0" lang="en-US" sz="800" b="0" i="0" u="none" strike="noStrike" kern="1200" cap="none" spc="0" normalizeH="0" baseline="0" noProof="0">
              <a:ln>
                <a:noFill/>
              </a:ln>
              <a:solidFill>
                <a:srgbClr val="0078D4"/>
              </a:solidFill>
              <a:effectLst/>
              <a:uLnTx/>
              <a:uFillTx/>
              <a:latin typeface="Segoe UI"/>
              <a:ea typeface="+mn-ea"/>
              <a:cs typeface="+mn-cs"/>
            </a:endParaRPr>
          </a:p>
        </p:txBody>
      </p:sp>
      <p:sp>
        <p:nvSpPr>
          <p:cNvPr id="69" name="TextBox 68">
            <a:extLst>
              <a:ext uri="{FF2B5EF4-FFF2-40B4-BE49-F238E27FC236}">
                <a16:creationId xmlns:a16="http://schemas.microsoft.com/office/drawing/2014/main" id="{6A306B54-70A0-F93F-E5E7-CFF6038865DE}"/>
              </a:ext>
            </a:extLst>
          </p:cNvPr>
          <p:cNvSpPr txBox="1">
            <a:spLocks/>
          </p:cNvSpPr>
          <p:nvPr/>
        </p:nvSpPr>
        <p:spPr>
          <a:xfrm>
            <a:off x="588264" y="3122922"/>
            <a:ext cx="3447288" cy="267765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28600" marR="0" lvl="0" indent="-228600" algn="l" defTabSz="914400" rtl="0" eaLnBrk="1" fontAlgn="auto" latinLnBrk="0" hangingPunct="1">
              <a:lnSpc>
                <a:spcPct val="100000"/>
              </a:lnSpc>
              <a:spcBef>
                <a:spcPts val="600"/>
              </a:spcBef>
              <a:spcAft>
                <a:spcPts val="600"/>
              </a:spcAft>
              <a:buClrTx/>
              <a:buSzTx/>
              <a:buFont typeface="+mj-lt"/>
              <a:buAutoNum type="arabicParen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Select </a:t>
            </a:r>
            <a:r>
              <a:rPr kumimoji="0" lang="en-US" sz="1400" b="0" i="0" u="none" strike="noStrike" kern="1200" cap="none" spc="0" normalizeH="0" baseline="0" noProof="0">
                <a:ln>
                  <a:noFill/>
                </a:ln>
                <a:solidFill>
                  <a:srgbClr val="000000"/>
                </a:solidFill>
                <a:effectLst/>
                <a:uLnTx/>
                <a:uFillTx/>
                <a:latin typeface="Segoe UI Semibold"/>
                <a:ea typeface="+mn-ea"/>
                <a:cs typeface="+mn-cs"/>
              </a:rPr>
              <a:t>Information</a:t>
            </a:r>
            <a:r>
              <a:rPr kumimoji="0" lang="en-US" sz="1400" b="0" i="0" u="none" strike="noStrike" kern="1200" cap="none" spc="0" normalizeH="0" baseline="0" noProof="0">
                <a:ln>
                  <a:noFill/>
                </a:ln>
                <a:solidFill>
                  <a:srgbClr val="000000"/>
                </a:solidFill>
                <a:effectLst/>
                <a:uLnTx/>
                <a:uFillTx/>
                <a:latin typeface="Segoe UI"/>
                <a:ea typeface="+mn-ea"/>
                <a:cs typeface="+mn-cs"/>
              </a:rPr>
              <a:t> </a:t>
            </a:r>
            <a:r>
              <a:rPr kumimoji="0" lang="en-US" sz="1400" b="0" i="0" u="none" strike="noStrike" kern="1200" cap="none" spc="0" normalizeH="0" baseline="0" noProof="0">
                <a:ln>
                  <a:noFill/>
                </a:ln>
                <a:solidFill>
                  <a:srgbClr val="000000"/>
                </a:solidFill>
                <a:effectLst/>
                <a:uLnTx/>
                <a:uFillTx/>
                <a:latin typeface="Segoe UI Semibold"/>
                <a:ea typeface="+mn-ea"/>
                <a:cs typeface="+mn-cs"/>
              </a:rPr>
              <a:t>Protection</a:t>
            </a:r>
            <a:r>
              <a:rPr kumimoji="0" lang="en-US" sz="1400" b="0" i="0" u="none" strike="noStrike" kern="1200" cap="none" spc="0" normalizeH="0" baseline="0" noProof="0">
                <a:ln>
                  <a:noFill/>
                </a:ln>
                <a:solidFill>
                  <a:srgbClr val="000000"/>
                </a:solidFill>
                <a:effectLst/>
                <a:uLnTx/>
                <a:uFillTx/>
                <a:latin typeface="Segoe UI"/>
                <a:ea typeface="+mn-ea"/>
                <a:cs typeface="+mn-cs"/>
              </a:rPr>
              <a:t> &gt; </a:t>
            </a:r>
            <a:r>
              <a:rPr kumimoji="0" lang="en-US" sz="1400" b="0" i="0" u="none" strike="noStrike" kern="1200" cap="none" spc="0" normalizeH="0" baseline="0" noProof="0">
                <a:ln>
                  <a:noFill/>
                </a:ln>
                <a:solidFill>
                  <a:srgbClr val="000000"/>
                </a:solidFill>
                <a:effectLst/>
                <a:uLnTx/>
                <a:uFillTx/>
                <a:latin typeface="Segoe UI Semibold"/>
                <a:ea typeface="+mn-ea"/>
                <a:cs typeface="+mn-cs"/>
              </a:rPr>
              <a:t>Sensitivity</a:t>
            </a:r>
            <a:r>
              <a:rPr kumimoji="0" lang="en-US" sz="1400" b="0" i="0" u="none" strike="noStrike" kern="1200" cap="none" spc="0" normalizeH="0" baseline="0" noProof="0">
                <a:ln>
                  <a:noFill/>
                </a:ln>
                <a:solidFill>
                  <a:srgbClr val="000000"/>
                </a:solidFill>
                <a:effectLst/>
                <a:uLnTx/>
                <a:uFillTx/>
                <a:latin typeface="Segoe UI"/>
                <a:ea typeface="+mn-ea"/>
                <a:cs typeface="+mn-cs"/>
              </a:rPr>
              <a:t> </a:t>
            </a:r>
            <a:r>
              <a:rPr kumimoji="0" lang="en-US" sz="1400" b="0" i="0" u="none" strike="noStrike" kern="1200" cap="none" spc="0" normalizeH="0" baseline="0" noProof="0">
                <a:ln>
                  <a:noFill/>
                </a:ln>
                <a:solidFill>
                  <a:srgbClr val="000000"/>
                </a:solidFill>
                <a:effectLst/>
                <a:uLnTx/>
                <a:uFillTx/>
                <a:latin typeface="Segoe UI Semibold"/>
                <a:ea typeface="+mn-ea"/>
                <a:cs typeface="+mn-cs"/>
              </a:rPr>
              <a:t>labels </a:t>
            </a:r>
            <a:r>
              <a:rPr kumimoji="0" lang="en-US" sz="1400" b="0" i="0" u="none" strike="noStrike" kern="1200" cap="none" spc="0" normalizeH="0" baseline="0" noProof="0">
                <a:ln>
                  <a:noFill/>
                </a:ln>
                <a:solidFill>
                  <a:srgbClr val="000000"/>
                </a:solidFill>
                <a:effectLst/>
                <a:uLnTx/>
                <a:uFillTx/>
                <a:latin typeface="Segoe UI"/>
                <a:cs typeface="Segoe UI"/>
              </a:rPr>
              <a:t>&gt; select </a:t>
            </a:r>
            <a:r>
              <a:rPr kumimoji="0" lang="en-US" sz="1400" b="0" i="0" u="none" strike="noStrike" kern="1200" cap="none" spc="0" normalizeH="0" baseline="0" noProof="0">
                <a:ln>
                  <a:noFill/>
                </a:ln>
                <a:solidFill>
                  <a:srgbClr val="000000"/>
                </a:solidFill>
                <a:effectLst/>
                <a:uLnTx/>
                <a:uFillTx/>
                <a:latin typeface="Segoe UI"/>
                <a:ea typeface="+mn-ea"/>
                <a:cs typeface="+mn-cs"/>
              </a:rPr>
              <a:t>”</a:t>
            </a:r>
            <a:r>
              <a:rPr kumimoji="0" lang="en-US" sz="1400" b="0" i="0" u="none" strike="noStrike" kern="1200" cap="none" spc="0" normalizeH="0" baseline="0" noProof="0">
                <a:ln>
                  <a:noFill/>
                </a:ln>
                <a:solidFill>
                  <a:srgbClr val="000000"/>
                </a:solidFill>
                <a:effectLst/>
                <a:uLnTx/>
                <a:uFillTx/>
                <a:latin typeface="Segoe UI Semibold"/>
                <a:ea typeface="+mn-ea"/>
                <a:cs typeface="+mn-cs"/>
              </a:rPr>
              <a:t>Turn on now” </a:t>
            </a:r>
            <a:r>
              <a:rPr kumimoji="0" lang="en-US" sz="1400" b="0" i="0" u="none" strike="noStrike" kern="1200" cap="none" spc="0" normalizeH="0" baseline="0" noProof="0">
                <a:ln>
                  <a:noFill/>
                </a:ln>
                <a:solidFill>
                  <a:srgbClr val="000000"/>
                </a:solidFill>
                <a:effectLst/>
                <a:uLnTx/>
                <a:uFillTx/>
                <a:latin typeface="Segoe UI"/>
                <a:ea typeface="+mn-ea"/>
                <a:cs typeface="+mn-cs"/>
              </a:rPr>
              <a:t>if you see the following message:</a:t>
            </a:r>
          </a:p>
          <a:p>
            <a:pPr marL="228600" marR="0" lvl="0" indent="0" algn="l" defTabSz="914400" rtl="0" eaLnBrk="1" fontAlgn="auto" latinLnBrk="0" hangingPunct="1">
              <a:lnSpc>
                <a:spcPct val="100000"/>
              </a:lnSpc>
              <a:spcBef>
                <a:spcPts val="600"/>
              </a:spcBef>
              <a:spcAft>
                <a:spcPts val="600"/>
              </a:spcAft>
              <a:buClrTx/>
              <a:buSzTx/>
              <a:buFontTx/>
              <a:buNone/>
              <a:tabLst/>
              <a:defRPr/>
            </a:pPr>
            <a:r>
              <a:rPr kumimoji="0" lang="en-US" sz="1200" b="0" i="1" u="none" strike="noStrike" kern="1200" cap="none" spc="0" normalizeH="0" baseline="0" noProof="0">
                <a:ln>
                  <a:noFill/>
                </a:ln>
                <a:solidFill>
                  <a:srgbClr val="000000"/>
                </a:solidFill>
                <a:effectLst/>
                <a:uLnTx/>
                <a:uFillTx/>
                <a:latin typeface="Segoe UI"/>
                <a:ea typeface="Aptos" panose="020B0004020202020204" pitchFamily="34" charset="0"/>
                <a:cs typeface="Segoe UI"/>
              </a:rPr>
              <a:t>“Your organization has not turned on the </a:t>
            </a:r>
            <a:br>
              <a:rPr lang="en-US" sz="1200" b="0" i="1" u="none" strike="noStrike" kern="1200" cap="none" spc="0" normalizeH="0" baseline="0" noProof="0">
                <a:ln>
                  <a:noFill/>
                </a:ln>
                <a:effectLst/>
                <a:uLnTx/>
                <a:uFillTx/>
                <a:latin typeface="Segoe UI" panose="020B0502040204020203" pitchFamily="34" charset="0"/>
                <a:ea typeface="Aptos" panose="020B0004020202020204" pitchFamily="34" charset="0"/>
              </a:rPr>
            </a:br>
            <a:r>
              <a:rPr kumimoji="0" lang="en-US" sz="1200" b="0" i="1" u="none" strike="noStrike" kern="1200" cap="none" spc="0" normalizeH="0" baseline="0" noProof="0">
                <a:ln>
                  <a:noFill/>
                </a:ln>
                <a:solidFill>
                  <a:srgbClr val="000000"/>
                </a:solidFill>
                <a:effectLst/>
                <a:uLnTx/>
                <a:uFillTx/>
                <a:latin typeface="Segoe UI"/>
                <a:ea typeface="Aptos" panose="020B0004020202020204" pitchFamily="34" charset="0"/>
                <a:cs typeface="Segoe UI"/>
              </a:rPr>
              <a:t>ability to process content in Office online files that have encrypted sensitivity labels applied and are stored in OneDrive and SharePoint. </a:t>
            </a:r>
            <a:br>
              <a:rPr lang="en-US" sz="1200" b="0" i="1" u="none" strike="noStrike" kern="1200" cap="none" spc="0" normalizeH="0" baseline="0" noProof="0">
                <a:ln>
                  <a:noFill/>
                </a:ln>
                <a:effectLst/>
                <a:uLnTx/>
                <a:uFillTx/>
                <a:latin typeface="Segoe UI" panose="020B0502040204020203" pitchFamily="34" charset="0"/>
                <a:ea typeface="Aptos" panose="020B0004020202020204" pitchFamily="34" charset="0"/>
              </a:rPr>
            </a:br>
            <a:r>
              <a:rPr kumimoji="0" lang="en-US" sz="1200" b="0" i="1" u="none" strike="noStrike" kern="1200" cap="none" spc="0" normalizeH="0" baseline="0" noProof="0">
                <a:ln>
                  <a:noFill/>
                </a:ln>
                <a:solidFill>
                  <a:srgbClr val="000000"/>
                </a:solidFill>
                <a:effectLst/>
                <a:uLnTx/>
                <a:uFillTx/>
                <a:latin typeface="Segoe UI"/>
                <a:ea typeface="Aptos" panose="020B0004020202020204" pitchFamily="34" charset="0"/>
                <a:cs typeface="Segoe UI"/>
              </a:rPr>
              <a:t>You can turn on here, but note that additional configuration is required for Multi-Geo environments.”</a:t>
            </a:r>
            <a:endParaRPr lang="en-US" sz="1200" b="0" i="1" u="none" strike="noStrike" kern="1200" cap="none" spc="0" normalizeH="0" baseline="0" noProof="0">
              <a:ln>
                <a:noFill/>
              </a:ln>
              <a:solidFill>
                <a:srgbClr val="000000"/>
              </a:solidFill>
              <a:effectLst/>
              <a:uLnTx/>
              <a:uFillTx/>
              <a:latin typeface="Segoe UI"/>
              <a:ea typeface="Aptos" panose="020B0004020202020204" pitchFamily="34" charset="0"/>
              <a:cs typeface="Segoe UI"/>
            </a:endParaRPr>
          </a:p>
          <a:p>
            <a:pPr marL="22860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Aptos" panose="020B0004020202020204" pitchFamily="34" charset="0"/>
                <a:cs typeface="Segoe UI"/>
              </a:rPr>
              <a:t>This allows documents to inherit labels from libraries</a:t>
            </a:r>
            <a:r>
              <a:rPr lang="en-US" sz="1400">
                <a:solidFill>
                  <a:srgbClr val="000000"/>
                </a:solidFill>
                <a:latin typeface="Segoe UI"/>
                <a:ea typeface="Aptos" panose="020B0004020202020204" pitchFamily="34" charset="0"/>
                <a:cs typeface="Segoe UI"/>
              </a:rPr>
              <a:t>.</a:t>
            </a:r>
            <a:endParaRPr lang="en-US" sz="1400" b="0" i="0" u="none" strike="noStrike" kern="1200" cap="none" spc="0" normalizeH="0" baseline="0" noProof="0">
              <a:ln>
                <a:noFill/>
              </a:ln>
              <a:solidFill>
                <a:srgbClr val="000000"/>
              </a:solidFill>
              <a:effectLst/>
              <a:uLnTx/>
              <a:uFillTx/>
              <a:latin typeface="Segoe UI" panose="020B0502040204020203" pitchFamily="34" charset="0"/>
              <a:ea typeface="Aptos" panose="020B0004020202020204" pitchFamily="34" charset="0"/>
              <a:cs typeface="Segoe UI"/>
            </a:endParaRPr>
          </a:p>
        </p:txBody>
      </p:sp>
      <p:sp>
        <p:nvSpPr>
          <p:cNvPr id="85" name="Rectangle 84">
            <a:extLst>
              <a:ext uri="{FF2B5EF4-FFF2-40B4-BE49-F238E27FC236}">
                <a16:creationId xmlns:a16="http://schemas.microsoft.com/office/drawing/2014/main" id="{BF8C23B7-C2D0-BCA8-9872-6B57C87A58B7}"/>
              </a:ext>
              <a:ext uri="{C183D7F6-B498-43B3-948B-1728B52AA6E4}">
                <adec:decorative xmlns:adec="http://schemas.microsoft.com/office/drawing/2017/decorative" val="1"/>
              </a:ext>
            </a:extLst>
          </p:cNvPr>
          <p:cNvSpPr/>
          <p:nvPr/>
        </p:nvSpPr>
        <p:spPr bwMode="auto">
          <a:xfrm>
            <a:off x="6636774" y="1898875"/>
            <a:ext cx="4984955" cy="387125"/>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 name="Rectangle: Rounded Corners 2">
            <a:extLst>
              <a:ext uri="{FF2B5EF4-FFF2-40B4-BE49-F238E27FC236}">
                <a16:creationId xmlns:a16="http://schemas.microsoft.com/office/drawing/2014/main" id="{5E6C8A51-5295-7821-41E9-A8A383F66982}"/>
              </a:ext>
            </a:extLst>
          </p:cNvPr>
          <p:cNvSpPr/>
          <p:nvPr/>
        </p:nvSpPr>
        <p:spPr bwMode="auto">
          <a:xfrm>
            <a:off x="-1" y="0"/>
            <a:ext cx="4629873" cy="251278"/>
          </a:xfrm>
          <a:prstGeom prst="roundRect">
            <a:avLst>
              <a:gd name="adj" fmla="val 0"/>
            </a:avLst>
          </a:prstGeom>
          <a:gradFill flip="none" rotWithShape="1">
            <a:gsLst>
              <a:gs pos="0">
                <a:srgbClr val="C03BC4"/>
              </a:gs>
              <a:gs pos="80000">
                <a:srgbClr val="0078D4"/>
              </a:gs>
            </a:gsLst>
            <a:path path="circle">
              <a:fillToRect l="100000" t="100000"/>
            </a:path>
            <a:tileRect r="-100000" b="-100000"/>
          </a:gradFill>
          <a:effectLst/>
        </p:spPr>
        <p:txBody>
          <a:bodyPr wrap="square" lIns="73152" tIns="45720" rIns="73152" bIns="45720" rtlCol="0" anchor="ctr" anchorCtr="0">
            <a:noAutofit/>
          </a:bodyPr>
          <a:lstStyle/>
          <a:p>
            <a:pPr lvl="0" algn="ctr" defTabSz="932472" fontAlgn="base">
              <a:spcBef>
                <a:spcPct val="0"/>
              </a:spcBef>
              <a:spcAft>
                <a:spcPct val="0"/>
              </a:spcAft>
              <a:tabLst>
                <a:tab pos="2743200" algn="l"/>
              </a:tabLst>
              <a:defRPr/>
            </a:pPr>
            <a:r>
              <a:rPr lang="en-US" sz="1200" b="1">
                <a:ln w="3175">
                  <a:noFill/>
                </a:ln>
                <a:gradFill>
                  <a:gsLst>
                    <a:gs pos="38000">
                      <a:srgbClr val="FFFFFF"/>
                    </a:gs>
                    <a:gs pos="53933">
                      <a:srgbClr val="FFFFFF"/>
                    </a:gs>
                  </a:gsLst>
                  <a:path path="circle">
                    <a:fillToRect l="100000" b="100000"/>
                  </a:path>
                </a:gradFill>
                <a:latin typeface="Segoe Sans Display Semibold" pitchFamily="2" charset="0"/>
                <a:cs typeface="Segoe Sans Display Semibold" pitchFamily="2" charset="0"/>
              </a:rPr>
              <a:t>1. Protect your sensitive information</a:t>
            </a:r>
          </a:p>
        </p:txBody>
      </p:sp>
      <p:sp>
        <p:nvSpPr>
          <p:cNvPr id="7" name="Rectangle: Rounded Corners 6">
            <a:extLst>
              <a:ext uri="{FF2B5EF4-FFF2-40B4-BE49-F238E27FC236}">
                <a16:creationId xmlns:a16="http://schemas.microsoft.com/office/drawing/2014/main" id="{68C75354-EFD0-290D-2559-AB68121C6E9A}"/>
              </a:ext>
            </a:extLst>
          </p:cNvPr>
          <p:cNvSpPr/>
          <p:nvPr/>
        </p:nvSpPr>
        <p:spPr bwMode="auto">
          <a:xfrm>
            <a:off x="9977732" y="321736"/>
            <a:ext cx="596861" cy="251278"/>
          </a:xfrm>
          <a:prstGeom prst="roundRect">
            <a:avLst>
              <a:gd name="adj" fmla="val 18696"/>
            </a:avLst>
          </a:prstGeom>
          <a:solidFill>
            <a:srgbClr val="D9D9D9"/>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Initiate</a:t>
            </a:r>
          </a:p>
        </p:txBody>
      </p:sp>
      <p:sp>
        <p:nvSpPr>
          <p:cNvPr id="8" name="Rectangle: Rounded Corners 7">
            <a:extLst>
              <a:ext uri="{FF2B5EF4-FFF2-40B4-BE49-F238E27FC236}">
                <a16:creationId xmlns:a16="http://schemas.microsoft.com/office/drawing/2014/main" id="{03F15F9B-6496-FBE0-AAEA-535EE9D99428}"/>
              </a:ext>
            </a:extLst>
          </p:cNvPr>
          <p:cNvSpPr/>
          <p:nvPr/>
        </p:nvSpPr>
        <p:spPr bwMode="auto">
          <a:xfrm>
            <a:off x="10632955" y="321736"/>
            <a:ext cx="596861" cy="251278"/>
          </a:xfrm>
          <a:prstGeom prst="roundRect">
            <a:avLst>
              <a:gd name="adj" fmla="val 18696"/>
            </a:avLst>
          </a:prstGeom>
          <a:solidFill>
            <a:srgbClr val="0078D4"/>
          </a:solidFill>
          <a:effectLst>
            <a:outerShdw blurRad="50800" dist="25400" dir="2700000" algn="tl" rotWithShape="0">
              <a:prstClr val="black">
                <a:alpha val="20000"/>
              </a:prstClr>
            </a:outerShdw>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Protect</a:t>
            </a:r>
          </a:p>
        </p:txBody>
      </p:sp>
      <p:sp>
        <p:nvSpPr>
          <p:cNvPr id="9" name="Rectangle: Rounded Corners 8">
            <a:extLst>
              <a:ext uri="{FF2B5EF4-FFF2-40B4-BE49-F238E27FC236}">
                <a16:creationId xmlns:a16="http://schemas.microsoft.com/office/drawing/2014/main" id="{8D39B396-B5D0-7FE9-D7D8-A094115C9714}"/>
              </a:ext>
            </a:extLst>
          </p:cNvPr>
          <p:cNvSpPr/>
          <p:nvPr/>
        </p:nvSpPr>
        <p:spPr bwMode="auto">
          <a:xfrm>
            <a:off x="11288177" y="321736"/>
            <a:ext cx="596861" cy="251278"/>
          </a:xfrm>
          <a:prstGeom prst="roundRect">
            <a:avLst>
              <a:gd name="adj" fmla="val 18696"/>
            </a:avLst>
          </a:prstGeom>
          <a:solidFill>
            <a:srgbClr val="D9D9D9"/>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Operate</a:t>
            </a:r>
          </a:p>
        </p:txBody>
      </p:sp>
      <p:sp>
        <p:nvSpPr>
          <p:cNvPr id="4" name="Rectangle: Rounded Corners 3">
            <a:extLst>
              <a:ext uri="{FF2B5EF4-FFF2-40B4-BE49-F238E27FC236}">
                <a16:creationId xmlns:a16="http://schemas.microsoft.com/office/drawing/2014/main" id="{05300A39-31FD-AFB1-806E-BDFD8ACC570E}"/>
              </a:ext>
            </a:extLst>
          </p:cNvPr>
          <p:cNvSpPr/>
          <p:nvPr/>
        </p:nvSpPr>
        <p:spPr bwMode="auto">
          <a:xfrm>
            <a:off x="415116" y="2113293"/>
            <a:ext cx="3787486" cy="251278"/>
          </a:xfrm>
          <a:prstGeom prst="roundRect">
            <a:avLst>
              <a:gd name="adj" fmla="val 18696"/>
            </a:avLst>
          </a:prstGeom>
          <a:solidFill>
            <a:srgbClr val="8661C5"/>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solidFill>
                  <a:schemeClr val="bg1"/>
                </a:solidFill>
                <a:effectLst/>
                <a:uLnTx/>
                <a:uFillTx/>
                <a:latin typeface="Segoe Sans Display Semibold" pitchFamily="2" charset="0"/>
                <a:ea typeface="+mn-ea"/>
                <a:cs typeface="Segoe Sans Display Semibold" pitchFamily="2" charset="0"/>
              </a:rPr>
              <a:t>Available with Business Premium</a:t>
            </a:r>
          </a:p>
        </p:txBody>
      </p:sp>
    </p:spTree>
    <p:extLst>
      <p:ext uri="{BB962C8B-B14F-4D97-AF65-F5344CB8AC3E}">
        <p14:creationId xmlns:p14="http://schemas.microsoft.com/office/powerpoint/2010/main" val="25635876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FB68B-129E-5AB6-E714-4E76848A459A}"/>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470022E1-1233-57CD-78C3-90464CFBC7F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24679" y="1174427"/>
            <a:ext cx="6960357" cy="4814500"/>
          </a:xfrm>
          <a:prstGeom prst="roundRect">
            <a:avLst>
              <a:gd name="adj" fmla="val 754"/>
            </a:avLst>
          </a:prstGeom>
          <a:noFill/>
          <a:ln>
            <a:noFill/>
          </a:ln>
          <a:effectLst>
            <a:outerShdw blurRad="50800" dist="25400" dir="2700000" algn="tl" rotWithShape="0">
              <a:prstClr val="black">
                <a:alpha val="20000"/>
              </a:prstClr>
            </a:outerShdw>
          </a:effectLst>
        </p:spPr>
      </p:pic>
      <p:sp>
        <p:nvSpPr>
          <p:cNvPr id="39" name="Title 16">
            <a:extLst>
              <a:ext uri="{FF2B5EF4-FFF2-40B4-BE49-F238E27FC236}">
                <a16:creationId xmlns:a16="http://schemas.microsoft.com/office/drawing/2014/main" id="{90721010-47A4-C4C1-B091-4F776B73334D}"/>
              </a:ext>
            </a:extLst>
          </p:cNvPr>
          <p:cNvSpPr txBox="1">
            <a:spLocks/>
          </p:cNvSpPr>
          <p:nvPr/>
        </p:nvSpPr>
        <p:spPr>
          <a:xfrm>
            <a:off x="588264" y="797956"/>
            <a:ext cx="3447288" cy="86177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000" b="0" kern="1200" cap="none" spc="0" baseline="0">
                <a:ln w="3175">
                  <a:noFill/>
                </a:ln>
                <a:solidFill>
                  <a:schemeClr val="tx1"/>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UI"/>
                <a:ea typeface="+mn-ea"/>
                <a:cs typeface="Segoe UI" panose="020B0502040204020203" pitchFamily="34" charset="0"/>
              </a:rPr>
              <a:t>Publishing your labels ensures users can see and use them. Applying labels helps scale protection across Teams, SharePoint, and OneDrive.</a:t>
            </a:r>
          </a:p>
        </p:txBody>
      </p:sp>
      <p:sp>
        <p:nvSpPr>
          <p:cNvPr id="40" name="Title 1">
            <a:extLst>
              <a:ext uri="{FF2B5EF4-FFF2-40B4-BE49-F238E27FC236}">
                <a16:creationId xmlns:a16="http://schemas.microsoft.com/office/drawing/2014/main" id="{F563225A-9D3A-DD74-5DD8-20F4AF5B9682}"/>
              </a:ext>
            </a:extLst>
          </p:cNvPr>
          <p:cNvSpPr txBox="1">
            <a:spLocks noGrp="1"/>
          </p:cNvSpPr>
          <p:nvPr>
            <p:ph type="title"/>
          </p:nvPr>
        </p:nvSpPr>
        <p:spPr>
          <a:xfrm>
            <a:off x="588264" y="224976"/>
            <a:ext cx="3447288"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50" normalizeH="0" baseline="0" noProof="0">
                <a:ln w="3175">
                  <a:noFill/>
                </a:ln>
                <a:solidFill>
                  <a:srgbClr val="0078D4"/>
                </a:solidFill>
                <a:effectLst/>
                <a:uLnTx/>
                <a:uFillTx/>
                <a:latin typeface="Segoe UI Semibold"/>
                <a:ea typeface="+mn-ea"/>
                <a:cs typeface="Segoe UI" pitchFamily="34" charset="0"/>
              </a:rPr>
              <a:t>Educate users</a:t>
            </a:r>
          </a:p>
        </p:txBody>
      </p:sp>
      <p:sp>
        <p:nvSpPr>
          <p:cNvPr id="62" name="Rectangle: Rounded Corners 61">
            <a:extLst>
              <a:ext uri="{FF2B5EF4-FFF2-40B4-BE49-F238E27FC236}">
                <a16:creationId xmlns:a16="http://schemas.microsoft.com/office/drawing/2014/main" id="{FDB06810-CEC3-4B2F-E838-04AFA204D081}"/>
              </a:ext>
            </a:extLst>
          </p:cNvPr>
          <p:cNvSpPr/>
          <p:nvPr/>
        </p:nvSpPr>
        <p:spPr bwMode="auto">
          <a:xfrm>
            <a:off x="413592" y="1790754"/>
            <a:ext cx="3787486" cy="251278"/>
          </a:xfrm>
          <a:prstGeom prst="roundRect">
            <a:avLst>
              <a:gd name="adj" fmla="val 18696"/>
            </a:avLst>
          </a:prstGeom>
          <a:solidFill>
            <a:srgbClr val="8661C5"/>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solidFill>
                  <a:schemeClr val="bg1"/>
                </a:solidFill>
                <a:effectLst/>
                <a:uLnTx/>
                <a:uFillTx/>
                <a:latin typeface="Segoe Sans Display Semibold" pitchFamily="2" charset="0"/>
                <a:ea typeface="+mn-ea"/>
                <a:cs typeface="Segoe Sans Display Semibold" pitchFamily="2" charset="0"/>
              </a:rPr>
              <a:t>Available with Business Premium</a:t>
            </a:r>
          </a:p>
        </p:txBody>
      </p:sp>
      <p:sp>
        <p:nvSpPr>
          <p:cNvPr id="2" name="TextBox 1">
            <a:extLst>
              <a:ext uri="{FF2B5EF4-FFF2-40B4-BE49-F238E27FC236}">
                <a16:creationId xmlns:a16="http://schemas.microsoft.com/office/drawing/2014/main" id="{18C2DC55-483E-6460-C8E7-59D84A31C105}"/>
              </a:ext>
            </a:extLst>
          </p:cNvPr>
          <p:cNvSpPr txBox="1">
            <a:spLocks/>
          </p:cNvSpPr>
          <p:nvPr/>
        </p:nvSpPr>
        <p:spPr>
          <a:xfrm>
            <a:off x="7283434" y="6635274"/>
            <a:ext cx="4601604"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Learn more on our “</a:t>
            </a:r>
            <a:r>
              <a:rPr kumimoji="0" lang="en-US" sz="800" b="0" i="0" u="none" strike="noStrike" kern="1200" cap="none" spc="0" normalizeH="0" baseline="0" noProof="0">
                <a:ln>
                  <a:noFill/>
                </a:ln>
                <a:solidFill>
                  <a:srgbClr val="0078D4"/>
                </a:solidFill>
                <a:effectLst/>
                <a:uLnTx/>
                <a:uFillTx/>
                <a:latin typeface="Segoe UI"/>
                <a:ea typeface="+mn-ea"/>
                <a:cs typeface="+mn-cs"/>
                <a:hlinkClick r:id="rId4">
                  <a:extLst>
                    <a:ext uri="{A12FA001-AC4F-418D-AE19-62706E023703}">
                      <ahyp:hlinkClr xmlns:ahyp="http://schemas.microsoft.com/office/drawing/2018/hyperlinkcolor" val="tx"/>
                    </a:ext>
                  </a:extLst>
                </a:hlinkClick>
              </a:rPr>
              <a:t>Create and configure sensitivity labels and their policies</a:t>
            </a:r>
            <a:r>
              <a:rPr kumimoji="0" lang="en-US" sz="800" b="0" i="0" u="none" strike="noStrike" kern="1200" cap="none" spc="0" normalizeH="0" baseline="0" noProof="0">
                <a:ln>
                  <a:noFill/>
                </a:ln>
                <a:solidFill>
                  <a:srgbClr val="000000"/>
                </a:solidFill>
                <a:effectLst/>
                <a:uLnTx/>
                <a:uFillTx/>
                <a:latin typeface="Segoe UI"/>
                <a:ea typeface="+mn-ea"/>
                <a:cs typeface="+mn-cs"/>
              </a:rPr>
              <a:t>” page</a:t>
            </a:r>
            <a:endParaRPr kumimoji="0" lang="en-US" sz="800" b="0" i="0" u="none" strike="noStrike" kern="1200" cap="none" spc="0" normalizeH="0" baseline="0" noProof="0">
              <a:ln>
                <a:noFill/>
              </a:ln>
              <a:solidFill>
                <a:srgbClr val="0078D4"/>
              </a:solidFill>
              <a:effectLst/>
              <a:uLnTx/>
              <a:uFillTx/>
              <a:latin typeface="Segoe UI"/>
              <a:ea typeface="+mn-ea"/>
              <a:cs typeface="+mn-cs"/>
            </a:endParaRPr>
          </a:p>
        </p:txBody>
      </p:sp>
      <p:sp>
        <p:nvSpPr>
          <p:cNvPr id="3" name="Rectangle: Rounded Corners 2">
            <a:extLst>
              <a:ext uri="{FF2B5EF4-FFF2-40B4-BE49-F238E27FC236}">
                <a16:creationId xmlns:a16="http://schemas.microsoft.com/office/drawing/2014/main" id="{E4D24D22-6984-9E86-00C7-DD2783F15C91}"/>
              </a:ext>
              <a:ext uri="{C183D7F6-B498-43B3-948B-1728B52AA6E4}">
                <adec:decorative xmlns:adec="http://schemas.microsoft.com/office/drawing/2017/decorative" val="1"/>
              </a:ext>
            </a:extLst>
          </p:cNvPr>
          <p:cNvSpPr/>
          <p:nvPr/>
        </p:nvSpPr>
        <p:spPr bwMode="auto">
          <a:xfrm>
            <a:off x="415116" y="2134139"/>
            <a:ext cx="3787486" cy="2083381"/>
          </a:xfrm>
          <a:prstGeom prst="roundRect">
            <a:avLst>
              <a:gd name="adj" fmla="val 1729"/>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 name="TextBox 6">
            <a:extLst>
              <a:ext uri="{FF2B5EF4-FFF2-40B4-BE49-F238E27FC236}">
                <a16:creationId xmlns:a16="http://schemas.microsoft.com/office/drawing/2014/main" id="{DAF91F21-5C55-BF3D-BC46-86A83B8873FA}"/>
              </a:ext>
            </a:extLst>
          </p:cNvPr>
          <p:cNvSpPr txBox="1"/>
          <p:nvPr/>
        </p:nvSpPr>
        <p:spPr>
          <a:xfrm>
            <a:off x="588264" y="2308979"/>
            <a:ext cx="3438143" cy="193899"/>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How to do it</a:t>
            </a:r>
          </a:p>
        </p:txBody>
      </p:sp>
      <p:cxnSp>
        <p:nvCxnSpPr>
          <p:cNvPr id="8" name="!!line2">
            <a:extLst>
              <a:ext uri="{FF2B5EF4-FFF2-40B4-BE49-F238E27FC236}">
                <a16:creationId xmlns:a16="http://schemas.microsoft.com/office/drawing/2014/main" id="{75D40C57-D5B2-F438-4C3B-556DDE3D97BC}"/>
              </a:ext>
              <a:ext uri="{C183D7F6-B498-43B3-948B-1728B52AA6E4}">
                <adec:decorative xmlns:adec="http://schemas.microsoft.com/office/drawing/2017/decorative" val="1"/>
              </a:ext>
            </a:extLst>
          </p:cNvPr>
          <p:cNvCxnSpPr>
            <a:cxnSpLocks/>
          </p:cNvCxnSpPr>
          <p:nvPr/>
        </p:nvCxnSpPr>
        <p:spPr>
          <a:xfrm>
            <a:off x="588264" y="2665947"/>
            <a:ext cx="3447288" cy="0"/>
          </a:xfrm>
          <a:prstGeom prst="line">
            <a:avLst/>
          </a:prstGeom>
          <a:ln w="12700" cap="rnd">
            <a:solidFill>
              <a:schemeClr val="accent1"/>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DFCB1D9-B730-7EFF-1EBE-0D91E6AE91B7}"/>
              </a:ext>
            </a:extLst>
          </p:cNvPr>
          <p:cNvSpPr txBox="1">
            <a:spLocks/>
          </p:cNvSpPr>
          <p:nvPr/>
        </p:nvSpPr>
        <p:spPr>
          <a:xfrm>
            <a:off x="588264" y="2826025"/>
            <a:ext cx="3447288" cy="107721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Provide guidance on when to apply </a:t>
            </a:r>
            <a:br>
              <a:rPr kumimoji="0" lang="en-US" sz="1400" b="0" i="0" u="none" strike="noStrike" kern="1200" cap="none" spc="0" normalizeH="0" baseline="0" noProof="0">
                <a:ln>
                  <a:noFill/>
                </a:ln>
                <a:solidFill>
                  <a:srgbClr val="000000"/>
                </a:solidFill>
                <a:effectLst/>
                <a:uLnTx/>
                <a:uFillTx/>
                <a:latin typeface="Segoe UI"/>
                <a:ea typeface="+mn-ea"/>
                <a:cs typeface="+mn-cs"/>
              </a:rPr>
            </a:br>
            <a:r>
              <a:rPr kumimoji="0" lang="en-US" sz="1400" b="0" i="0" u="none" strike="noStrike" kern="1200" cap="none" spc="0" normalizeH="0" baseline="0" noProof="0">
                <a:ln>
                  <a:noFill/>
                </a:ln>
                <a:solidFill>
                  <a:srgbClr val="000000"/>
                </a:solidFill>
                <a:effectLst/>
                <a:uLnTx/>
                <a:uFillTx/>
                <a:latin typeface="Segoe UI"/>
                <a:ea typeface="+mn-ea"/>
                <a:cs typeface="+mn-cs"/>
              </a:rPr>
              <a:t>the correct sensitivity label. To help </a:t>
            </a:r>
            <a:br>
              <a:rPr kumimoji="0" lang="en-US" sz="1400" b="0" i="0" u="none" strike="noStrike" kern="1200" cap="none" spc="0" normalizeH="0" baseline="0" noProof="0">
                <a:ln>
                  <a:noFill/>
                </a:ln>
                <a:solidFill>
                  <a:srgbClr val="000000"/>
                </a:solidFill>
                <a:effectLst/>
                <a:uLnTx/>
                <a:uFillTx/>
                <a:latin typeface="Segoe UI"/>
                <a:ea typeface="+mn-ea"/>
                <a:cs typeface="+mn-cs"/>
              </a:rPr>
            </a:br>
            <a:r>
              <a:rPr kumimoji="0" lang="en-US" sz="1400" b="0" i="0" u="none" strike="noStrike" kern="1200" cap="none" spc="0" normalizeH="0" baseline="0" noProof="0">
                <a:ln>
                  <a:noFill/>
                </a:ln>
                <a:solidFill>
                  <a:srgbClr val="000000"/>
                </a:solidFill>
                <a:effectLst/>
                <a:uLnTx/>
                <a:uFillTx/>
                <a:latin typeface="Segoe UI"/>
                <a:ea typeface="+mn-ea"/>
                <a:cs typeface="+mn-cs"/>
              </a:rPr>
              <a:t>you with this step, read our ”</a:t>
            </a:r>
            <a:r>
              <a:rPr kumimoji="0" lang="en-US" sz="1400" b="0" i="0" u="none" strike="noStrike" kern="1200" cap="none" spc="0" normalizeH="0" baseline="0" noProof="0">
                <a:ln>
                  <a:noFill/>
                </a:ln>
                <a:solidFill>
                  <a:srgbClr val="0078D4"/>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End-user documentation for sensitivity labels</a:t>
            </a:r>
            <a:r>
              <a:rPr kumimoji="0" lang="en-US" sz="1400" b="0" i="0" u="none" strike="noStrike" kern="1200" cap="none" spc="0" normalizeH="0" baseline="0" noProof="0">
                <a:ln>
                  <a:noFill/>
                </a:ln>
                <a:solidFill>
                  <a:srgbClr val="000000"/>
                </a:solidFill>
                <a:effectLst/>
                <a:uLnTx/>
                <a:uFillTx/>
                <a:latin typeface="Segoe UI"/>
                <a:ea typeface="+mn-ea"/>
                <a:cs typeface="+mn-cs"/>
              </a:rPr>
              <a:t>” page</a:t>
            </a:r>
          </a:p>
        </p:txBody>
      </p:sp>
      <p:sp>
        <p:nvSpPr>
          <p:cNvPr id="9" name="Rectangle: Rounded Corners 8">
            <a:extLst>
              <a:ext uri="{FF2B5EF4-FFF2-40B4-BE49-F238E27FC236}">
                <a16:creationId xmlns:a16="http://schemas.microsoft.com/office/drawing/2014/main" id="{27CB0F9F-A116-ED9A-0713-F1329BF90BB1}"/>
              </a:ext>
            </a:extLst>
          </p:cNvPr>
          <p:cNvSpPr/>
          <p:nvPr/>
        </p:nvSpPr>
        <p:spPr bwMode="auto">
          <a:xfrm>
            <a:off x="-1" y="0"/>
            <a:ext cx="4629873" cy="251278"/>
          </a:xfrm>
          <a:prstGeom prst="roundRect">
            <a:avLst>
              <a:gd name="adj" fmla="val 0"/>
            </a:avLst>
          </a:prstGeom>
          <a:gradFill flip="none" rotWithShape="1">
            <a:gsLst>
              <a:gs pos="0">
                <a:srgbClr val="C03BC4"/>
              </a:gs>
              <a:gs pos="80000">
                <a:srgbClr val="0078D4"/>
              </a:gs>
            </a:gsLst>
            <a:path path="circle">
              <a:fillToRect l="100000" t="100000"/>
            </a:path>
            <a:tileRect r="-100000" b="-100000"/>
          </a:gradFill>
          <a:effectLst/>
        </p:spPr>
        <p:txBody>
          <a:bodyPr wrap="square" lIns="73152" tIns="45720" rIns="73152" bIns="45720" rtlCol="0" anchor="ctr" anchorCtr="0">
            <a:noAutofit/>
          </a:bodyPr>
          <a:lstStyle/>
          <a:p>
            <a:pPr lvl="0" algn="ctr" defTabSz="932472" fontAlgn="base">
              <a:spcBef>
                <a:spcPct val="0"/>
              </a:spcBef>
              <a:spcAft>
                <a:spcPct val="0"/>
              </a:spcAft>
              <a:tabLst>
                <a:tab pos="2743200" algn="l"/>
              </a:tabLst>
              <a:defRPr/>
            </a:pPr>
            <a:r>
              <a:rPr lang="en-US" sz="1200" b="1">
                <a:ln w="3175">
                  <a:noFill/>
                </a:ln>
                <a:gradFill>
                  <a:gsLst>
                    <a:gs pos="38000">
                      <a:srgbClr val="FFFFFF"/>
                    </a:gs>
                    <a:gs pos="53933">
                      <a:srgbClr val="FFFFFF"/>
                    </a:gs>
                  </a:gsLst>
                  <a:path path="circle">
                    <a:fillToRect l="100000" b="100000"/>
                  </a:path>
                </a:gradFill>
                <a:latin typeface="Segoe Sans Display Semibold" pitchFamily="2" charset="0"/>
                <a:cs typeface="Segoe Sans Display Semibold" pitchFamily="2" charset="0"/>
              </a:rPr>
              <a:t>1. Protect your sensitive information</a:t>
            </a:r>
          </a:p>
        </p:txBody>
      </p:sp>
      <p:sp>
        <p:nvSpPr>
          <p:cNvPr id="11" name="Rectangle: Rounded Corners 10">
            <a:extLst>
              <a:ext uri="{FF2B5EF4-FFF2-40B4-BE49-F238E27FC236}">
                <a16:creationId xmlns:a16="http://schemas.microsoft.com/office/drawing/2014/main" id="{7D358D91-21FB-92DE-F309-48AF44534D69}"/>
              </a:ext>
            </a:extLst>
          </p:cNvPr>
          <p:cNvSpPr/>
          <p:nvPr/>
        </p:nvSpPr>
        <p:spPr bwMode="auto">
          <a:xfrm>
            <a:off x="9977732" y="321736"/>
            <a:ext cx="596861" cy="251278"/>
          </a:xfrm>
          <a:prstGeom prst="roundRect">
            <a:avLst>
              <a:gd name="adj" fmla="val 18696"/>
            </a:avLst>
          </a:prstGeom>
          <a:solidFill>
            <a:srgbClr val="D9D9D9"/>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Initiate</a:t>
            </a:r>
          </a:p>
        </p:txBody>
      </p:sp>
      <p:sp>
        <p:nvSpPr>
          <p:cNvPr id="12" name="Rectangle: Rounded Corners 11">
            <a:extLst>
              <a:ext uri="{FF2B5EF4-FFF2-40B4-BE49-F238E27FC236}">
                <a16:creationId xmlns:a16="http://schemas.microsoft.com/office/drawing/2014/main" id="{48411F5F-1DC7-E2EE-E4F2-ADD39B7E709C}"/>
              </a:ext>
            </a:extLst>
          </p:cNvPr>
          <p:cNvSpPr/>
          <p:nvPr/>
        </p:nvSpPr>
        <p:spPr bwMode="auto">
          <a:xfrm>
            <a:off x="10632955" y="321736"/>
            <a:ext cx="596861" cy="251278"/>
          </a:xfrm>
          <a:prstGeom prst="roundRect">
            <a:avLst>
              <a:gd name="adj" fmla="val 18696"/>
            </a:avLst>
          </a:prstGeom>
          <a:solidFill>
            <a:srgbClr val="0078D4"/>
          </a:solidFill>
          <a:effectLst>
            <a:outerShdw blurRad="50800" dist="25400" dir="2700000" algn="tl" rotWithShape="0">
              <a:prstClr val="black">
                <a:alpha val="20000"/>
              </a:prstClr>
            </a:outerShdw>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Protect</a:t>
            </a:r>
          </a:p>
        </p:txBody>
      </p:sp>
      <p:sp>
        <p:nvSpPr>
          <p:cNvPr id="13" name="Rectangle: Rounded Corners 12">
            <a:extLst>
              <a:ext uri="{FF2B5EF4-FFF2-40B4-BE49-F238E27FC236}">
                <a16:creationId xmlns:a16="http://schemas.microsoft.com/office/drawing/2014/main" id="{ED82DC16-6B1A-7D6C-14CB-661EF59097C9}"/>
              </a:ext>
            </a:extLst>
          </p:cNvPr>
          <p:cNvSpPr/>
          <p:nvPr/>
        </p:nvSpPr>
        <p:spPr bwMode="auto">
          <a:xfrm>
            <a:off x="11288177" y="321736"/>
            <a:ext cx="596861" cy="251278"/>
          </a:xfrm>
          <a:prstGeom prst="roundRect">
            <a:avLst>
              <a:gd name="adj" fmla="val 18696"/>
            </a:avLst>
          </a:prstGeom>
          <a:solidFill>
            <a:srgbClr val="D9D9D9"/>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Operate</a:t>
            </a:r>
          </a:p>
        </p:txBody>
      </p:sp>
    </p:spTree>
    <p:extLst>
      <p:ext uri="{BB962C8B-B14F-4D97-AF65-F5344CB8AC3E}">
        <p14:creationId xmlns:p14="http://schemas.microsoft.com/office/powerpoint/2010/main" val="29492220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2CDF3-FEB1-7517-050D-0FDC2FCDE552}"/>
            </a:ext>
          </a:extLst>
        </p:cNvPr>
        <p:cNvGrpSpPr/>
        <p:nvPr/>
      </p:nvGrpSpPr>
      <p:grpSpPr>
        <a:xfrm>
          <a:off x="0" y="0"/>
          <a:ext cx="0" cy="0"/>
          <a:chOff x="0" y="0"/>
          <a:chExt cx="0" cy="0"/>
        </a:xfrm>
      </p:grpSpPr>
      <p:pic>
        <p:nvPicPr>
          <p:cNvPr id="55" name="Picture 54">
            <a:extLst>
              <a:ext uri="{FF2B5EF4-FFF2-40B4-BE49-F238E27FC236}">
                <a16:creationId xmlns:a16="http://schemas.microsoft.com/office/drawing/2014/main" id="{064AE4F9-9CFC-2F3B-D0CC-422E10FF9FD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529190" y="4188946"/>
            <a:ext cx="3355848" cy="1984386"/>
          </a:xfrm>
          <a:prstGeom prst="roundRect">
            <a:avLst>
              <a:gd name="adj" fmla="val 2024"/>
            </a:avLst>
          </a:prstGeom>
          <a:noFill/>
          <a:effectLst>
            <a:outerShdw blurRad="50800" dist="25400" dir="2700000" algn="tl" rotWithShape="0">
              <a:prstClr val="black">
                <a:alpha val="20000"/>
              </a:prstClr>
            </a:outerShdw>
          </a:effectLst>
        </p:spPr>
      </p:pic>
      <p:pic>
        <p:nvPicPr>
          <p:cNvPr id="45" name="Picture 44">
            <a:extLst>
              <a:ext uri="{FF2B5EF4-FFF2-40B4-BE49-F238E27FC236}">
                <a16:creationId xmlns:a16="http://schemas.microsoft.com/office/drawing/2014/main" id="{8ABA5B72-E961-94E9-CB07-754B348AD60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924680" y="4188946"/>
            <a:ext cx="3355848" cy="1985282"/>
          </a:xfrm>
          <a:prstGeom prst="roundRect">
            <a:avLst>
              <a:gd name="adj" fmla="val 2024"/>
            </a:avLst>
          </a:prstGeom>
          <a:noFill/>
          <a:effectLst>
            <a:outerShdw blurRad="50800" dist="25400" dir="2700000" algn="tl" rotWithShape="0">
              <a:prstClr val="black">
                <a:alpha val="20000"/>
              </a:prstClr>
            </a:outerShdw>
          </a:effectLst>
        </p:spPr>
      </p:pic>
      <p:pic>
        <p:nvPicPr>
          <p:cNvPr id="30" name="Picture 29">
            <a:extLst>
              <a:ext uri="{FF2B5EF4-FFF2-40B4-BE49-F238E27FC236}">
                <a16:creationId xmlns:a16="http://schemas.microsoft.com/office/drawing/2014/main" id="{A73D1B94-090C-0CAD-30E3-76463A00ECF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924680" y="1589158"/>
            <a:ext cx="3355848" cy="1981726"/>
          </a:xfrm>
          <a:prstGeom prst="roundRect">
            <a:avLst>
              <a:gd name="adj" fmla="val 2024"/>
            </a:avLst>
          </a:prstGeom>
          <a:noFill/>
          <a:ln>
            <a:noFill/>
          </a:ln>
          <a:effectLst>
            <a:outerShdw blurRad="50800" dist="25400" dir="2700000" algn="tl" rotWithShape="0">
              <a:prstClr val="black">
                <a:alpha val="20000"/>
              </a:prstClr>
            </a:outerShdw>
          </a:effectLst>
        </p:spPr>
      </p:pic>
      <p:sp>
        <p:nvSpPr>
          <p:cNvPr id="54" name="Rectangle: Rounded Corners 53">
            <a:extLst>
              <a:ext uri="{FF2B5EF4-FFF2-40B4-BE49-F238E27FC236}">
                <a16:creationId xmlns:a16="http://schemas.microsoft.com/office/drawing/2014/main" id="{B3B2A30B-CF29-8141-9CA3-81BAA5CF15F2}"/>
              </a:ext>
              <a:ext uri="{C183D7F6-B498-43B3-948B-1728B52AA6E4}">
                <adec:decorative xmlns:adec="http://schemas.microsoft.com/office/drawing/2017/decorative" val="1"/>
              </a:ext>
            </a:extLst>
          </p:cNvPr>
          <p:cNvSpPr/>
          <p:nvPr/>
        </p:nvSpPr>
        <p:spPr bwMode="auto">
          <a:xfrm>
            <a:off x="415116" y="2895405"/>
            <a:ext cx="3787486" cy="3726597"/>
          </a:xfrm>
          <a:prstGeom prst="roundRect">
            <a:avLst>
              <a:gd name="adj" fmla="val 1729"/>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TextBox 55">
            <a:extLst>
              <a:ext uri="{FF2B5EF4-FFF2-40B4-BE49-F238E27FC236}">
                <a16:creationId xmlns:a16="http://schemas.microsoft.com/office/drawing/2014/main" id="{5BFD2CAE-D371-2AD2-0731-B6CF128197FA}"/>
              </a:ext>
            </a:extLst>
          </p:cNvPr>
          <p:cNvSpPr txBox="1"/>
          <p:nvPr/>
        </p:nvSpPr>
        <p:spPr>
          <a:xfrm>
            <a:off x="588264" y="3070245"/>
            <a:ext cx="3438143" cy="193899"/>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How to create a DLP policy</a:t>
            </a:r>
          </a:p>
        </p:txBody>
      </p:sp>
      <p:sp>
        <p:nvSpPr>
          <p:cNvPr id="39" name="Title 16">
            <a:extLst>
              <a:ext uri="{FF2B5EF4-FFF2-40B4-BE49-F238E27FC236}">
                <a16:creationId xmlns:a16="http://schemas.microsoft.com/office/drawing/2014/main" id="{93F47CBF-C06D-7BFF-571E-34FF77881022}"/>
              </a:ext>
            </a:extLst>
          </p:cNvPr>
          <p:cNvSpPr txBox="1">
            <a:spLocks/>
          </p:cNvSpPr>
          <p:nvPr/>
        </p:nvSpPr>
        <p:spPr>
          <a:xfrm>
            <a:off x="588264" y="1185706"/>
            <a:ext cx="3447288" cy="129266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000" b="0" kern="1200" cap="none" spc="0" baseline="0">
                <a:ln w="3175">
                  <a:noFill/>
                </a:ln>
                <a:solidFill>
                  <a:schemeClr val="tx1"/>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UI"/>
                <a:ea typeface="+mn-ea"/>
                <a:cs typeface="Segoe UI" panose="020B0502040204020203" pitchFamily="34" charset="0"/>
              </a:rPr>
              <a:t>DLP (Data Loss Prevention) helps prevent sensitive data in Exchange, SharePoint, and OneDrive from being shared with unauthorized users—reducing the risk of exposure through Copilot and supporting secure information access in Microsoft 365.</a:t>
            </a:r>
          </a:p>
        </p:txBody>
      </p:sp>
      <p:sp>
        <p:nvSpPr>
          <p:cNvPr id="40" name="Title 1">
            <a:extLst>
              <a:ext uri="{FF2B5EF4-FFF2-40B4-BE49-F238E27FC236}">
                <a16:creationId xmlns:a16="http://schemas.microsoft.com/office/drawing/2014/main" id="{9C601BE0-065E-3E09-09DC-24065C96E04E}"/>
              </a:ext>
            </a:extLst>
          </p:cNvPr>
          <p:cNvSpPr txBox="1">
            <a:spLocks noGrp="1"/>
          </p:cNvSpPr>
          <p:nvPr>
            <p:ph type="title"/>
          </p:nvPr>
        </p:nvSpPr>
        <p:spPr>
          <a:xfrm>
            <a:off x="588264" y="224976"/>
            <a:ext cx="3447288" cy="861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50" normalizeH="0" baseline="0" noProof="0">
                <a:ln w="3175">
                  <a:noFill/>
                </a:ln>
                <a:solidFill>
                  <a:srgbClr val="0078D4"/>
                </a:solidFill>
                <a:effectLst/>
                <a:uLnTx/>
                <a:uFillTx/>
                <a:latin typeface="Segoe UI Semibold"/>
                <a:ea typeface="+mn-ea"/>
                <a:cs typeface="Segoe UI" pitchFamily="34" charset="0"/>
              </a:rPr>
              <a:t>Create and deploy DLP policies</a:t>
            </a:r>
          </a:p>
        </p:txBody>
      </p:sp>
      <p:sp>
        <p:nvSpPr>
          <p:cNvPr id="7" name="Oval 6">
            <a:extLst>
              <a:ext uri="{FF2B5EF4-FFF2-40B4-BE49-F238E27FC236}">
                <a16:creationId xmlns:a16="http://schemas.microsoft.com/office/drawing/2014/main" id="{C7F34824-931F-9B05-3B8F-6FDA5DD0B2FD}"/>
              </a:ext>
              <a:ext uri="{C183D7F6-B498-43B3-948B-1728B52AA6E4}">
                <adec:decorative xmlns:adec="http://schemas.microsoft.com/office/drawing/2017/decorative" val="0"/>
              </a:ext>
            </a:extLst>
          </p:cNvPr>
          <p:cNvSpPr/>
          <p:nvPr/>
        </p:nvSpPr>
        <p:spPr bwMode="auto">
          <a:xfrm>
            <a:off x="8531492" y="1174429"/>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2</a:t>
            </a:r>
          </a:p>
        </p:txBody>
      </p:sp>
      <p:sp>
        <p:nvSpPr>
          <p:cNvPr id="3" name="Oval 2">
            <a:extLst>
              <a:ext uri="{FF2B5EF4-FFF2-40B4-BE49-F238E27FC236}">
                <a16:creationId xmlns:a16="http://schemas.microsoft.com/office/drawing/2014/main" id="{E297313E-212C-475C-2509-B902DE9D4A6D}"/>
              </a:ext>
              <a:ext uri="{C183D7F6-B498-43B3-948B-1728B52AA6E4}">
                <adec:decorative xmlns:adec="http://schemas.microsoft.com/office/drawing/2017/decorative" val="0"/>
              </a:ext>
            </a:extLst>
          </p:cNvPr>
          <p:cNvSpPr/>
          <p:nvPr/>
        </p:nvSpPr>
        <p:spPr bwMode="auto">
          <a:xfrm>
            <a:off x="4924680" y="1174429"/>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1</a:t>
            </a:r>
          </a:p>
        </p:txBody>
      </p:sp>
      <p:sp>
        <p:nvSpPr>
          <p:cNvPr id="8" name="Oval 7">
            <a:extLst>
              <a:ext uri="{FF2B5EF4-FFF2-40B4-BE49-F238E27FC236}">
                <a16:creationId xmlns:a16="http://schemas.microsoft.com/office/drawing/2014/main" id="{BA57EB12-98E0-E022-002C-4180C9B729EB}"/>
              </a:ext>
              <a:ext uri="{C183D7F6-B498-43B3-948B-1728B52AA6E4}">
                <adec:decorative xmlns:adec="http://schemas.microsoft.com/office/drawing/2017/decorative" val="0"/>
              </a:ext>
            </a:extLst>
          </p:cNvPr>
          <p:cNvSpPr/>
          <p:nvPr/>
        </p:nvSpPr>
        <p:spPr bwMode="auto">
          <a:xfrm>
            <a:off x="4924680" y="3774217"/>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3</a:t>
            </a:r>
          </a:p>
        </p:txBody>
      </p:sp>
      <p:sp>
        <p:nvSpPr>
          <p:cNvPr id="9" name="Oval 8">
            <a:extLst>
              <a:ext uri="{FF2B5EF4-FFF2-40B4-BE49-F238E27FC236}">
                <a16:creationId xmlns:a16="http://schemas.microsoft.com/office/drawing/2014/main" id="{FEC344A7-2859-97FB-0C7D-B3755F3DDB15}"/>
              </a:ext>
              <a:ext uri="{C183D7F6-B498-43B3-948B-1728B52AA6E4}">
                <adec:decorative xmlns:adec="http://schemas.microsoft.com/office/drawing/2017/decorative" val="0"/>
              </a:ext>
            </a:extLst>
          </p:cNvPr>
          <p:cNvSpPr/>
          <p:nvPr/>
        </p:nvSpPr>
        <p:spPr bwMode="auto">
          <a:xfrm>
            <a:off x="8530341" y="3774217"/>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4</a:t>
            </a:r>
          </a:p>
        </p:txBody>
      </p:sp>
      <p:cxnSp>
        <p:nvCxnSpPr>
          <p:cNvPr id="50" name="!!line2">
            <a:extLst>
              <a:ext uri="{FF2B5EF4-FFF2-40B4-BE49-F238E27FC236}">
                <a16:creationId xmlns:a16="http://schemas.microsoft.com/office/drawing/2014/main" id="{6AD5884C-7CA2-FAC1-BF65-C4FB0612CD66}"/>
              </a:ext>
              <a:ext uri="{C183D7F6-B498-43B3-948B-1728B52AA6E4}">
                <adec:decorative xmlns:adec="http://schemas.microsoft.com/office/drawing/2017/decorative" val="1"/>
              </a:ext>
            </a:extLst>
          </p:cNvPr>
          <p:cNvCxnSpPr>
            <a:cxnSpLocks/>
          </p:cNvCxnSpPr>
          <p:nvPr/>
        </p:nvCxnSpPr>
        <p:spPr>
          <a:xfrm>
            <a:off x="588264" y="3427213"/>
            <a:ext cx="3447288" cy="0"/>
          </a:xfrm>
          <a:prstGeom prst="line">
            <a:avLst/>
          </a:prstGeom>
          <a:ln w="12700" cap="rnd">
            <a:solidFill>
              <a:schemeClr val="accent1"/>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62" name="Rectangle: Rounded Corners 61">
            <a:extLst>
              <a:ext uri="{FF2B5EF4-FFF2-40B4-BE49-F238E27FC236}">
                <a16:creationId xmlns:a16="http://schemas.microsoft.com/office/drawing/2014/main" id="{8FFED13F-90D7-4895-5230-9A1CFFA58FB7}"/>
              </a:ext>
            </a:extLst>
          </p:cNvPr>
          <p:cNvSpPr/>
          <p:nvPr/>
        </p:nvSpPr>
        <p:spPr bwMode="auto">
          <a:xfrm>
            <a:off x="415116" y="2523412"/>
            <a:ext cx="3787486" cy="251278"/>
          </a:xfrm>
          <a:prstGeom prst="roundRect">
            <a:avLst>
              <a:gd name="adj" fmla="val 18696"/>
            </a:avLst>
          </a:prstGeom>
          <a:solidFill>
            <a:srgbClr val="8661C5"/>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solidFill>
                  <a:schemeClr val="bg1"/>
                </a:solidFill>
                <a:effectLst/>
                <a:uLnTx/>
                <a:uFillTx/>
                <a:latin typeface="Segoe Sans Display Semibold" pitchFamily="2" charset="0"/>
                <a:ea typeface="+mn-ea"/>
                <a:cs typeface="Segoe Sans Display Semibold" pitchFamily="2" charset="0"/>
              </a:rPr>
              <a:t>Available with Business Premium</a:t>
            </a:r>
          </a:p>
        </p:txBody>
      </p:sp>
      <p:sp>
        <p:nvSpPr>
          <p:cNvPr id="4" name="Rectangle: Rounded Corners 3">
            <a:extLst>
              <a:ext uri="{FF2B5EF4-FFF2-40B4-BE49-F238E27FC236}">
                <a16:creationId xmlns:a16="http://schemas.microsoft.com/office/drawing/2014/main" id="{8BE9148F-50FF-8D25-C189-62052CF2BCFA}"/>
              </a:ext>
            </a:extLst>
          </p:cNvPr>
          <p:cNvSpPr/>
          <p:nvPr/>
        </p:nvSpPr>
        <p:spPr bwMode="auto">
          <a:xfrm>
            <a:off x="9977732" y="321736"/>
            <a:ext cx="596861" cy="251278"/>
          </a:xfrm>
          <a:prstGeom prst="roundRect">
            <a:avLst>
              <a:gd name="adj" fmla="val 18696"/>
            </a:avLst>
          </a:prstGeom>
          <a:solidFill>
            <a:srgbClr val="D9D9D9"/>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Initiate</a:t>
            </a:r>
          </a:p>
        </p:txBody>
      </p:sp>
      <p:sp>
        <p:nvSpPr>
          <p:cNvPr id="5" name="Rectangle: Rounded Corners 4">
            <a:extLst>
              <a:ext uri="{FF2B5EF4-FFF2-40B4-BE49-F238E27FC236}">
                <a16:creationId xmlns:a16="http://schemas.microsoft.com/office/drawing/2014/main" id="{3400FED9-B23C-C6B3-3D86-C23EF0AF2B86}"/>
              </a:ext>
            </a:extLst>
          </p:cNvPr>
          <p:cNvSpPr/>
          <p:nvPr/>
        </p:nvSpPr>
        <p:spPr bwMode="auto">
          <a:xfrm>
            <a:off x="10632955" y="321736"/>
            <a:ext cx="596861" cy="251278"/>
          </a:xfrm>
          <a:prstGeom prst="roundRect">
            <a:avLst>
              <a:gd name="adj" fmla="val 18696"/>
            </a:avLst>
          </a:prstGeom>
          <a:solidFill>
            <a:srgbClr val="0078D4"/>
          </a:solidFill>
          <a:effectLst>
            <a:outerShdw blurRad="50800" dist="25400" dir="2700000" algn="tl" rotWithShape="0">
              <a:prstClr val="black">
                <a:alpha val="20000"/>
              </a:prstClr>
            </a:outerShdw>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Protect</a:t>
            </a:r>
          </a:p>
        </p:txBody>
      </p:sp>
      <p:sp>
        <p:nvSpPr>
          <p:cNvPr id="6" name="Rectangle: Rounded Corners 5">
            <a:extLst>
              <a:ext uri="{FF2B5EF4-FFF2-40B4-BE49-F238E27FC236}">
                <a16:creationId xmlns:a16="http://schemas.microsoft.com/office/drawing/2014/main" id="{10AAF36F-626F-D2F7-F914-DA48AC39B165}"/>
              </a:ext>
            </a:extLst>
          </p:cNvPr>
          <p:cNvSpPr/>
          <p:nvPr/>
        </p:nvSpPr>
        <p:spPr bwMode="auto">
          <a:xfrm>
            <a:off x="11288177" y="321736"/>
            <a:ext cx="596861" cy="251278"/>
          </a:xfrm>
          <a:prstGeom prst="roundRect">
            <a:avLst>
              <a:gd name="adj" fmla="val 18696"/>
            </a:avLst>
          </a:prstGeom>
          <a:solidFill>
            <a:srgbClr val="D9D9D9"/>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Operate</a:t>
            </a:r>
          </a:p>
        </p:txBody>
      </p:sp>
      <p:cxnSp>
        <p:nvCxnSpPr>
          <p:cNvPr id="18" name="Straight Arrow Connector 17">
            <a:extLst>
              <a:ext uri="{FF2B5EF4-FFF2-40B4-BE49-F238E27FC236}">
                <a16:creationId xmlns:a16="http://schemas.microsoft.com/office/drawing/2014/main" id="{60BBB876-5560-82B4-BA93-802D5E5428AF}"/>
              </a:ext>
              <a:ext uri="{C183D7F6-B498-43B3-948B-1728B52AA6E4}">
                <adec:decorative xmlns:adec="http://schemas.microsoft.com/office/drawing/2017/decorative" val="1"/>
              </a:ext>
            </a:extLst>
          </p:cNvPr>
          <p:cNvCxnSpPr>
            <a:cxnSpLocks/>
          </p:cNvCxnSpPr>
          <p:nvPr/>
        </p:nvCxnSpPr>
        <p:spPr>
          <a:xfrm flipH="1">
            <a:off x="5321040" y="1956019"/>
            <a:ext cx="211301" cy="0"/>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E41ADC1E-5998-C3AC-05A8-BBB44CAE257E}"/>
              </a:ext>
            </a:extLst>
          </p:cNvPr>
          <p:cNvSpPr txBox="1">
            <a:spLocks/>
          </p:cNvSpPr>
          <p:nvPr/>
        </p:nvSpPr>
        <p:spPr>
          <a:xfrm>
            <a:off x="588264" y="3587291"/>
            <a:ext cx="3447288"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Go to </a:t>
            </a:r>
            <a:r>
              <a:rPr kumimoji="0" lang="en-US" sz="1200" b="0" i="0" u="none" strike="noStrike" kern="1200" cap="none" spc="0" normalizeH="0" baseline="0" noProof="0">
                <a:ln>
                  <a:noFill/>
                </a:ln>
                <a:solidFill>
                  <a:srgbClr val="0078D4"/>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purview.microsoft.com</a:t>
            </a:r>
            <a:r>
              <a:rPr kumimoji="0" lang="en-US" sz="1200" b="0" i="0" u="none" strike="noStrike" kern="1200" cap="none" spc="0" normalizeH="0" baseline="0" noProof="0">
                <a:ln>
                  <a:noFill/>
                </a:ln>
                <a:solidFill>
                  <a:srgbClr val="000000"/>
                </a:solidFill>
                <a:effectLst/>
                <a:uLnTx/>
                <a:uFillTx/>
                <a:latin typeface="Segoe UI"/>
                <a:ea typeface="+mn-ea"/>
                <a:cs typeface="+mn-cs"/>
              </a:rPr>
              <a:t> &gt; in the left nav, select </a:t>
            </a:r>
            <a:r>
              <a:rPr kumimoji="0" lang="en-US" sz="1200" b="0" i="0" u="none" strike="noStrike" kern="1200" cap="none" spc="0" normalizeH="0" baseline="0" noProof="0">
                <a:ln>
                  <a:noFill/>
                </a:ln>
                <a:solidFill>
                  <a:srgbClr val="000000"/>
                </a:solidFill>
                <a:effectLst/>
                <a:uLnTx/>
                <a:uFillTx/>
                <a:latin typeface="Segoe UI Semibold"/>
                <a:ea typeface="+mn-ea"/>
                <a:cs typeface="+mn-cs"/>
              </a:rPr>
              <a:t>Data Loss Prevention </a:t>
            </a:r>
            <a:r>
              <a:rPr kumimoji="0" lang="en-US" sz="1200" b="0" i="0" u="none" strike="noStrike" kern="1200" cap="none" spc="0" normalizeH="0" baseline="0" noProof="0">
                <a:ln>
                  <a:noFill/>
                </a:ln>
                <a:solidFill>
                  <a:srgbClr val="000000"/>
                </a:solidFill>
                <a:effectLst/>
                <a:uLnTx/>
                <a:uFillTx/>
                <a:latin typeface="Segoe UI"/>
                <a:ea typeface="+mn-ea"/>
                <a:cs typeface="+mn-cs"/>
              </a:rPr>
              <a:t>&gt; then </a:t>
            </a:r>
            <a:r>
              <a:rPr kumimoji="0" lang="en-US" sz="1200" b="0" i="0" u="none" strike="noStrike" kern="1200" cap="none" spc="0" normalizeH="0" baseline="0" noProof="0">
                <a:ln>
                  <a:noFill/>
                </a:ln>
                <a:solidFill>
                  <a:srgbClr val="000000"/>
                </a:solidFill>
                <a:effectLst/>
                <a:uLnTx/>
                <a:uFillTx/>
                <a:latin typeface="Segoe UI Semibold"/>
                <a:ea typeface="+mn-ea"/>
                <a:cs typeface="+mn-cs"/>
              </a:rPr>
              <a:t>Policies</a:t>
            </a:r>
            <a:r>
              <a:rPr kumimoji="0" lang="en-US" sz="1200" b="0" i="0" u="none" strike="noStrike" kern="1200" cap="none" spc="0" normalizeH="0" baseline="0" noProof="0">
                <a:ln>
                  <a:noFill/>
                </a:ln>
                <a:solidFill>
                  <a:srgbClr val="000000"/>
                </a:solidFill>
                <a:effectLst/>
                <a:uLnTx/>
                <a:uFillTx/>
                <a:latin typeface="Segoe UI"/>
                <a:ea typeface="+mn-ea"/>
                <a:cs typeface="+mn-cs"/>
              </a:rPr>
              <a:t> &gt; </a:t>
            </a:r>
            <a:br>
              <a:rPr kumimoji="0" lang="en-US" sz="1200" b="0" i="0" u="none" strike="noStrike" kern="1200" cap="none" spc="0" normalizeH="0" baseline="0" noProof="0">
                <a:ln>
                  <a:noFill/>
                </a:ln>
                <a:solidFill>
                  <a:srgbClr val="000000"/>
                </a:solidFill>
                <a:effectLst/>
                <a:uLnTx/>
                <a:uFillTx/>
                <a:latin typeface="Segoe UI"/>
                <a:ea typeface="+mn-ea"/>
                <a:cs typeface="+mn-cs"/>
              </a:rPr>
            </a:br>
            <a:r>
              <a:rPr kumimoji="0" lang="en-US" sz="1200" b="0" i="0" u="none" strike="noStrike" kern="1200" cap="none" spc="0" normalizeH="0" baseline="0" noProof="0">
                <a:ln>
                  <a:noFill/>
                </a:ln>
                <a:solidFill>
                  <a:srgbClr val="000000"/>
                </a:solidFill>
                <a:effectLst/>
                <a:uLnTx/>
                <a:uFillTx/>
                <a:latin typeface="Segoe UI Semibold"/>
                <a:ea typeface="+mn-ea"/>
                <a:cs typeface="+mn-cs"/>
              </a:rPr>
              <a:t>+ Create policy</a:t>
            </a:r>
          </a:p>
        </p:txBody>
      </p:sp>
      <p:sp>
        <p:nvSpPr>
          <p:cNvPr id="71" name="TextBox 70">
            <a:extLst>
              <a:ext uri="{FF2B5EF4-FFF2-40B4-BE49-F238E27FC236}">
                <a16:creationId xmlns:a16="http://schemas.microsoft.com/office/drawing/2014/main" id="{EA3E1C30-53CF-2FF8-3AE3-7F42B59942C1}"/>
              </a:ext>
            </a:extLst>
          </p:cNvPr>
          <p:cNvSpPr txBox="1">
            <a:spLocks/>
          </p:cNvSpPr>
          <p:nvPr/>
        </p:nvSpPr>
        <p:spPr>
          <a:xfrm>
            <a:off x="588264" y="4293013"/>
            <a:ext cx="3447288" cy="369332"/>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300"/>
              </a:spcAft>
              <a:buClrTx/>
              <a:buSzTx/>
              <a:buFont typeface="+mj-lt"/>
              <a:buAutoNum type="arabicParenR" startAt="2"/>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Following the wizard, choose a template (e.g., “U.S. Financial Data” or “Custom policy”)</a:t>
            </a:r>
          </a:p>
        </p:txBody>
      </p:sp>
      <p:cxnSp>
        <p:nvCxnSpPr>
          <p:cNvPr id="73" name="!!line2">
            <a:extLst>
              <a:ext uri="{FF2B5EF4-FFF2-40B4-BE49-F238E27FC236}">
                <a16:creationId xmlns:a16="http://schemas.microsoft.com/office/drawing/2014/main" id="{D87DF01D-FA89-3E87-0794-8C0B894B33FF}"/>
              </a:ext>
              <a:ext uri="{C183D7F6-B498-43B3-948B-1728B52AA6E4}">
                <adec:decorative xmlns:adec="http://schemas.microsoft.com/office/drawing/2017/decorative" val="1"/>
              </a:ext>
            </a:extLst>
          </p:cNvPr>
          <p:cNvCxnSpPr>
            <a:cxnSpLocks/>
          </p:cNvCxnSpPr>
          <p:nvPr/>
        </p:nvCxnSpPr>
        <p:spPr>
          <a:xfrm>
            <a:off x="588264" y="4217151"/>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74" name="!!line2">
            <a:extLst>
              <a:ext uri="{FF2B5EF4-FFF2-40B4-BE49-F238E27FC236}">
                <a16:creationId xmlns:a16="http://schemas.microsoft.com/office/drawing/2014/main" id="{6AD52C8D-5D23-A800-C9C8-93F234D89496}"/>
              </a:ext>
              <a:ext uri="{C183D7F6-B498-43B3-948B-1728B52AA6E4}">
                <adec:decorative xmlns:adec="http://schemas.microsoft.com/office/drawing/2017/decorative" val="1"/>
              </a:ext>
            </a:extLst>
          </p:cNvPr>
          <p:cNvCxnSpPr>
            <a:cxnSpLocks/>
          </p:cNvCxnSpPr>
          <p:nvPr/>
        </p:nvCxnSpPr>
        <p:spPr>
          <a:xfrm>
            <a:off x="588264" y="5651678"/>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2884C30-D70F-10FA-EE10-5310E7E088E3}"/>
              </a:ext>
            </a:extLst>
          </p:cNvPr>
          <p:cNvSpPr txBox="1">
            <a:spLocks/>
          </p:cNvSpPr>
          <p:nvPr/>
        </p:nvSpPr>
        <p:spPr>
          <a:xfrm>
            <a:off x="588264" y="5727539"/>
            <a:ext cx="3447288" cy="723275"/>
          </a:xfrm>
          <a:prstGeom prst="rect">
            <a:avLst/>
          </a:prstGeom>
          <a:noFill/>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300"/>
              </a:spcAft>
              <a:buClrTx/>
              <a:buSzTx/>
              <a:buFont typeface="+mj-lt"/>
              <a:buAutoNum type="arabicParenR" startAt="4"/>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t>
            </a: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Turn it on</a:t>
            </a:r>
            <a:r>
              <a:rPr kumimoji="0" lang="en-US" sz="1200" b="0" i="0" u="none" strike="noStrike" kern="1200" cap="none" spc="0" normalizeH="0" baseline="0" noProof="0">
                <a:ln>
                  <a:noFill/>
                </a:ln>
                <a:solidFill>
                  <a:srgbClr val="000000"/>
                </a:solidFill>
                <a:effectLst/>
                <a:uLnTx/>
                <a:uFillTx/>
                <a:latin typeface="Segoe UI"/>
                <a:ea typeface="+mn-ea"/>
                <a:cs typeface="+mn-cs"/>
              </a:rPr>
              <a:t> or test it in </a:t>
            </a:r>
            <a:r>
              <a:rPr kumimoji="0" lang="en-US" sz="12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7">
                  <a:extLst>
                    <a:ext uri="{A12FA001-AC4F-418D-AE19-62706E023703}">
                      <ahyp:hlinkClr xmlns:ahyp="http://schemas.microsoft.com/office/drawing/2018/hyperlinkcolor" val="tx"/>
                    </a:ext>
                  </a:extLst>
                </a:hlinkClick>
              </a:rPr>
              <a:t>simulation mode</a:t>
            </a:r>
            <a:endParaRPr kumimoji="0" lang="en-US" sz="12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endParaRPr>
          </a:p>
          <a:p>
            <a:pPr marL="365760" marR="0" lvl="0" indent="-118872"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Simulation mode</a:t>
            </a:r>
            <a:r>
              <a:rPr kumimoji="0" lang="en-US"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allows you to see the effect of an individual policy without enforcing the policy</a:t>
            </a:r>
          </a:p>
          <a:p>
            <a:pPr marL="365760" marR="0" lvl="0" indent="-118872"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Operate your policies</a:t>
            </a:r>
            <a:r>
              <a:rPr kumimoji="0" lang="en-US"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with alerts and built-in reports</a:t>
            </a:r>
          </a:p>
        </p:txBody>
      </p:sp>
      <p:cxnSp>
        <p:nvCxnSpPr>
          <p:cNvPr id="21" name="!!line2">
            <a:extLst>
              <a:ext uri="{FF2B5EF4-FFF2-40B4-BE49-F238E27FC236}">
                <a16:creationId xmlns:a16="http://schemas.microsoft.com/office/drawing/2014/main" id="{FC5BEF0E-F6E0-8BFF-FBA0-4D36FFEDF411}"/>
              </a:ext>
              <a:ext uri="{C183D7F6-B498-43B3-948B-1728B52AA6E4}">
                <adec:decorative xmlns:adec="http://schemas.microsoft.com/office/drawing/2017/decorative" val="1"/>
              </a:ext>
            </a:extLst>
          </p:cNvPr>
          <p:cNvCxnSpPr>
            <a:cxnSpLocks/>
          </p:cNvCxnSpPr>
          <p:nvPr/>
        </p:nvCxnSpPr>
        <p:spPr>
          <a:xfrm>
            <a:off x="588264" y="4738207"/>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DF2359F-2FC0-A2CD-1D2B-7185B8933252}"/>
              </a:ext>
            </a:extLst>
          </p:cNvPr>
          <p:cNvSpPr txBox="1">
            <a:spLocks/>
          </p:cNvSpPr>
          <p:nvPr/>
        </p:nvSpPr>
        <p:spPr>
          <a:xfrm>
            <a:off x="588264" y="4814069"/>
            <a:ext cx="3447288" cy="76174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300"/>
              </a:spcAft>
              <a:buClrTx/>
              <a:buSzTx/>
              <a:buFont typeface="+mj-lt"/>
              <a:buAutoNum type="arabicParenR" startAt="3"/>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Select locations:</a:t>
            </a:r>
          </a:p>
          <a:p>
            <a:pPr marL="365760" marR="0" lvl="0" indent="-118872"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Exchange Online (EXO)</a:t>
            </a:r>
          </a:p>
          <a:p>
            <a:pPr marL="365760" marR="0" lvl="0" indent="-118872"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SharePoint Online (SPO)</a:t>
            </a:r>
          </a:p>
          <a:p>
            <a:pPr marL="365760" marR="0" lvl="0" indent="-118872"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OneDrive for Business (OBD)</a:t>
            </a:r>
          </a:p>
        </p:txBody>
      </p:sp>
      <p:sp>
        <p:nvSpPr>
          <p:cNvPr id="24" name="TextBox 23">
            <a:extLst>
              <a:ext uri="{FF2B5EF4-FFF2-40B4-BE49-F238E27FC236}">
                <a16:creationId xmlns:a16="http://schemas.microsoft.com/office/drawing/2014/main" id="{27DB21F0-BB72-817B-3BCF-30CA2B353F67}"/>
              </a:ext>
            </a:extLst>
          </p:cNvPr>
          <p:cNvSpPr txBox="1">
            <a:spLocks/>
          </p:cNvSpPr>
          <p:nvPr/>
        </p:nvSpPr>
        <p:spPr>
          <a:xfrm>
            <a:off x="5899355" y="6635274"/>
            <a:ext cx="5985683"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Learn more on our “</a:t>
            </a:r>
            <a:r>
              <a:rPr kumimoji="0" lang="en-US" sz="800" b="0" i="0" u="none" strike="noStrike" kern="1200" cap="none" spc="0" normalizeH="0" baseline="0" noProof="0">
                <a:ln>
                  <a:noFill/>
                </a:ln>
                <a:solidFill>
                  <a:srgbClr val="0078D4"/>
                </a:solidFill>
                <a:effectLst/>
                <a:uLnTx/>
                <a:uFillTx/>
                <a:latin typeface="Segoe UI"/>
                <a:ea typeface="+mn-ea"/>
                <a:cs typeface="+mn-cs"/>
                <a:hlinkClick r:id="rId8">
                  <a:extLst>
                    <a:ext uri="{A12FA001-AC4F-418D-AE19-62706E023703}">
                      <ahyp:hlinkClr xmlns:ahyp="http://schemas.microsoft.com/office/drawing/2018/hyperlinkcolor" val="tx"/>
                    </a:ext>
                  </a:extLst>
                </a:hlinkClick>
              </a:rPr>
              <a:t>Design a data loss prevention policy</a:t>
            </a:r>
            <a:r>
              <a:rPr kumimoji="0" lang="en-US" sz="800" b="0" i="0" u="none" strike="noStrike" kern="1200" cap="none" spc="0" normalizeH="0" baseline="0" noProof="0">
                <a:ln>
                  <a:noFill/>
                </a:ln>
                <a:solidFill>
                  <a:srgbClr val="000000"/>
                </a:solidFill>
                <a:effectLst/>
                <a:uLnTx/>
                <a:uFillTx/>
                <a:latin typeface="Segoe UI"/>
                <a:ea typeface="+mn-ea"/>
                <a:cs typeface="+mn-cs"/>
              </a:rPr>
              <a:t>” and “</a:t>
            </a:r>
            <a:r>
              <a:rPr kumimoji="0" lang="en-US" sz="800" b="0" i="0" u="none" strike="noStrike" kern="1200" cap="none" spc="0" normalizeH="0" baseline="0" noProof="0">
                <a:ln>
                  <a:noFill/>
                </a:ln>
                <a:solidFill>
                  <a:srgbClr val="0078D4"/>
                </a:solidFill>
                <a:effectLst/>
                <a:uLnTx/>
                <a:uFillTx/>
                <a:latin typeface="Segoe UI"/>
                <a:ea typeface="+mn-ea"/>
                <a:cs typeface="+mn-cs"/>
                <a:hlinkClick r:id="rId9">
                  <a:extLst>
                    <a:ext uri="{A12FA001-AC4F-418D-AE19-62706E023703}">
                      <ahyp:hlinkClr xmlns:ahyp="http://schemas.microsoft.com/office/drawing/2018/hyperlinkcolor" val="tx"/>
                    </a:ext>
                  </a:extLst>
                </a:hlinkClick>
              </a:rPr>
              <a:t>Create and Deploy data loss prevention policies</a:t>
            </a:r>
            <a:r>
              <a:rPr kumimoji="0" lang="en-US" sz="800" b="0" i="0" u="none" strike="noStrike" kern="1200" cap="none" spc="0" normalizeH="0" baseline="0" noProof="0">
                <a:ln>
                  <a:noFill/>
                </a:ln>
                <a:solidFill>
                  <a:srgbClr val="000000"/>
                </a:solidFill>
                <a:effectLst/>
                <a:uLnTx/>
                <a:uFillTx/>
                <a:latin typeface="Segoe UI"/>
                <a:ea typeface="+mn-ea"/>
                <a:cs typeface="+mn-cs"/>
              </a:rPr>
              <a:t>” pages</a:t>
            </a:r>
            <a:endParaRPr kumimoji="0" lang="en-US" sz="800" b="0" i="0" u="none" strike="noStrike" kern="1200" cap="none" spc="0" normalizeH="0" baseline="0" noProof="0">
              <a:ln>
                <a:noFill/>
              </a:ln>
              <a:solidFill>
                <a:srgbClr val="0078D4"/>
              </a:solidFill>
              <a:effectLst/>
              <a:uLnTx/>
              <a:uFillTx/>
              <a:latin typeface="Segoe UI"/>
              <a:ea typeface="+mn-ea"/>
              <a:cs typeface="+mn-cs"/>
            </a:endParaRPr>
          </a:p>
        </p:txBody>
      </p:sp>
      <p:pic>
        <p:nvPicPr>
          <p:cNvPr id="33" name="Picture 32">
            <a:extLst>
              <a:ext uri="{FF2B5EF4-FFF2-40B4-BE49-F238E27FC236}">
                <a16:creationId xmlns:a16="http://schemas.microsoft.com/office/drawing/2014/main" id="{4E0DB737-01AC-5F64-01F5-6CF20184E4FD}"/>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8529190" y="1589158"/>
            <a:ext cx="3355848" cy="1981726"/>
          </a:xfrm>
          <a:prstGeom prst="roundRect">
            <a:avLst>
              <a:gd name="adj" fmla="val 2024"/>
            </a:avLst>
          </a:prstGeom>
          <a:noFill/>
          <a:ln>
            <a:noFill/>
          </a:ln>
          <a:effectLst>
            <a:outerShdw blurRad="50800" dist="25400" dir="2700000" algn="tl" rotWithShape="0">
              <a:prstClr val="black">
                <a:alpha val="20000"/>
              </a:prstClr>
            </a:outerShdw>
          </a:effectLst>
        </p:spPr>
      </p:pic>
      <p:pic>
        <p:nvPicPr>
          <p:cNvPr id="2" name="Picture 1">
            <a:extLst>
              <a:ext uri="{FF2B5EF4-FFF2-40B4-BE49-F238E27FC236}">
                <a16:creationId xmlns:a16="http://schemas.microsoft.com/office/drawing/2014/main" id="{5891F616-BF1C-F316-9437-ABD245AB1FE6}"/>
              </a:ext>
              <a:ext uri="{C183D7F6-B498-43B3-948B-1728B52AA6E4}">
                <adec:decorative xmlns:adec="http://schemas.microsoft.com/office/drawing/2017/decorative" val="1"/>
              </a:ext>
            </a:extLst>
          </p:cNvPr>
          <p:cNvPicPr>
            <a:picLocks noChangeAspect="1"/>
          </p:cNvPicPr>
          <p:nvPr/>
        </p:nvPicPr>
        <p:blipFill>
          <a:blip r:embed="rId5"/>
          <a:srcRect l="4458" t="16364" r="88022" b="79335"/>
          <a:stretch>
            <a:fillRect/>
          </a:stretch>
        </p:blipFill>
        <p:spPr>
          <a:xfrm>
            <a:off x="5545971" y="1764341"/>
            <a:ext cx="1124384" cy="379833"/>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cxnSp>
        <p:nvCxnSpPr>
          <p:cNvPr id="11" name="Straight Arrow Connector 10">
            <a:extLst>
              <a:ext uri="{FF2B5EF4-FFF2-40B4-BE49-F238E27FC236}">
                <a16:creationId xmlns:a16="http://schemas.microsoft.com/office/drawing/2014/main" id="{13E4C200-086D-7CC3-E3B3-FC75A86F34C9}"/>
              </a:ext>
              <a:ext uri="{C183D7F6-B498-43B3-948B-1728B52AA6E4}">
                <adec:decorative xmlns:adec="http://schemas.microsoft.com/office/drawing/2017/decorative" val="1"/>
              </a:ext>
            </a:extLst>
          </p:cNvPr>
          <p:cNvCxnSpPr>
            <a:cxnSpLocks/>
          </p:cNvCxnSpPr>
          <p:nvPr/>
        </p:nvCxnSpPr>
        <p:spPr>
          <a:xfrm rot="5400000" flipH="1">
            <a:off x="5729892" y="2560364"/>
            <a:ext cx="211301" cy="0"/>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B42EF1E-5DD3-FD2A-5B60-013ADFF79B0A}"/>
              </a:ext>
              <a:ext uri="{C183D7F6-B498-43B3-948B-1728B52AA6E4}">
                <adec:decorative xmlns:adec="http://schemas.microsoft.com/office/drawing/2017/decorative" val="1"/>
              </a:ext>
            </a:extLst>
          </p:cNvPr>
          <p:cNvPicPr>
            <a:picLocks noChangeAspect="1"/>
          </p:cNvPicPr>
          <p:nvPr/>
        </p:nvPicPr>
        <p:blipFill>
          <a:blip r:embed="rId5"/>
          <a:srcRect l="24343" t="39359" r="66762" b="55547"/>
          <a:stretch>
            <a:fillRect/>
          </a:stretch>
        </p:blipFill>
        <p:spPr>
          <a:xfrm>
            <a:off x="5265686" y="2682097"/>
            <a:ext cx="1135680" cy="384048"/>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pic>
        <p:nvPicPr>
          <p:cNvPr id="13" name="Picture 12">
            <a:extLst>
              <a:ext uri="{FF2B5EF4-FFF2-40B4-BE49-F238E27FC236}">
                <a16:creationId xmlns:a16="http://schemas.microsoft.com/office/drawing/2014/main" id="{BFF9A906-B494-1906-FA47-C4758167AB33}"/>
              </a:ext>
              <a:ext uri="{C183D7F6-B498-43B3-948B-1728B52AA6E4}">
                <adec:decorative xmlns:adec="http://schemas.microsoft.com/office/drawing/2017/decorative" val="1"/>
              </a:ext>
            </a:extLst>
          </p:cNvPr>
          <p:cNvPicPr>
            <a:picLocks noChangeAspect="1"/>
          </p:cNvPicPr>
          <p:nvPr/>
        </p:nvPicPr>
        <p:blipFill>
          <a:blip r:embed="rId10"/>
          <a:srcRect l="32404" t="45400" r="52872" b="25985"/>
          <a:stretch>
            <a:fillRect/>
          </a:stretch>
        </p:blipFill>
        <p:spPr>
          <a:xfrm>
            <a:off x="10126730" y="2146663"/>
            <a:ext cx="1415144" cy="1624150"/>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cxnSp>
        <p:nvCxnSpPr>
          <p:cNvPr id="14" name="Straight Arrow Connector 13">
            <a:extLst>
              <a:ext uri="{FF2B5EF4-FFF2-40B4-BE49-F238E27FC236}">
                <a16:creationId xmlns:a16="http://schemas.microsoft.com/office/drawing/2014/main" id="{C27B778E-1F1F-EF41-CDE0-FE20B0FFA19E}"/>
              </a:ext>
              <a:ext uri="{C183D7F6-B498-43B3-948B-1728B52AA6E4}">
                <adec:decorative xmlns:adec="http://schemas.microsoft.com/office/drawing/2017/decorative" val="1"/>
              </a:ext>
            </a:extLst>
          </p:cNvPr>
          <p:cNvCxnSpPr>
            <a:cxnSpLocks/>
          </p:cNvCxnSpPr>
          <p:nvPr/>
        </p:nvCxnSpPr>
        <p:spPr>
          <a:xfrm flipH="1">
            <a:off x="9844473" y="2532124"/>
            <a:ext cx="265843" cy="0"/>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6EEEC5FA-A2B4-F7B2-31A5-9A289473A7FA}"/>
              </a:ext>
            </a:extLst>
          </p:cNvPr>
          <p:cNvSpPr/>
          <p:nvPr/>
        </p:nvSpPr>
        <p:spPr bwMode="auto">
          <a:xfrm>
            <a:off x="-1" y="0"/>
            <a:ext cx="4629873" cy="251278"/>
          </a:xfrm>
          <a:prstGeom prst="roundRect">
            <a:avLst>
              <a:gd name="adj" fmla="val 0"/>
            </a:avLst>
          </a:prstGeom>
          <a:gradFill flip="none" rotWithShape="1">
            <a:gsLst>
              <a:gs pos="0">
                <a:srgbClr val="C03BC4"/>
              </a:gs>
              <a:gs pos="80000">
                <a:srgbClr val="0078D4"/>
              </a:gs>
            </a:gsLst>
            <a:path path="circle">
              <a:fillToRect l="100000" t="100000"/>
            </a:path>
            <a:tileRect r="-100000" b="-100000"/>
          </a:gradFill>
          <a:effectLst/>
        </p:spPr>
        <p:txBody>
          <a:bodyPr wrap="square" lIns="73152" tIns="45720" rIns="73152" bIns="45720" rtlCol="0" anchor="ctr" anchorCtr="0">
            <a:noAutofit/>
          </a:bodyPr>
          <a:lstStyle/>
          <a:p>
            <a:pPr algn="ctr" defTabSz="932472" fontAlgn="base">
              <a:spcBef>
                <a:spcPct val="0"/>
              </a:spcBef>
              <a:spcAft>
                <a:spcPct val="0"/>
              </a:spcAft>
              <a:tabLst>
                <a:tab pos="2743200" algn="l"/>
              </a:tabLst>
              <a:defRPr/>
            </a:pPr>
            <a:r>
              <a:rPr lang="en-US" sz="1200" b="1">
                <a:ln w="3175">
                  <a:noFill/>
                </a:ln>
                <a:gradFill>
                  <a:gsLst>
                    <a:gs pos="38000">
                      <a:srgbClr val="FFFFFF"/>
                    </a:gs>
                    <a:gs pos="53933">
                      <a:srgbClr val="FFFFFF"/>
                    </a:gs>
                  </a:gsLst>
                  <a:path path="circle">
                    <a:fillToRect l="100000" b="100000"/>
                  </a:path>
                </a:gradFill>
                <a:latin typeface="Segoe Sans Display Semibold" pitchFamily="2" charset="0"/>
                <a:cs typeface="Segoe Sans Display Semibold" pitchFamily="2" charset="0"/>
              </a:rPr>
              <a:t>2. Block the oversharing of sensitive information</a:t>
            </a:r>
          </a:p>
        </p:txBody>
      </p:sp>
      <p:sp>
        <p:nvSpPr>
          <p:cNvPr id="22" name="Rectangle 21">
            <a:extLst>
              <a:ext uri="{FF2B5EF4-FFF2-40B4-BE49-F238E27FC236}">
                <a16:creationId xmlns:a16="http://schemas.microsoft.com/office/drawing/2014/main" id="{265FDECC-2D1E-86E9-7146-E7FEBEF15AA1}"/>
              </a:ext>
              <a:ext uri="{C183D7F6-B498-43B3-948B-1728B52AA6E4}">
                <adec:decorative xmlns:adec="http://schemas.microsoft.com/office/drawing/2017/decorative" val="1"/>
              </a:ext>
            </a:extLst>
          </p:cNvPr>
          <p:cNvSpPr/>
          <p:nvPr/>
        </p:nvSpPr>
        <p:spPr bwMode="auto">
          <a:xfrm>
            <a:off x="8821849" y="5019902"/>
            <a:ext cx="2243026" cy="663669"/>
          </a:xfrm>
          <a:prstGeom prst="rect">
            <a:avLst/>
          </a:prstGeom>
          <a:solidFill>
            <a:schemeClr val="bg1"/>
          </a:solidFill>
          <a:ln w="25400">
            <a:gradFill>
              <a:gsLst>
                <a:gs pos="100000">
                  <a:srgbClr val="C03BC4"/>
                </a:gs>
                <a:gs pos="28000">
                  <a:schemeClr val="accent1"/>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25" name="Straight Arrow Connector 24">
            <a:extLst>
              <a:ext uri="{FF2B5EF4-FFF2-40B4-BE49-F238E27FC236}">
                <a16:creationId xmlns:a16="http://schemas.microsoft.com/office/drawing/2014/main" id="{00F552F2-4E60-3500-E4C7-284709083351}"/>
              </a:ext>
              <a:ext uri="{C183D7F6-B498-43B3-948B-1728B52AA6E4}">
                <adec:decorative xmlns:adec="http://schemas.microsoft.com/office/drawing/2017/decorative" val="1"/>
              </a:ext>
            </a:extLst>
          </p:cNvPr>
          <p:cNvCxnSpPr>
            <a:cxnSpLocks/>
          </p:cNvCxnSpPr>
          <p:nvPr/>
        </p:nvCxnSpPr>
        <p:spPr>
          <a:xfrm flipV="1">
            <a:off x="9508783" y="4804352"/>
            <a:ext cx="0" cy="205477"/>
          </a:xfrm>
          <a:prstGeom prst="straightConnector1">
            <a:avLst/>
          </a:prstGeom>
          <a:ln w="25400">
            <a:solidFill>
              <a:srgbClr val="1172D3"/>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0B5D6799-0876-3EC2-501F-6E56B7BA40B7}"/>
              </a:ext>
              <a:ext uri="{C183D7F6-B498-43B3-948B-1728B52AA6E4}">
                <adec:decorative xmlns:adec="http://schemas.microsoft.com/office/drawing/2017/decorative" val="1"/>
              </a:ext>
            </a:extLst>
          </p:cNvPr>
          <p:cNvPicPr>
            <a:picLocks noChangeAspect="1"/>
          </p:cNvPicPr>
          <p:nvPr/>
        </p:nvPicPr>
        <p:blipFill>
          <a:blip r:embed="rId3"/>
          <a:srcRect l="30947" t="26961" r="49713" b="70322"/>
          <a:stretch>
            <a:fillRect/>
          </a:stretch>
        </p:blipFill>
        <p:spPr>
          <a:xfrm>
            <a:off x="8968287" y="5112618"/>
            <a:ext cx="2042614" cy="169650"/>
          </a:xfrm>
          <a:prstGeom prst="roundRect">
            <a:avLst>
              <a:gd name="adj" fmla="val 2024"/>
            </a:avLst>
          </a:prstGeom>
          <a:noFill/>
          <a:effectLst/>
        </p:spPr>
      </p:pic>
      <p:pic>
        <p:nvPicPr>
          <p:cNvPr id="27" name="Picture 26">
            <a:extLst>
              <a:ext uri="{FF2B5EF4-FFF2-40B4-BE49-F238E27FC236}">
                <a16:creationId xmlns:a16="http://schemas.microsoft.com/office/drawing/2014/main" id="{E73C43D6-3034-A6BF-B36B-503262B65BA8}"/>
              </a:ext>
              <a:ext uri="{C183D7F6-B498-43B3-948B-1728B52AA6E4}">
                <adec:decorative xmlns:adec="http://schemas.microsoft.com/office/drawing/2017/decorative" val="1"/>
              </a:ext>
            </a:extLst>
          </p:cNvPr>
          <p:cNvPicPr>
            <a:picLocks noChangeAspect="1"/>
          </p:cNvPicPr>
          <p:nvPr/>
        </p:nvPicPr>
        <p:blipFill>
          <a:blip r:embed="rId3"/>
          <a:srcRect l="30839" t="42254" r="51977" b="54680"/>
          <a:stretch>
            <a:fillRect/>
          </a:stretch>
        </p:blipFill>
        <p:spPr>
          <a:xfrm>
            <a:off x="8968286" y="5427836"/>
            <a:ext cx="1871164" cy="197399"/>
          </a:xfrm>
          <a:prstGeom prst="roundRect">
            <a:avLst>
              <a:gd name="adj" fmla="val 2024"/>
            </a:avLst>
          </a:prstGeom>
          <a:noFill/>
          <a:effectLst/>
        </p:spPr>
      </p:pic>
      <p:sp>
        <p:nvSpPr>
          <p:cNvPr id="29" name="Rectangle 28">
            <a:extLst>
              <a:ext uri="{FF2B5EF4-FFF2-40B4-BE49-F238E27FC236}">
                <a16:creationId xmlns:a16="http://schemas.microsoft.com/office/drawing/2014/main" id="{69C48AC5-4244-6CF5-4764-04AC667242D5}"/>
              </a:ext>
              <a:ext uri="{C183D7F6-B498-43B3-948B-1728B52AA6E4}">
                <adec:decorative xmlns:adec="http://schemas.microsoft.com/office/drawing/2017/decorative" val="1"/>
              </a:ext>
            </a:extLst>
          </p:cNvPr>
          <p:cNvSpPr/>
          <p:nvPr/>
        </p:nvSpPr>
        <p:spPr bwMode="auto">
          <a:xfrm>
            <a:off x="6784397" y="5096001"/>
            <a:ext cx="1496131" cy="1102918"/>
          </a:xfrm>
          <a:prstGeom prst="rect">
            <a:avLst/>
          </a:prstGeom>
          <a:solidFill>
            <a:schemeClr val="bg1"/>
          </a:solidFill>
          <a:ln w="25400">
            <a:gradFill>
              <a:gsLst>
                <a:gs pos="100000">
                  <a:srgbClr val="C03BC4"/>
                </a:gs>
                <a:gs pos="28000">
                  <a:schemeClr val="accent1"/>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32" name="Picture 31">
            <a:extLst>
              <a:ext uri="{FF2B5EF4-FFF2-40B4-BE49-F238E27FC236}">
                <a16:creationId xmlns:a16="http://schemas.microsoft.com/office/drawing/2014/main" id="{03974B3F-3F99-1088-675B-39534AF43197}"/>
              </a:ext>
              <a:ext uri="{C183D7F6-B498-43B3-948B-1728B52AA6E4}">
                <adec:decorative xmlns:adec="http://schemas.microsoft.com/office/drawing/2017/decorative" val="1"/>
              </a:ext>
            </a:extLst>
          </p:cNvPr>
          <p:cNvPicPr>
            <a:picLocks noChangeAspect="1"/>
          </p:cNvPicPr>
          <p:nvPr/>
        </p:nvPicPr>
        <p:blipFill>
          <a:blip r:embed="rId4"/>
          <a:srcRect l="32056" t="55416" r="51784" b="25238"/>
          <a:stretch>
            <a:fillRect/>
          </a:stretch>
        </p:blipFill>
        <p:spPr>
          <a:xfrm>
            <a:off x="6825215" y="5168222"/>
            <a:ext cx="1455313" cy="1030697"/>
          </a:xfrm>
          <a:prstGeom prst="roundRect">
            <a:avLst>
              <a:gd name="adj" fmla="val 2024"/>
            </a:avLst>
          </a:prstGeom>
          <a:noFill/>
          <a:effectLst/>
        </p:spPr>
      </p:pic>
      <p:cxnSp>
        <p:nvCxnSpPr>
          <p:cNvPr id="35" name="Straight Arrow Connector 34">
            <a:extLst>
              <a:ext uri="{FF2B5EF4-FFF2-40B4-BE49-F238E27FC236}">
                <a16:creationId xmlns:a16="http://schemas.microsoft.com/office/drawing/2014/main" id="{1E63A131-29E1-AA7E-A492-25B905A558AF}"/>
              </a:ext>
              <a:ext uri="{C183D7F6-B498-43B3-948B-1728B52AA6E4}">
                <adec:decorative xmlns:adec="http://schemas.microsoft.com/office/drawing/2017/decorative" val="1"/>
              </a:ext>
            </a:extLst>
          </p:cNvPr>
          <p:cNvCxnSpPr>
            <a:cxnSpLocks/>
          </p:cNvCxnSpPr>
          <p:nvPr/>
        </p:nvCxnSpPr>
        <p:spPr>
          <a:xfrm flipH="1">
            <a:off x="6536028" y="5376930"/>
            <a:ext cx="248369" cy="0"/>
          </a:xfrm>
          <a:prstGeom prst="straightConnector1">
            <a:avLst/>
          </a:prstGeom>
          <a:ln w="25400">
            <a:solidFill>
              <a:srgbClr val="1172D3"/>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371727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8A19-DA66-A617-A6C4-359072436239}"/>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ABF21C6C-8DA7-8FD0-4545-E2D8DA0883A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081" b="8941"/>
          <a:stretch>
            <a:fillRect/>
          </a:stretch>
        </p:blipFill>
        <p:spPr>
          <a:xfrm>
            <a:off x="8529190" y="1562996"/>
            <a:ext cx="3355848" cy="1917847"/>
          </a:xfrm>
          <a:prstGeom prst="roundRect">
            <a:avLst>
              <a:gd name="adj" fmla="val 2024"/>
            </a:avLst>
          </a:prstGeom>
          <a:noFill/>
          <a:effectLst>
            <a:outerShdw blurRad="50800" dist="25400" dir="2700000" algn="tl" rotWithShape="0">
              <a:prstClr val="black">
                <a:alpha val="20000"/>
              </a:prstClr>
            </a:outerShdw>
          </a:effectLst>
        </p:spPr>
      </p:pic>
      <p:pic>
        <p:nvPicPr>
          <p:cNvPr id="5" name="Picture 4">
            <a:extLst>
              <a:ext uri="{FF2B5EF4-FFF2-40B4-BE49-F238E27FC236}">
                <a16:creationId xmlns:a16="http://schemas.microsoft.com/office/drawing/2014/main" id="{82A1986A-03B0-CCCA-D805-00FAE455C20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t="3378" b="3378"/>
          <a:stretch/>
        </p:blipFill>
        <p:spPr>
          <a:xfrm>
            <a:off x="4924680" y="1589158"/>
            <a:ext cx="3355848" cy="1891685"/>
          </a:xfrm>
          <a:prstGeom prst="roundRect">
            <a:avLst>
              <a:gd name="adj" fmla="val 2024"/>
            </a:avLst>
          </a:prstGeom>
          <a:noFill/>
          <a:effectLst>
            <a:outerShdw blurRad="50800" dist="25400" dir="2700000" algn="tl" rotWithShape="0">
              <a:prstClr val="black">
                <a:alpha val="20000"/>
              </a:prstClr>
            </a:outerShdw>
          </a:effectLst>
        </p:spPr>
      </p:pic>
      <p:sp>
        <p:nvSpPr>
          <p:cNvPr id="54" name="Rectangle: Rounded Corners 53">
            <a:extLst>
              <a:ext uri="{FF2B5EF4-FFF2-40B4-BE49-F238E27FC236}">
                <a16:creationId xmlns:a16="http://schemas.microsoft.com/office/drawing/2014/main" id="{28C43B51-D15D-6770-37AC-B2A2741947BA}"/>
              </a:ext>
              <a:ext uri="{C183D7F6-B498-43B3-948B-1728B52AA6E4}">
                <adec:decorative xmlns:adec="http://schemas.microsoft.com/office/drawing/2017/decorative" val="1"/>
              </a:ext>
            </a:extLst>
          </p:cNvPr>
          <p:cNvSpPr/>
          <p:nvPr/>
        </p:nvSpPr>
        <p:spPr bwMode="auto">
          <a:xfrm>
            <a:off x="415116" y="2865192"/>
            <a:ext cx="3787486" cy="3529096"/>
          </a:xfrm>
          <a:prstGeom prst="roundRect">
            <a:avLst>
              <a:gd name="adj" fmla="val 1729"/>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TextBox 55">
            <a:extLst>
              <a:ext uri="{FF2B5EF4-FFF2-40B4-BE49-F238E27FC236}">
                <a16:creationId xmlns:a16="http://schemas.microsoft.com/office/drawing/2014/main" id="{F6577344-5B5B-470B-AAA3-EA6C033E6A85}"/>
              </a:ext>
            </a:extLst>
          </p:cNvPr>
          <p:cNvSpPr txBox="1"/>
          <p:nvPr/>
        </p:nvSpPr>
        <p:spPr>
          <a:xfrm>
            <a:off x="588264" y="3040031"/>
            <a:ext cx="3438143" cy="193899"/>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How to do it</a:t>
            </a:r>
          </a:p>
        </p:txBody>
      </p:sp>
      <p:sp>
        <p:nvSpPr>
          <p:cNvPr id="39" name="Title 16">
            <a:extLst>
              <a:ext uri="{FF2B5EF4-FFF2-40B4-BE49-F238E27FC236}">
                <a16:creationId xmlns:a16="http://schemas.microsoft.com/office/drawing/2014/main" id="{9386DD91-7B20-2E18-98E3-83949DBBCC6D}"/>
              </a:ext>
            </a:extLst>
          </p:cNvPr>
          <p:cNvSpPr txBox="1">
            <a:spLocks/>
          </p:cNvSpPr>
          <p:nvPr/>
        </p:nvSpPr>
        <p:spPr>
          <a:xfrm>
            <a:off x="588264" y="1185706"/>
            <a:ext cx="3447288" cy="172354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000" b="0" kern="1200" cap="none" spc="0" baseline="0">
                <a:ln w="3175">
                  <a:noFill/>
                </a:ln>
                <a:solidFill>
                  <a:schemeClr val="tx1"/>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UI"/>
                <a:ea typeface="+mn-ea"/>
                <a:cs typeface="Segoe UI" panose="020B0502040204020203" pitchFamily="34" charset="0"/>
              </a:rPr>
              <a:t>Turning on Enterprise App Insights in the SharePoint Admin Center enables visibility into how third-party and custom apps interact with SharePoint and OneDrive, helping admins detect risky behavior and strengthen app governance.</a:t>
            </a:r>
          </a:p>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anose="020B0502040204020203" pitchFamily="34" charset="0"/>
            </a:endParaRPr>
          </a:p>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anose="020B0502040204020203" pitchFamily="34" charset="0"/>
            </a:endParaRPr>
          </a:p>
        </p:txBody>
      </p:sp>
      <p:sp>
        <p:nvSpPr>
          <p:cNvPr id="40" name="Title 1">
            <a:extLst>
              <a:ext uri="{FF2B5EF4-FFF2-40B4-BE49-F238E27FC236}">
                <a16:creationId xmlns:a16="http://schemas.microsoft.com/office/drawing/2014/main" id="{A4C16215-A39A-A04D-40D7-F9CA1CF6F21E}"/>
              </a:ext>
            </a:extLst>
          </p:cNvPr>
          <p:cNvSpPr txBox="1">
            <a:spLocks noGrp="1"/>
          </p:cNvSpPr>
          <p:nvPr>
            <p:ph type="title"/>
          </p:nvPr>
        </p:nvSpPr>
        <p:spPr>
          <a:xfrm>
            <a:off x="588264" y="224976"/>
            <a:ext cx="3447288" cy="861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50" normalizeH="0" baseline="0" noProof="0">
                <a:ln w="3175">
                  <a:noFill/>
                </a:ln>
                <a:solidFill>
                  <a:srgbClr val="0078D4"/>
                </a:solidFill>
                <a:effectLst/>
                <a:uLnTx/>
                <a:uFillTx/>
                <a:latin typeface="Segoe UI Semibold"/>
                <a:ea typeface="+mn-ea"/>
                <a:cs typeface="Segoe UI" pitchFamily="34" charset="0"/>
              </a:rPr>
              <a:t>Track app risks with App Insights reports</a:t>
            </a:r>
          </a:p>
        </p:txBody>
      </p:sp>
      <p:sp>
        <p:nvSpPr>
          <p:cNvPr id="7" name="Oval 6">
            <a:extLst>
              <a:ext uri="{FF2B5EF4-FFF2-40B4-BE49-F238E27FC236}">
                <a16:creationId xmlns:a16="http://schemas.microsoft.com/office/drawing/2014/main" id="{CDB8540A-AB89-C520-22DC-5D8CC8C9733B}"/>
              </a:ext>
              <a:ext uri="{C183D7F6-B498-43B3-948B-1728B52AA6E4}">
                <adec:decorative xmlns:adec="http://schemas.microsoft.com/office/drawing/2017/decorative" val="0"/>
              </a:ext>
            </a:extLst>
          </p:cNvPr>
          <p:cNvSpPr/>
          <p:nvPr/>
        </p:nvSpPr>
        <p:spPr bwMode="auto">
          <a:xfrm>
            <a:off x="8531492" y="1174429"/>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3</a:t>
            </a:r>
          </a:p>
        </p:txBody>
      </p:sp>
      <p:sp>
        <p:nvSpPr>
          <p:cNvPr id="3" name="Oval 2">
            <a:extLst>
              <a:ext uri="{FF2B5EF4-FFF2-40B4-BE49-F238E27FC236}">
                <a16:creationId xmlns:a16="http://schemas.microsoft.com/office/drawing/2014/main" id="{01AA120B-D94F-63FA-8A93-30050E723886}"/>
              </a:ext>
              <a:ext uri="{C183D7F6-B498-43B3-948B-1728B52AA6E4}">
                <adec:decorative xmlns:adec="http://schemas.microsoft.com/office/drawing/2017/decorative" val="0"/>
              </a:ext>
            </a:extLst>
          </p:cNvPr>
          <p:cNvSpPr/>
          <p:nvPr/>
        </p:nvSpPr>
        <p:spPr bwMode="auto">
          <a:xfrm>
            <a:off x="4924680" y="1174429"/>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1</a:t>
            </a:r>
          </a:p>
        </p:txBody>
      </p:sp>
      <p:sp>
        <p:nvSpPr>
          <p:cNvPr id="4" name="Oval 3">
            <a:extLst>
              <a:ext uri="{FF2B5EF4-FFF2-40B4-BE49-F238E27FC236}">
                <a16:creationId xmlns:a16="http://schemas.microsoft.com/office/drawing/2014/main" id="{356F49AA-73BC-5959-1868-0406230D6DDE}"/>
              </a:ext>
              <a:ext uri="{C183D7F6-B498-43B3-948B-1728B52AA6E4}">
                <adec:decorative xmlns:adec="http://schemas.microsoft.com/office/drawing/2017/decorative" val="0"/>
              </a:ext>
            </a:extLst>
          </p:cNvPr>
          <p:cNvSpPr/>
          <p:nvPr/>
        </p:nvSpPr>
        <p:spPr bwMode="auto">
          <a:xfrm>
            <a:off x="5275905" y="1174429"/>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2</a:t>
            </a:r>
          </a:p>
        </p:txBody>
      </p:sp>
      <p:sp>
        <p:nvSpPr>
          <p:cNvPr id="8" name="Oval 7">
            <a:extLst>
              <a:ext uri="{FF2B5EF4-FFF2-40B4-BE49-F238E27FC236}">
                <a16:creationId xmlns:a16="http://schemas.microsoft.com/office/drawing/2014/main" id="{77445D31-FAF0-13CC-AEB2-57AB85F7B070}"/>
              </a:ext>
              <a:ext uri="{C183D7F6-B498-43B3-948B-1728B52AA6E4}">
                <adec:decorative xmlns:adec="http://schemas.microsoft.com/office/drawing/2017/decorative" val="0"/>
              </a:ext>
            </a:extLst>
          </p:cNvPr>
          <p:cNvSpPr/>
          <p:nvPr/>
        </p:nvSpPr>
        <p:spPr bwMode="auto">
          <a:xfrm>
            <a:off x="4924680" y="3774217"/>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4</a:t>
            </a:r>
          </a:p>
        </p:txBody>
      </p:sp>
      <p:sp>
        <p:nvSpPr>
          <p:cNvPr id="9" name="Oval 8">
            <a:extLst>
              <a:ext uri="{FF2B5EF4-FFF2-40B4-BE49-F238E27FC236}">
                <a16:creationId xmlns:a16="http://schemas.microsoft.com/office/drawing/2014/main" id="{3E7D1F21-FC6B-6AC2-6A10-8FE770146C7B}"/>
              </a:ext>
              <a:ext uri="{C183D7F6-B498-43B3-948B-1728B52AA6E4}">
                <adec:decorative xmlns:adec="http://schemas.microsoft.com/office/drawing/2017/decorative" val="0"/>
              </a:ext>
            </a:extLst>
          </p:cNvPr>
          <p:cNvSpPr/>
          <p:nvPr/>
        </p:nvSpPr>
        <p:spPr bwMode="auto">
          <a:xfrm>
            <a:off x="8530341" y="3774217"/>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4</a:t>
            </a:r>
          </a:p>
        </p:txBody>
      </p:sp>
      <p:cxnSp>
        <p:nvCxnSpPr>
          <p:cNvPr id="32" name="!!line2">
            <a:extLst>
              <a:ext uri="{FF2B5EF4-FFF2-40B4-BE49-F238E27FC236}">
                <a16:creationId xmlns:a16="http://schemas.microsoft.com/office/drawing/2014/main" id="{907003F2-EE54-A62C-1BEA-8AEB0A0F9CBC}"/>
              </a:ext>
              <a:ext uri="{C183D7F6-B498-43B3-948B-1728B52AA6E4}">
                <adec:decorative xmlns:adec="http://schemas.microsoft.com/office/drawing/2017/decorative" val="1"/>
              </a:ext>
            </a:extLst>
          </p:cNvPr>
          <p:cNvCxnSpPr>
            <a:cxnSpLocks/>
          </p:cNvCxnSpPr>
          <p:nvPr/>
        </p:nvCxnSpPr>
        <p:spPr>
          <a:xfrm>
            <a:off x="588264" y="4816346"/>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CE567A8-492B-7C87-F861-FE68210A356A}"/>
              </a:ext>
            </a:extLst>
          </p:cNvPr>
          <p:cNvSpPr txBox="1">
            <a:spLocks/>
          </p:cNvSpPr>
          <p:nvPr/>
        </p:nvSpPr>
        <p:spPr>
          <a:xfrm>
            <a:off x="588264" y="3555906"/>
            <a:ext cx="3447288" cy="4308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In </a:t>
            </a:r>
            <a:r>
              <a:rPr lang="en-US" sz="1400">
                <a:solidFill>
                  <a:srgbClr val="000000"/>
                </a:solidFill>
                <a:latin typeface="Segoe UI Semibold"/>
              </a:rPr>
              <a:t>SharePoint Admin Center </a:t>
            </a:r>
            <a:r>
              <a:rPr kumimoji="0" lang="en-US" sz="1400" b="0" i="0" u="none" strike="noStrike" kern="1200" cap="none" spc="0" normalizeH="0" baseline="0" noProof="0">
                <a:ln>
                  <a:noFill/>
                </a:ln>
                <a:solidFill>
                  <a:srgbClr val="000000"/>
                </a:solidFill>
                <a:effectLst/>
                <a:uLnTx/>
                <a:uFillTx/>
                <a:latin typeface="Segoe UI"/>
                <a:ea typeface="+mn-ea"/>
                <a:cs typeface="+mn-cs"/>
              </a:rPr>
              <a:t>&gt; </a:t>
            </a:r>
            <a:r>
              <a:rPr lang="en-US" sz="1400">
                <a:solidFill>
                  <a:srgbClr val="000000"/>
                </a:solidFill>
                <a:latin typeface="Segoe UI Semibold"/>
              </a:rPr>
              <a:t>Reports</a:t>
            </a:r>
            <a:r>
              <a:rPr kumimoji="0" lang="en-US" sz="1400" b="0" i="0" u="none" strike="noStrike" kern="1200" cap="none" spc="0" normalizeH="0" baseline="0" noProof="0">
                <a:ln>
                  <a:noFill/>
                </a:ln>
                <a:solidFill>
                  <a:srgbClr val="000000"/>
                </a:solidFill>
                <a:effectLst/>
                <a:uLnTx/>
                <a:uFillTx/>
                <a:latin typeface="Segoe UI"/>
                <a:ea typeface="+mn-ea"/>
                <a:cs typeface="+mn-cs"/>
              </a:rPr>
              <a:t> &gt; </a:t>
            </a:r>
            <a:r>
              <a:rPr lang="en-US" sz="1400">
                <a:solidFill>
                  <a:srgbClr val="000000"/>
                </a:solidFill>
                <a:latin typeface="Segoe UI Semibold"/>
              </a:rPr>
              <a:t>App Insights</a:t>
            </a:r>
            <a:r>
              <a:rPr kumimoji="0" lang="en-US" sz="1400" b="0" i="0" u="none" strike="noStrike" kern="1200" cap="none" spc="0" normalizeH="0" baseline="0" noProof="0">
                <a:ln>
                  <a:noFill/>
                </a:ln>
                <a:solidFill>
                  <a:srgbClr val="000000"/>
                </a:solidFill>
                <a:effectLst/>
                <a:uLnTx/>
                <a:uFillTx/>
                <a:latin typeface="Segoe UI"/>
                <a:ea typeface="+mn-ea"/>
                <a:cs typeface="+mn-cs"/>
              </a:rPr>
              <a:t>, select </a:t>
            </a:r>
            <a:r>
              <a:rPr lang="en-US" sz="1400">
                <a:solidFill>
                  <a:srgbClr val="000000"/>
                </a:solidFill>
                <a:latin typeface="Segoe UI Semibold"/>
              </a:rPr>
              <a:t>Add a report</a:t>
            </a:r>
            <a:endParaRPr lang="pl-PL" sz="1400">
              <a:solidFill>
                <a:srgbClr val="000000"/>
              </a:solidFill>
              <a:latin typeface="Segoe UI Semibold"/>
            </a:endParaRPr>
          </a:p>
        </p:txBody>
      </p:sp>
      <p:sp>
        <p:nvSpPr>
          <p:cNvPr id="35" name="TextBox 34">
            <a:extLst>
              <a:ext uri="{FF2B5EF4-FFF2-40B4-BE49-F238E27FC236}">
                <a16:creationId xmlns:a16="http://schemas.microsoft.com/office/drawing/2014/main" id="{F9B5097D-B4D4-5253-95BB-A56C20A1DC75}"/>
              </a:ext>
            </a:extLst>
          </p:cNvPr>
          <p:cNvSpPr txBox="1">
            <a:spLocks/>
          </p:cNvSpPr>
          <p:nvPr/>
        </p:nvSpPr>
        <p:spPr>
          <a:xfrm>
            <a:off x="588264" y="4283011"/>
            <a:ext cx="3447288" cy="43088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startAt="2"/>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Choose a </a:t>
            </a:r>
            <a:r>
              <a:rPr lang="en-US" sz="1400">
                <a:solidFill>
                  <a:srgbClr val="000000"/>
                </a:solidFill>
                <a:latin typeface="Segoe UI Semibold"/>
              </a:rPr>
              <a:t>time frame </a:t>
            </a:r>
            <a:r>
              <a:rPr kumimoji="0" lang="en-US" sz="1400" b="0" i="0" u="none" strike="noStrike" kern="1200" cap="none" spc="0" normalizeH="0" baseline="0" noProof="0">
                <a:ln>
                  <a:noFill/>
                </a:ln>
                <a:solidFill>
                  <a:srgbClr val="000000"/>
                </a:solidFill>
                <a:effectLst/>
                <a:uLnTx/>
                <a:uFillTx/>
                <a:latin typeface="Segoe UI"/>
                <a:ea typeface="+mn-ea"/>
                <a:cs typeface="+mn-cs"/>
              </a:rPr>
              <a:t>to filter the data you want to analyze</a:t>
            </a:r>
          </a:p>
        </p:txBody>
      </p:sp>
      <p:sp>
        <p:nvSpPr>
          <p:cNvPr id="36" name="TextBox 35">
            <a:extLst>
              <a:ext uri="{FF2B5EF4-FFF2-40B4-BE49-F238E27FC236}">
                <a16:creationId xmlns:a16="http://schemas.microsoft.com/office/drawing/2014/main" id="{5ADAA60F-7DA7-C5C6-0B4F-A1E98C149067}"/>
              </a:ext>
            </a:extLst>
          </p:cNvPr>
          <p:cNvSpPr txBox="1">
            <a:spLocks/>
          </p:cNvSpPr>
          <p:nvPr/>
        </p:nvSpPr>
        <p:spPr>
          <a:xfrm>
            <a:off x="588264" y="4917258"/>
            <a:ext cx="3447288" cy="43088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startAt="3"/>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Use the </a:t>
            </a:r>
            <a:r>
              <a:rPr lang="en-US" sz="1400">
                <a:solidFill>
                  <a:srgbClr val="000000"/>
                </a:solidFill>
                <a:latin typeface="Segoe UI Semibold"/>
              </a:rPr>
              <a:t>Status</a:t>
            </a:r>
            <a:r>
              <a:rPr kumimoji="0" lang="en-US" sz="1400" b="0" i="0" u="none" strike="noStrike" kern="1200" cap="none" spc="0" normalizeH="0" baseline="0" noProof="0">
                <a:ln>
                  <a:noFill/>
                </a:ln>
                <a:solidFill>
                  <a:srgbClr val="000000"/>
                </a:solidFill>
                <a:effectLst/>
                <a:uLnTx/>
                <a:uFillTx/>
                <a:latin typeface="Segoe UI"/>
                <a:ea typeface="+mn-ea"/>
                <a:cs typeface="+mn-cs"/>
              </a:rPr>
              <a:t> </a:t>
            </a:r>
            <a:r>
              <a:rPr lang="en-US" sz="1400">
                <a:solidFill>
                  <a:srgbClr val="000000"/>
                </a:solidFill>
                <a:latin typeface="Segoe UI Semibold"/>
              </a:rPr>
              <a:t>column</a:t>
            </a:r>
            <a:r>
              <a:rPr kumimoji="0" lang="en-US" sz="1400" b="0" i="0" u="none" strike="noStrike" kern="1200" cap="none" spc="0" normalizeH="0" baseline="0" noProof="0">
                <a:ln>
                  <a:noFill/>
                </a:ln>
                <a:solidFill>
                  <a:srgbClr val="000000"/>
                </a:solidFill>
                <a:effectLst/>
                <a:uLnTx/>
                <a:uFillTx/>
                <a:latin typeface="Segoe UI"/>
                <a:ea typeface="+mn-ea"/>
                <a:cs typeface="+mn-cs"/>
              </a:rPr>
              <a:t> to see when the report is ready or last updated.</a:t>
            </a:r>
          </a:p>
        </p:txBody>
      </p:sp>
      <p:sp>
        <p:nvSpPr>
          <p:cNvPr id="41" name="TextBox 40">
            <a:extLst>
              <a:ext uri="{FF2B5EF4-FFF2-40B4-BE49-F238E27FC236}">
                <a16:creationId xmlns:a16="http://schemas.microsoft.com/office/drawing/2014/main" id="{EBC87686-3D7B-895A-5E3C-85669771A9B6}"/>
              </a:ext>
            </a:extLst>
          </p:cNvPr>
          <p:cNvSpPr txBox="1">
            <a:spLocks/>
          </p:cNvSpPr>
          <p:nvPr/>
        </p:nvSpPr>
        <p:spPr>
          <a:xfrm>
            <a:off x="588264" y="5596371"/>
            <a:ext cx="3447288" cy="646331"/>
          </a:xfrm>
          <a:prstGeom prst="rect">
            <a:avLst/>
          </a:prstGeom>
          <a:noFill/>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300"/>
              </a:spcAft>
              <a:buClrTx/>
              <a:buSzTx/>
              <a:buFont typeface="+mj-lt"/>
              <a:buAutoNum type="arabicParenR" startAt="4"/>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Explore the </a:t>
            </a:r>
            <a:r>
              <a:rPr lang="en-US" sz="1400">
                <a:solidFill>
                  <a:srgbClr val="000000"/>
                </a:solidFill>
                <a:latin typeface="Segoe UI Semibold"/>
              </a:rPr>
              <a:t>top 100 apps </a:t>
            </a:r>
            <a:r>
              <a:rPr kumimoji="0" lang="en-US" sz="1400" b="0" i="0" u="none" strike="noStrike" kern="1200" cap="none" spc="0" normalizeH="0" baseline="0" noProof="0">
                <a:ln>
                  <a:noFill/>
                </a:ln>
                <a:solidFill>
                  <a:srgbClr val="000000"/>
                </a:solidFill>
                <a:effectLst/>
                <a:uLnTx/>
                <a:uFillTx/>
                <a:latin typeface="Segoe UI"/>
                <a:ea typeface="+mn-ea"/>
                <a:cs typeface="+mn-cs"/>
              </a:rPr>
              <a:t>by request volume and filter by app name, permissions, or site sensitivity.</a:t>
            </a:r>
          </a:p>
        </p:txBody>
      </p:sp>
      <p:cxnSp>
        <p:nvCxnSpPr>
          <p:cNvPr id="42" name="!!line2">
            <a:extLst>
              <a:ext uri="{FF2B5EF4-FFF2-40B4-BE49-F238E27FC236}">
                <a16:creationId xmlns:a16="http://schemas.microsoft.com/office/drawing/2014/main" id="{7FEA3F11-1EB9-CC36-0D09-028D3CFE223E}"/>
              </a:ext>
              <a:ext uri="{C183D7F6-B498-43B3-948B-1728B52AA6E4}">
                <adec:decorative xmlns:adec="http://schemas.microsoft.com/office/drawing/2017/decorative" val="1"/>
              </a:ext>
            </a:extLst>
          </p:cNvPr>
          <p:cNvCxnSpPr>
            <a:cxnSpLocks/>
          </p:cNvCxnSpPr>
          <p:nvPr/>
        </p:nvCxnSpPr>
        <p:spPr>
          <a:xfrm>
            <a:off x="588264" y="4180563"/>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43" name="!!line2">
            <a:extLst>
              <a:ext uri="{FF2B5EF4-FFF2-40B4-BE49-F238E27FC236}">
                <a16:creationId xmlns:a16="http://schemas.microsoft.com/office/drawing/2014/main" id="{A31D3189-607F-0452-FD8F-B671329D866B}"/>
              </a:ext>
              <a:ext uri="{C183D7F6-B498-43B3-948B-1728B52AA6E4}">
                <adec:decorative xmlns:adec="http://schemas.microsoft.com/office/drawing/2017/decorative" val="1"/>
              </a:ext>
            </a:extLst>
          </p:cNvPr>
          <p:cNvCxnSpPr>
            <a:cxnSpLocks/>
          </p:cNvCxnSpPr>
          <p:nvPr/>
        </p:nvCxnSpPr>
        <p:spPr>
          <a:xfrm>
            <a:off x="588264" y="5454957"/>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50" name="!!line2">
            <a:extLst>
              <a:ext uri="{FF2B5EF4-FFF2-40B4-BE49-F238E27FC236}">
                <a16:creationId xmlns:a16="http://schemas.microsoft.com/office/drawing/2014/main" id="{14AE9B13-EED7-753D-C4A3-C1E94F5AF1B5}"/>
              </a:ext>
              <a:ext uri="{C183D7F6-B498-43B3-948B-1728B52AA6E4}">
                <adec:decorative xmlns:adec="http://schemas.microsoft.com/office/drawing/2017/decorative" val="1"/>
              </a:ext>
            </a:extLst>
          </p:cNvPr>
          <p:cNvCxnSpPr>
            <a:cxnSpLocks/>
          </p:cNvCxnSpPr>
          <p:nvPr/>
        </p:nvCxnSpPr>
        <p:spPr>
          <a:xfrm>
            <a:off x="588264" y="3390912"/>
            <a:ext cx="3447288" cy="0"/>
          </a:xfrm>
          <a:prstGeom prst="line">
            <a:avLst/>
          </a:prstGeom>
          <a:ln w="12700" cap="rnd">
            <a:solidFill>
              <a:schemeClr val="accent1"/>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62" name="Rectangle: Rounded Corners 61">
            <a:extLst>
              <a:ext uri="{FF2B5EF4-FFF2-40B4-BE49-F238E27FC236}">
                <a16:creationId xmlns:a16="http://schemas.microsoft.com/office/drawing/2014/main" id="{6DBAD635-A60F-95FE-DEE8-86A1F9ECB440}"/>
              </a:ext>
            </a:extLst>
          </p:cNvPr>
          <p:cNvSpPr/>
          <p:nvPr/>
        </p:nvSpPr>
        <p:spPr bwMode="auto">
          <a:xfrm>
            <a:off x="421192" y="2535450"/>
            <a:ext cx="3787486" cy="251278"/>
          </a:xfrm>
          <a:prstGeom prst="roundRect">
            <a:avLst>
              <a:gd name="adj" fmla="val 18696"/>
            </a:avLst>
          </a:prstGeom>
          <a:solidFill>
            <a:srgbClr val="8661C5"/>
          </a:solidFill>
          <a:effectLst/>
        </p:spPr>
        <p:txBody>
          <a:bodyPr wrap="square" lIns="0" tIns="45720" rIns="0" bIns="45720" rtlCol="0" anchor="ctr" anchorCtr="0">
            <a:noAutofit/>
          </a:bodyPr>
          <a:lstStyle/>
          <a:p>
            <a:pPr lvl="0" algn="ctr" defTabSz="932472" fontAlgn="base">
              <a:spcBef>
                <a:spcPct val="0"/>
              </a:spcBef>
              <a:spcAft>
                <a:spcPct val="0"/>
              </a:spcAft>
              <a:tabLst>
                <a:tab pos="2743200" algn="l"/>
              </a:tabLst>
              <a:defRPr/>
            </a:pPr>
            <a:r>
              <a:rPr lang="en-US" sz="1000" b="1">
                <a:ln w="3175">
                  <a:noFill/>
                </a:ln>
                <a:solidFill>
                  <a:schemeClr val="bg1"/>
                </a:solidFill>
                <a:latin typeface="Segoe Sans Display Semibold" pitchFamily="2" charset="0"/>
                <a:cs typeface="Segoe Sans Display Semibold" pitchFamily="2" charset="0"/>
              </a:rPr>
              <a:t>Available with Microsoft 365 Copilot</a:t>
            </a:r>
          </a:p>
        </p:txBody>
      </p:sp>
      <p:pic>
        <p:nvPicPr>
          <p:cNvPr id="53" name="Picture 52">
            <a:extLst>
              <a:ext uri="{FF2B5EF4-FFF2-40B4-BE49-F238E27FC236}">
                <a16:creationId xmlns:a16="http://schemas.microsoft.com/office/drawing/2014/main" id="{69DEDFA9-8DBC-2E38-FED6-531DFA892C7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t="1769" b="1769"/>
          <a:stretch/>
        </p:blipFill>
        <p:spPr>
          <a:xfrm>
            <a:off x="4924680" y="4188945"/>
            <a:ext cx="3355848" cy="1989250"/>
          </a:xfrm>
          <a:prstGeom prst="roundRect">
            <a:avLst>
              <a:gd name="adj" fmla="val 2024"/>
            </a:avLst>
          </a:prstGeom>
          <a:noFill/>
          <a:effectLst>
            <a:outerShdw blurRad="50800" dist="25400" dir="2700000" algn="tl" rotWithShape="0">
              <a:prstClr val="black">
                <a:alpha val="20000"/>
              </a:prstClr>
            </a:outerShdw>
          </a:effectLst>
        </p:spPr>
      </p:pic>
      <p:pic>
        <p:nvPicPr>
          <p:cNvPr id="64" name="Picture 63">
            <a:extLst>
              <a:ext uri="{FF2B5EF4-FFF2-40B4-BE49-F238E27FC236}">
                <a16:creationId xmlns:a16="http://schemas.microsoft.com/office/drawing/2014/main" id="{005FD8CF-E322-A71A-D076-4128479CAB00}"/>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l="2445" r="2445"/>
          <a:stretch/>
        </p:blipFill>
        <p:spPr>
          <a:xfrm>
            <a:off x="8529190" y="4188945"/>
            <a:ext cx="3355848" cy="1987107"/>
          </a:xfrm>
          <a:prstGeom prst="roundRect">
            <a:avLst>
              <a:gd name="adj" fmla="val 2024"/>
            </a:avLst>
          </a:prstGeom>
          <a:noFill/>
          <a:effectLst>
            <a:outerShdw blurRad="50800" dist="25400" dir="2700000" algn="tl" rotWithShape="0">
              <a:prstClr val="black">
                <a:alpha val="20000"/>
              </a:prstClr>
            </a:outerShdw>
          </a:effectLst>
        </p:spPr>
      </p:pic>
      <p:sp>
        <p:nvSpPr>
          <p:cNvPr id="65" name="TextBox 64">
            <a:extLst>
              <a:ext uri="{FF2B5EF4-FFF2-40B4-BE49-F238E27FC236}">
                <a16:creationId xmlns:a16="http://schemas.microsoft.com/office/drawing/2014/main" id="{9546B723-7EFC-4F91-63B8-0D0706D92110}"/>
              </a:ext>
            </a:extLst>
          </p:cNvPr>
          <p:cNvSpPr txBox="1">
            <a:spLocks/>
          </p:cNvSpPr>
          <p:nvPr/>
        </p:nvSpPr>
        <p:spPr>
          <a:xfrm>
            <a:off x="7283434" y="6635274"/>
            <a:ext cx="4601604"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lgn="r">
              <a:defRPr/>
            </a:pPr>
            <a:r>
              <a:rPr kumimoji="0" lang="en-US" sz="800" b="0" i="0" u="none" strike="noStrike" kern="1200" cap="none" spc="0" normalizeH="0" baseline="0" noProof="0">
                <a:ln>
                  <a:noFill/>
                </a:ln>
                <a:solidFill>
                  <a:srgbClr val="000000"/>
                </a:solidFill>
                <a:effectLst/>
                <a:uLnTx/>
                <a:uFillTx/>
                <a:latin typeface="Segoe UI"/>
                <a:ea typeface="+mn-ea"/>
                <a:cs typeface="+mn-cs"/>
              </a:rPr>
              <a:t>Learn more on our “</a:t>
            </a:r>
            <a:r>
              <a:rPr lang="en-US" sz="800">
                <a:hlinkClick r:id="rId7"/>
              </a:rPr>
              <a:t>Generate App insights reports</a:t>
            </a:r>
            <a:r>
              <a:rPr kumimoji="0" lang="en-US" sz="800" b="0" i="0" u="none" strike="noStrike" kern="1200" cap="none" spc="0" normalizeH="0" baseline="0" noProof="0">
                <a:ln>
                  <a:noFill/>
                </a:ln>
                <a:solidFill>
                  <a:srgbClr val="000000"/>
                </a:solidFill>
                <a:effectLst/>
                <a:uLnTx/>
                <a:uFillTx/>
                <a:latin typeface="Segoe UI"/>
                <a:ea typeface="+mn-ea"/>
                <a:cs typeface="+mn-cs"/>
              </a:rPr>
              <a:t>” page</a:t>
            </a:r>
            <a:endParaRPr kumimoji="0" lang="en-US" sz="800" b="0" i="0" u="none" strike="noStrike" kern="1200" cap="none" spc="0" normalizeH="0" baseline="0" noProof="0">
              <a:ln>
                <a:noFill/>
              </a:ln>
              <a:solidFill>
                <a:srgbClr val="0078D4"/>
              </a:solidFill>
              <a:effectLst/>
              <a:uLnTx/>
              <a:uFillTx/>
              <a:latin typeface="Segoe UI"/>
              <a:ea typeface="+mn-ea"/>
              <a:cs typeface="+mn-cs"/>
            </a:endParaRPr>
          </a:p>
        </p:txBody>
      </p:sp>
      <p:sp>
        <p:nvSpPr>
          <p:cNvPr id="2" name="Rectangle: Rounded Corners 1">
            <a:extLst>
              <a:ext uri="{FF2B5EF4-FFF2-40B4-BE49-F238E27FC236}">
                <a16:creationId xmlns:a16="http://schemas.microsoft.com/office/drawing/2014/main" id="{2E16BB2E-A7A1-1EA3-5E3C-F6EC6F3DA03D}"/>
              </a:ext>
            </a:extLst>
          </p:cNvPr>
          <p:cNvSpPr/>
          <p:nvPr/>
        </p:nvSpPr>
        <p:spPr bwMode="auto">
          <a:xfrm>
            <a:off x="-1" y="0"/>
            <a:ext cx="4629873" cy="251278"/>
          </a:xfrm>
          <a:prstGeom prst="roundRect">
            <a:avLst>
              <a:gd name="adj" fmla="val 0"/>
            </a:avLst>
          </a:prstGeom>
          <a:gradFill flip="none" rotWithShape="1">
            <a:gsLst>
              <a:gs pos="0">
                <a:srgbClr val="C03BC4"/>
              </a:gs>
              <a:gs pos="80000">
                <a:srgbClr val="0078D4"/>
              </a:gs>
            </a:gsLst>
            <a:path path="circle">
              <a:fillToRect l="100000" t="100000"/>
            </a:path>
            <a:tileRect r="-100000" b="-100000"/>
          </a:gradFill>
          <a:effectLst/>
        </p:spPr>
        <p:txBody>
          <a:bodyPr wrap="square" lIns="73152" tIns="45720" rIns="73152" bIns="45720" rtlCol="0" anchor="ctr" anchorCtr="0">
            <a:noAutofit/>
          </a:bodyPr>
          <a:lstStyle/>
          <a:p>
            <a:pPr lvl="0" algn="ctr" defTabSz="932472" fontAlgn="base">
              <a:spcBef>
                <a:spcPct val="0"/>
              </a:spcBef>
              <a:spcAft>
                <a:spcPct val="0"/>
              </a:spcAft>
              <a:tabLst>
                <a:tab pos="2743200" algn="l"/>
              </a:tabLst>
              <a:defRPr/>
            </a:pPr>
            <a:r>
              <a:rPr lang="en-US" sz="1200" b="1">
                <a:ln w="3175">
                  <a:noFill/>
                </a:ln>
                <a:gradFill>
                  <a:gsLst>
                    <a:gs pos="38000">
                      <a:srgbClr val="FFFFFF"/>
                    </a:gs>
                    <a:gs pos="53933">
                      <a:srgbClr val="FFFFFF"/>
                    </a:gs>
                  </a:gsLst>
                  <a:path path="circle">
                    <a:fillToRect l="100000" b="100000"/>
                  </a:path>
                </a:gradFill>
                <a:latin typeface="Segoe Sans Display Semibold" pitchFamily="2" charset="0"/>
                <a:cs typeface="Segoe Sans Display Semibold" pitchFamily="2" charset="0"/>
              </a:rPr>
              <a:t>3. Protect the integrity of SharePoint content</a:t>
            </a:r>
          </a:p>
        </p:txBody>
      </p:sp>
      <p:sp>
        <p:nvSpPr>
          <p:cNvPr id="6" name="Rectangle: Rounded Corners 5">
            <a:extLst>
              <a:ext uri="{FF2B5EF4-FFF2-40B4-BE49-F238E27FC236}">
                <a16:creationId xmlns:a16="http://schemas.microsoft.com/office/drawing/2014/main" id="{78473A2F-9FA9-9433-B1AD-A9CF75A364A2}"/>
              </a:ext>
            </a:extLst>
          </p:cNvPr>
          <p:cNvSpPr/>
          <p:nvPr/>
        </p:nvSpPr>
        <p:spPr bwMode="auto">
          <a:xfrm>
            <a:off x="9977732" y="321736"/>
            <a:ext cx="596861" cy="251278"/>
          </a:xfrm>
          <a:prstGeom prst="roundRect">
            <a:avLst>
              <a:gd name="adj" fmla="val 18696"/>
            </a:avLst>
          </a:prstGeom>
          <a:solidFill>
            <a:srgbClr val="D9D9D9"/>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Initiate</a:t>
            </a:r>
          </a:p>
        </p:txBody>
      </p:sp>
      <p:sp>
        <p:nvSpPr>
          <p:cNvPr id="10" name="Rectangle: Rounded Corners 9">
            <a:extLst>
              <a:ext uri="{FF2B5EF4-FFF2-40B4-BE49-F238E27FC236}">
                <a16:creationId xmlns:a16="http://schemas.microsoft.com/office/drawing/2014/main" id="{F6B563B7-CA30-C249-6752-50353CE6BA17}"/>
              </a:ext>
            </a:extLst>
          </p:cNvPr>
          <p:cNvSpPr/>
          <p:nvPr/>
        </p:nvSpPr>
        <p:spPr bwMode="auto">
          <a:xfrm>
            <a:off x="10632955" y="321736"/>
            <a:ext cx="596861" cy="251278"/>
          </a:xfrm>
          <a:prstGeom prst="roundRect">
            <a:avLst>
              <a:gd name="adj" fmla="val 18696"/>
            </a:avLst>
          </a:prstGeom>
          <a:solidFill>
            <a:srgbClr val="0078D4"/>
          </a:solidFill>
          <a:effectLst>
            <a:outerShdw blurRad="50800" dist="25400" dir="2700000" algn="tl" rotWithShape="0">
              <a:prstClr val="black">
                <a:alpha val="20000"/>
              </a:prstClr>
            </a:outerShdw>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Protect</a:t>
            </a:r>
          </a:p>
        </p:txBody>
      </p:sp>
      <p:sp>
        <p:nvSpPr>
          <p:cNvPr id="11" name="Rectangle: Rounded Corners 10">
            <a:extLst>
              <a:ext uri="{FF2B5EF4-FFF2-40B4-BE49-F238E27FC236}">
                <a16:creationId xmlns:a16="http://schemas.microsoft.com/office/drawing/2014/main" id="{342DEF14-2B1E-3946-389D-BCBEF1EAA0FD}"/>
              </a:ext>
            </a:extLst>
          </p:cNvPr>
          <p:cNvSpPr/>
          <p:nvPr/>
        </p:nvSpPr>
        <p:spPr bwMode="auto">
          <a:xfrm>
            <a:off x="11288177" y="321736"/>
            <a:ext cx="596861" cy="251278"/>
          </a:xfrm>
          <a:prstGeom prst="roundRect">
            <a:avLst>
              <a:gd name="adj" fmla="val 18696"/>
            </a:avLst>
          </a:prstGeom>
          <a:solidFill>
            <a:srgbClr val="D9D9D9"/>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Operate</a:t>
            </a:r>
          </a:p>
        </p:txBody>
      </p:sp>
      <p:cxnSp>
        <p:nvCxnSpPr>
          <p:cNvPr id="16" name="Straight Arrow Connector 15">
            <a:extLst>
              <a:ext uri="{FF2B5EF4-FFF2-40B4-BE49-F238E27FC236}">
                <a16:creationId xmlns:a16="http://schemas.microsoft.com/office/drawing/2014/main" id="{DA237D55-D629-A79B-CE3D-4A120A911B2C}"/>
              </a:ext>
              <a:ext uri="{C183D7F6-B498-43B3-948B-1728B52AA6E4}">
                <adec:decorative xmlns:adec="http://schemas.microsoft.com/office/drawing/2017/decorative" val="1"/>
              </a:ext>
            </a:extLst>
          </p:cNvPr>
          <p:cNvCxnSpPr>
            <a:cxnSpLocks/>
          </p:cNvCxnSpPr>
          <p:nvPr/>
        </p:nvCxnSpPr>
        <p:spPr>
          <a:xfrm>
            <a:off x="6313537" y="4607558"/>
            <a:ext cx="0" cy="156032"/>
          </a:xfrm>
          <a:prstGeom prst="straightConnector1">
            <a:avLst/>
          </a:prstGeom>
          <a:ln w="25400">
            <a:solidFill>
              <a:srgbClr val="1172D3"/>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B7527B9-E845-C6D5-5542-027B284A6231}"/>
              </a:ext>
              <a:ext uri="{C183D7F6-B498-43B3-948B-1728B52AA6E4}">
                <adec:decorative xmlns:adec="http://schemas.microsoft.com/office/drawing/2017/decorative" val="1"/>
              </a:ext>
            </a:extLst>
          </p:cNvPr>
          <p:cNvCxnSpPr>
            <a:cxnSpLocks/>
          </p:cNvCxnSpPr>
          <p:nvPr/>
        </p:nvCxnSpPr>
        <p:spPr>
          <a:xfrm rot="5400000" flipH="1">
            <a:off x="6449505" y="3019244"/>
            <a:ext cx="306198" cy="0"/>
          </a:xfrm>
          <a:prstGeom prst="straightConnector1">
            <a:avLst/>
          </a:prstGeom>
          <a:ln w="25400">
            <a:solidFill>
              <a:srgbClr val="1173D3"/>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B667CD36-9195-7ED7-6C99-28825D43BFD1}"/>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rcRect t="46" b="46"/>
          <a:stretch/>
        </p:blipFill>
        <p:spPr>
          <a:xfrm>
            <a:off x="5934448" y="3031117"/>
            <a:ext cx="1348986" cy="396399"/>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pic>
        <p:nvPicPr>
          <p:cNvPr id="30" name="Picture 29">
            <a:extLst>
              <a:ext uri="{FF2B5EF4-FFF2-40B4-BE49-F238E27FC236}">
                <a16:creationId xmlns:a16="http://schemas.microsoft.com/office/drawing/2014/main" id="{A7127E2C-80D5-C621-6D89-94DB603595C5}"/>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rcRect l="612" r="612"/>
          <a:stretch/>
        </p:blipFill>
        <p:spPr>
          <a:xfrm>
            <a:off x="6267828" y="4332287"/>
            <a:ext cx="704948" cy="295316"/>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cxnSp>
        <p:nvCxnSpPr>
          <p:cNvPr id="48" name="Straight Arrow Connector 47">
            <a:extLst>
              <a:ext uri="{FF2B5EF4-FFF2-40B4-BE49-F238E27FC236}">
                <a16:creationId xmlns:a16="http://schemas.microsoft.com/office/drawing/2014/main" id="{3DB89ED8-F8B2-AF90-9407-5D5CFC04D488}"/>
              </a:ext>
              <a:ext uri="{C183D7F6-B498-43B3-948B-1728B52AA6E4}">
                <adec:decorative xmlns:adec="http://schemas.microsoft.com/office/drawing/2017/decorative" val="1"/>
              </a:ext>
            </a:extLst>
          </p:cNvPr>
          <p:cNvCxnSpPr>
            <a:cxnSpLocks/>
          </p:cNvCxnSpPr>
          <p:nvPr/>
        </p:nvCxnSpPr>
        <p:spPr>
          <a:xfrm flipH="1">
            <a:off x="9037171" y="4659589"/>
            <a:ext cx="248369" cy="0"/>
          </a:xfrm>
          <a:prstGeom prst="straightConnector1">
            <a:avLst/>
          </a:prstGeom>
          <a:ln w="25400">
            <a:solidFill>
              <a:srgbClr val="1172D3"/>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pic>
        <p:nvPicPr>
          <p:cNvPr id="49" name="Picture 48">
            <a:extLst>
              <a:ext uri="{FF2B5EF4-FFF2-40B4-BE49-F238E27FC236}">
                <a16:creationId xmlns:a16="http://schemas.microsoft.com/office/drawing/2014/main" id="{B675C451-0CE2-CB82-3617-31BBDABB73F9}"/>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rcRect l="30" r="30"/>
          <a:stretch/>
        </p:blipFill>
        <p:spPr>
          <a:xfrm>
            <a:off x="9285540" y="4497642"/>
            <a:ext cx="1514686" cy="323895"/>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spTree>
    <p:extLst>
      <p:ext uri="{BB962C8B-B14F-4D97-AF65-F5344CB8AC3E}">
        <p14:creationId xmlns:p14="http://schemas.microsoft.com/office/powerpoint/2010/main" val="15097882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C4396-5232-3E5D-07D2-96E1AC38A3F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C4E54D8-B1D5-0116-5E60-2ACC72B85BA3}"/>
              </a:ext>
            </a:extLst>
          </p:cNvPr>
          <p:cNvSpPr>
            <a:spLocks noGrp="1"/>
          </p:cNvSpPr>
          <p:nvPr>
            <p:ph type="title"/>
          </p:nvPr>
        </p:nvSpPr>
        <p:spPr>
          <a:xfrm>
            <a:off x="585216" y="2911158"/>
            <a:ext cx="11018520" cy="623248"/>
          </a:xfrm>
        </p:spPr>
        <p:txBody>
          <a:bodyPr/>
          <a:lstStyle/>
          <a:p>
            <a:r>
              <a:rPr lang="en-US" sz="4500"/>
              <a:t>Operate</a:t>
            </a:r>
          </a:p>
        </p:txBody>
      </p:sp>
      <p:sp>
        <p:nvSpPr>
          <p:cNvPr id="15" name="Rectangle: Rounded Corners 14">
            <a:extLst>
              <a:ext uri="{FF2B5EF4-FFF2-40B4-BE49-F238E27FC236}">
                <a16:creationId xmlns:a16="http://schemas.microsoft.com/office/drawing/2014/main" id="{F1CDE1C2-3883-0922-51C3-92087B087771}"/>
              </a:ext>
            </a:extLst>
          </p:cNvPr>
          <p:cNvSpPr/>
          <p:nvPr/>
        </p:nvSpPr>
        <p:spPr bwMode="auto">
          <a:xfrm>
            <a:off x="585216" y="3708951"/>
            <a:ext cx="3474720" cy="320040"/>
          </a:xfrm>
          <a:prstGeom prst="roundRect">
            <a:avLst>
              <a:gd name="adj" fmla="val 18696"/>
            </a:avLst>
          </a:prstGeom>
          <a:gradFill flip="none" rotWithShape="1">
            <a:gsLst>
              <a:gs pos="0">
                <a:srgbClr val="C03BC4"/>
              </a:gs>
              <a:gs pos="80000">
                <a:srgbClr val="0078D4"/>
              </a:gs>
            </a:gsLst>
            <a:path path="circle">
              <a:fillToRect l="100000" t="100000"/>
            </a:path>
            <a:tileRect r="-100000" b="-100000"/>
          </a:gradFill>
          <a:effectLst>
            <a:outerShdw blurRad="50800" dist="25400" dir="2700000" algn="tl" rotWithShape="0">
              <a:prstClr val="black">
                <a:alpha val="20000"/>
              </a:prstClr>
            </a:outerShdw>
          </a:effectLst>
        </p:spPr>
        <p:txBody>
          <a:bodyPr wrap="square" lIns="73152" tIns="45720" rIns="73152" bIns="45720" rtlCol="0" anchor="ctr" anchorCtr="0">
            <a:noAutofit/>
          </a:bodyPr>
          <a:lstStyle/>
          <a:p>
            <a:pPr algn="ctr" defTabSz="932472" fontAlgn="base">
              <a:spcBef>
                <a:spcPct val="0"/>
              </a:spcBef>
              <a:spcAft>
                <a:spcPct val="0"/>
              </a:spcAft>
              <a:tabLst>
                <a:tab pos="2743200" algn="l"/>
              </a:tabLst>
              <a:defRPr/>
            </a:pPr>
            <a:r>
              <a:rPr lang="en-US" sz="1200" b="1">
                <a:ln w="3175">
                  <a:noFill/>
                </a:ln>
                <a:gradFill>
                  <a:gsLst>
                    <a:gs pos="38000">
                      <a:srgbClr val="FFFFFF"/>
                    </a:gs>
                    <a:gs pos="53933">
                      <a:srgbClr val="FFFFFF"/>
                    </a:gs>
                  </a:gsLst>
                  <a:path path="circle">
                    <a:fillToRect l="100000" b="100000"/>
                  </a:path>
                </a:gradFill>
                <a:latin typeface="Segoe Sans Display Semibold" pitchFamily="2" charset="0"/>
                <a:cs typeface="Segoe Sans Display Semibold" pitchFamily="2" charset="0"/>
              </a:rPr>
              <a:t>Search sensitive content to reduce exposure</a:t>
            </a:r>
          </a:p>
        </p:txBody>
      </p:sp>
      <p:sp>
        <p:nvSpPr>
          <p:cNvPr id="16" name="Rectangle: Rounded Corners 15">
            <a:extLst>
              <a:ext uri="{FF2B5EF4-FFF2-40B4-BE49-F238E27FC236}">
                <a16:creationId xmlns:a16="http://schemas.microsoft.com/office/drawing/2014/main" id="{45E444C8-6EFF-01A0-7E50-55FFCA410B8B}"/>
              </a:ext>
            </a:extLst>
          </p:cNvPr>
          <p:cNvSpPr/>
          <p:nvPr/>
        </p:nvSpPr>
        <p:spPr bwMode="auto">
          <a:xfrm>
            <a:off x="576472" y="4052221"/>
            <a:ext cx="3474720" cy="1371600"/>
          </a:xfrm>
          <a:prstGeom prst="roundRect">
            <a:avLst>
              <a:gd name="adj" fmla="val 5497"/>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1450" indent="-171450" defTabSz="932472" fontAlgn="base">
              <a:spcBef>
                <a:spcPct val="0"/>
              </a:spcBef>
              <a:spcAft>
                <a:spcPct val="0"/>
              </a:spcAft>
              <a:buFont typeface="Arial" panose="020B0604020202020204" pitchFamily="34" charset="0"/>
              <a:buChar char="•"/>
            </a:pPr>
            <a:r>
              <a:rPr lang="en-US" sz="1200">
                <a:solidFill>
                  <a:srgbClr val="000000"/>
                </a:solidFill>
                <a:cs typeface="Segoe UI"/>
                <a:hlinkClick r:id="rId2" action="ppaction://hlinksldjump"/>
              </a:rPr>
              <a:t>Track and preserve Copilot interactions with eDiscovery</a:t>
            </a:r>
            <a:endParaRPr lang="en-US" sz="1200">
              <a:solidFill>
                <a:srgbClr val="000000"/>
              </a:solidFill>
              <a:cs typeface="Segoe UI"/>
            </a:endParaRPr>
          </a:p>
        </p:txBody>
      </p:sp>
      <p:sp>
        <p:nvSpPr>
          <p:cNvPr id="17" name="Rectangle: Rounded Corners 16">
            <a:extLst>
              <a:ext uri="{FF2B5EF4-FFF2-40B4-BE49-F238E27FC236}">
                <a16:creationId xmlns:a16="http://schemas.microsoft.com/office/drawing/2014/main" id="{24A513B9-AB8F-22EE-BEE2-85B672C527FF}"/>
              </a:ext>
            </a:extLst>
          </p:cNvPr>
          <p:cNvSpPr/>
          <p:nvPr/>
        </p:nvSpPr>
        <p:spPr bwMode="auto">
          <a:xfrm>
            <a:off x="4325362" y="4052221"/>
            <a:ext cx="3474720" cy="1371600"/>
          </a:xfrm>
          <a:prstGeom prst="roundRect">
            <a:avLst>
              <a:gd name="adj" fmla="val 5497"/>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1450" indent="-171450" defTabSz="932472" fontAlgn="base">
              <a:spcBef>
                <a:spcPct val="0"/>
              </a:spcBef>
              <a:spcAft>
                <a:spcPct val="0"/>
              </a:spcAft>
              <a:buFont typeface="Arial" panose="020B0604020202020204" pitchFamily="34" charset="0"/>
              <a:buChar char="•"/>
            </a:pPr>
            <a:r>
              <a:rPr lang="en-US" sz="1200">
                <a:solidFill>
                  <a:srgbClr val="000000"/>
                </a:solidFill>
                <a:cs typeface="Segoe UI"/>
                <a:hlinkClick r:id="rId3" action="ppaction://hlinksldjump"/>
              </a:rPr>
              <a:t>Manage data lifecycle with auto-retention or deletion</a:t>
            </a:r>
            <a:endParaRPr lang="en-US" sz="1200">
              <a:solidFill>
                <a:srgbClr val="000000"/>
              </a:solidFill>
              <a:cs typeface="Segoe UI"/>
            </a:endParaRPr>
          </a:p>
        </p:txBody>
      </p:sp>
      <p:sp>
        <p:nvSpPr>
          <p:cNvPr id="18" name="Rectangle: Rounded Corners 17">
            <a:extLst>
              <a:ext uri="{FF2B5EF4-FFF2-40B4-BE49-F238E27FC236}">
                <a16:creationId xmlns:a16="http://schemas.microsoft.com/office/drawing/2014/main" id="{7D9BF706-354C-DB72-B58F-1C34E49103C2}"/>
              </a:ext>
            </a:extLst>
          </p:cNvPr>
          <p:cNvSpPr/>
          <p:nvPr/>
        </p:nvSpPr>
        <p:spPr bwMode="auto">
          <a:xfrm>
            <a:off x="4325362" y="3708951"/>
            <a:ext cx="3474720" cy="320040"/>
          </a:xfrm>
          <a:prstGeom prst="roundRect">
            <a:avLst>
              <a:gd name="adj" fmla="val 18696"/>
            </a:avLst>
          </a:prstGeom>
          <a:gradFill flip="none" rotWithShape="1">
            <a:gsLst>
              <a:gs pos="0">
                <a:srgbClr val="C03BC4"/>
              </a:gs>
              <a:gs pos="80000">
                <a:srgbClr val="0078D4"/>
              </a:gs>
            </a:gsLst>
            <a:path path="circle">
              <a:fillToRect l="100000" t="100000"/>
            </a:path>
            <a:tileRect r="-100000" b="-100000"/>
          </a:gradFill>
          <a:effectLst>
            <a:outerShdw blurRad="50800" dist="25400" dir="2700000" algn="tl" rotWithShape="0">
              <a:prstClr val="black">
                <a:alpha val="20000"/>
              </a:prstClr>
            </a:outerShdw>
          </a:effectLst>
        </p:spPr>
        <p:txBody>
          <a:bodyPr wrap="square" lIns="73152" tIns="45720" rIns="73152" bIns="45720" rtlCol="0" anchor="ctr" anchorCtr="0">
            <a:noAutofit/>
          </a:bodyPr>
          <a:lstStyle/>
          <a:p>
            <a:pPr algn="ctr" defTabSz="932472" fontAlgn="base">
              <a:spcBef>
                <a:spcPct val="0"/>
              </a:spcBef>
              <a:spcAft>
                <a:spcPct val="0"/>
              </a:spcAft>
              <a:tabLst>
                <a:tab pos="2743200" algn="l"/>
              </a:tabLst>
            </a:pPr>
            <a:r>
              <a:rPr lang="en-US" sz="1200" b="1">
                <a:ln w="3175">
                  <a:noFill/>
                </a:ln>
                <a:gradFill>
                  <a:gsLst>
                    <a:gs pos="38000">
                      <a:srgbClr val="FFFFFF"/>
                    </a:gs>
                    <a:gs pos="53933">
                      <a:srgbClr val="FFFFFF"/>
                    </a:gs>
                  </a:gsLst>
                  <a:path path="circle">
                    <a:fillToRect l="100000" b="100000"/>
                  </a:path>
                </a:gradFill>
                <a:latin typeface="Segoe Sans Display Semibold" pitchFamily="2" charset="0"/>
                <a:cs typeface="Segoe Sans Display Semibold" pitchFamily="2" charset="0"/>
              </a:rPr>
              <a:t>Further secure sensitive data</a:t>
            </a:r>
          </a:p>
        </p:txBody>
      </p:sp>
      <p:sp>
        <p:nvSpPr>
          <p:cNvPr id="2" name="Rectangle: Rounded Corners 1">
            <a:extLst>
              <a:ext uri="{FF2B5EF4-FFF2-40B4-BE49-F238E27FC236}">
                <a16:creationId xmlns:a16="http://schemas.microsoft.com/office/drawing/2014/main" id="{4A17596B-2A78-E2E4-E478-10A49454720E}"/>
              </a:ext>
            </a:extLst>
          </p:cNvPr>
          <p:cNvSpPr/>
          <p:nvPr/>
        </p:nvSpPr>
        <p:spPr bwMode="auto">
          <a:xfrm>
            <a:off x="8074252" y="4075451"/>
            <a:ext cx="3474720" cy="1371600"/>
          </a:xfrm>
          <a:prstGeom prst="roundRect">
            <a:avLst>
              <a:gd name="adj" fmla="val 5497"/>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1450" indent="-171450" defTabSz="932472" fontAlgn="base">
              <a:spcBef>
                <a:spcPct val="0"/>
              </a:spcBef>
              <a:spcAft>
                <a:spcPct val="0"/>
              </a:spcAft>
              <a:buFont typeface="Arial" panose="020B0604020202020204" pitchFamily="34" charset="0"/>
              <a:buChar char="•"/>
            </a:pPr>
            <a:r>
              <a:rPr lang="en-US" sz="1200">
                <a:solidFill>
                  <a:srgbClr val="000000"/>
                </a:solidFill>
                <a:cs typeface="Segoe UI"/>
                <a:hlinkClick r:id="rId4" action="ppaction://hlinksldjump"/>
              </a:rPr>
              <a:t>Enable site attestation to maintain ownership</a:t>
            </a:r>
            <a:endParaRPr lang="en-US" sz="1200">
              <a:solidFill>
                <a:srgbClr val="000000"/>
              </a:solidFill>
              <a:cs typeface="Segoe UI"/>
            </a:endParaRPr>
          </a:p>
        </p:txBody>
      </p:sp>
      <p:sp>
        <p:nvSpPr>
          <p:cNvPr id="4" name="Rectangle: Rounded Corners 3">
            <a:extLst>
              <a:ext uri="{FF2B5EF4-FFF2-40B4-BE49-F238E27FC236}">
                <a16:creationId xmlns:a16="http://schemas.microsoft.com/office/drawing/2014/main" id="{5E1BFD44-3575-EBEB-F17D-DD25294E8706}"/>
              </a:ext>
            </a:extLst>
          </p:cNvPr>
          <p:cNvSpPr/>
          <p:nvPr/>
        </p:nvSpPr>
        <p:spPr bwMode="auto">
          <a:xfrm>
            <a:off x="8074252" y="3732181"/>
            <a:ext cx="3474720" cy="320040"/>
          </a:xfrm>
          <a:prstGeom prst="roundRect">
            <a:avLst>
              <a:gd name="adj" fmla="val 18696"/>
            </a:avLst>
          </a:prstGeom>
          <a:gradFill flip="none" rotWithShape="1">
            <a:gsLst>
              <a:gs pos="0">
                <a:srgbClr val="C03BC4"/>
              </a:gs>
              <a:gs pos="80000">
                <a:srgbClr val="0078D4"/>
              </a:gs>
            </a:gsLst>
            <a:path path="circle">
              <a:fillToRect l="100000" t="100000"/>
            </a:path>
            <a:tileRect r="-100000" b="-100000"/>
          </a:gradFill>
          <a:effectLst>
            <a:outerShdw blurRad="50800" dist="25400" dir="2700000" algn="tl" rotWithShape="0">
              <a:prstClr val="black">
                <a:alpha val="20000"/>
              </a:prstClr>
            </a:outerShdw>
          </a:effectLst>
        </p:spPr>
        <p:txBody>
          <a:bodyPr wrap="square" lIns="73152" tIns="45720" rIns="73152" bIns="45720" rtlCol="0" anchor="ctr" anchorCtr="0">
            <a:noAutofit/>
          </a:bodyPr>
          <a:lstStyle/>
          <a:p>
            <a:pPr algn="ctr" defTabSz="932472" fontAlgn="base">
              <a:spcBef>
                <a:spcPct val="0"/>
              </a:spcBef>
              <a:spcAft>
                <a:spcPct val="0"/>
              </a:spcAft>
              <a:tabLst>
                <a:tab pos="2743200" algn="l"/>
              </a:tabLst>
            </a:pPr>
            <a:r>
              <a:rPr lang="en-US" sz="1200" b="1">
                <a:ln w="3175">
                  <a:noFill/>
                </a:ln>
                <a:gradFill>
                  <a:gsLst>
                    <a:gs pos="38000">
                      <a:srgbClr val="FFFFFF"/>
                    </a:gs>
                    <a:gs pos="53933">
                      <a:srgbClr val="FFFFFF"/>
                    </a:gs>
                  </a:gsLst>
                  <a:path path="circle">
                    <a:fillToRect l="100000" b="100000"/>
                  </a:path>
                </a:gradFill>
                <a:latin typeface="Segoe Sans Display Semibold" pitchFamily="2" charset="0"/>
                <a:cs typeface="Segoe Sans Display Semibold" pitchFamily="2" charset="0"/>
              </a:rPr>
              <a:t>Prevent sites from becoming stale</a:t>
            </a:r>
          </a:p>
        </p:txBody>
      </p:sp>
    </p:spTree>
    <p:extLst>
      <p:ext uri="{BB962C8B-B14F-4D97-AF65-F5344CB8AC3E}">
        <p14:creationId xmlns:p14="http://schemas.microsoft.com/office/powerpoint/2010/main" val="35779650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F695D-0D2B-7124-548D-8E731C836248}"/>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1342E959-4D47-4CBB-2033-999816DEF30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24680" y="4188946"/>
            <a:ext cx="3355848" cy="1984386"/>
          </a:xfrm>
          <a:prstGeom prst="roundRect">
            <a:avLst>
              <a:gd name="adj" fmla="val 2024"/>
            </a:avLst>
          </a:prstGeom>
          <a:noFill/>
          <a:ln>
            <a:noFill/>
          </a:ln>
          <a:effectLst>
            <a:outerShdw blurRad="50800" dist="25400" dir="2700000" algn="tl" rotWithShape="0">
              <a:prstClr val="black">
                <a:alpha val="20000"/>
              </a:prstClr>
            </a:outerShdw>
          </a:effectLst>
        </p:spPr>
      </p:pic>
      <p:pic>
        <p:nvPicPr>
          <p:cNvPr id="14" name="Picture 13">
            <a:extLst>
              <a:ext uri="{FF2B5EF4-FFF2-40B4-BE49-F238E27FC236}">
                <a16:creationId xmlns:a16="http://schemas.microsoft.com/office/drawing/2014/main" id="{102EE946-106E-EE39-20BB-C5481DFCDF9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529190" y="1589158"/>
            <a:ext cx="3355848" cy="1979860"/>
          </a:xfrm>
          <a:prstGeom prst="roundRect">
            <a:avLst>
              <a:gd name="adj" fmla="val 2024"/>
            </a:avLst>
          </a:prstGeom>
          <a:noFill/>
          <a:ln>
            <a:noFill/>
          </a:ln>
          <a:effectLst>
            <a:outerShdw blurRad="50800" dist="25400" dir="2700000" algn="tl" rotWithShape="0">
              <a:prstClr val="black">
                <a:alpha val="20000"/>
              </a:prstClr>
            </a:outerShdw>
          </a:effectLst>
        </p:spPr>
      </p:pic>
      <p:pic>
        <p:nvPicPr>
          <p:cNvPr id="13" name="Picture 12">
            <a:extLst>
              <a:ext uri="{FF2B5EF4-FFF2-40B4-BE49-F238E27FC236}">
                <a16:creationId xmlns:a16="http://schemas.microsoft.com/office/drawing/2014/main" id="{EE8CB179-D8C1-B260-B8FE-696487C7E936}"/>
              </a:ext>
              <a:ext uri="{C183D7F6-B498-43B3-948B-1728B52AA6E4}">
                <adec:decorative xmlns:adec="http://schemas.microsoft.com/office/drawing/2017/decorative" val="1"/>
              </a:ext>
            </a:extLst>
          </p:cNvPr>
          <p:cNvPicPr>
            <a:picLocks noChangeAspect="1"/>
          </p:cNvPicPr>
          <p:nvPr/>
        </p:nvPicPr>
        <p:blipFill>
          <a:blip r:embed="rId5"/>
          <a:srcRect l="171" t="420" r="1"/>
          <a:stretch>
            <a:fillRect/>
          </a:stretch>
        </p:blipFill>
        <p:spPr>
          <a:xfrm>
            <a:off x="4924680" y="1589158"/>
            <a:ext cx="3355848" cy="1981726"/>
          </a:xfrm>
          <a:prstGeom prst="roundRect">
            <a:avLst>
              <a:gd name="adj" fmla="val 2024"/>
            </a:avLst>
          </a:prstGeom>
          <a:noFill/>
          <a:ln>
            <a:noFill/>
          </a:ln>
          <a:effectLst>
            <a:outerShdw blurRad="50800" dist="25400" dir="2700000" algn="tl" rotWithShape="0">
              <a:prstClr val="black">
                <a:alpha val="20000"/>
              </a:prstClr>
            </a:outerShdw>
          </a:effectLst>
        </p:spPr>
      </p:pic>
      <p:sp>
        <p:nvSpPr>
          <p:cNvPr id="54" name="Rectangle: Rounded Corners 53">
            <a:extLst>
              <a:ext uri="{FF2B5EF4-FFF2-40B4-BE49-F238E27FC236}">
                <a16:creationId xmlns:a16="http://schemas.microsoft.com/office/drawing/2014/main" id="{E865607A-BD27-8141-51ED-AFFF150EC306}"/>
              </a:ext>
              <a:ext uri="{C183D7F6-B498-43B3-948B-1728B52AA6E4}">
                <adec:decorative xmlns:adec="http://schemas.microsoft.com/office/drawing/2017/decorative" val="1"/>
              </a:ext>
            </a:extLst>
          </p:cNvPr>
          <p:cNvSpPr/>
          <p:nvPr/>
        </p:nvSpPr>
        <p:spPr bwMode="auto">
          <a:xfrm>
            <a:off x="415116" y="3391209"/>
            <a:ext cx="3787486" cy="3084274"/>
          </a:xfrm>
          <a:prstGeom prst="roundRect">
            <a:avLst>
              <a:gd name="adj" fmla="val 1729"/>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TextBox 55">
            <a:extLst>
              <a:ext uri="{FF2B5EF4-FFF2-40B4-BE49-F238E27FC236}">
                <a16:creationId xmlns:a16="http://schemas.microsoft.com/office/drawing/2014/main" id="{1F49FEC2-81BE-A397-73FC-B6FF49AE6BBE}"/>
              </a:ext>
            </a:extLst>
          </p:cNvPr>
          <p:cNvSpPr txBox="1"/>
          <p:nvPr/>
        </p:nvSpPr>
        <p:spPr>
          <a:xfrm>
            <a:off x="588264" y="3566048"/>
            <a:ext cx="3438143" cy="193899"/>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How to do it</a:t>
            </a:r>
          </a:p>
        </p:txBody>
      </p:sp>
      <p:sp>
        <p:nvSpPr>
          <p:cNvPr id="39" name="Title 16">
            <a:extLst>
              <a:ext uri="{FF2B5EF4-FFF2-40B4-BE49-F238E27FC236}">
                <a16:creationId xmlns:a16="http://schemas.microsoft.com/office/drawing/2014/main" id="{45729D13-8956-2D17-737D-F083EF02C976}"/>
              </a:ext>
            </a:extLst>
          </p:cNvPr>
          <p:cNvSpPr txBox="1">
            <a:spLocks/>
          </p:cNvSpPr>
          <p:nvPr/>
        </p:nvSpPr>
        <p:spPr>
          <a:xfrm>
            <a:off x="588264" y="1612240"/>
            <a:ext cx="3447288" cy="129266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000" b="0" kern="1200" cap="none" spc="0" baseline="0">
                <a:ln w="3175">
                  <a:noFill/>
                </a:ln>
                <a:solidFill>
                  <a:schemeClr val="tx1"/>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UI"/>
                <a:ea typeface="+mn-ea"/>
                <a:cs typeface="Segoe UI" panose="020B0502040204020203" pitchFamily="34" charset="0"/>
              </a:rPr>
              <a:t>To support audits, compliance, or internal investigations, you may need to search for Copilot-generated content and interactions. Microsoft Purview eDiscovery lets you search, preserve, and export this data by keyword, user, or content type.</a:t>
            </a:r>
          </a:p>
        </p:txBody>
      </p:sp>
      <p:sp>
        <p:nvSpPr>
          <p:cNvPr id="40" name="Title 1">
            <a:extLst>
              <a:ext uri="{FF2B5EF4-FFF2-40B4-BE49-F238E27FC236}">
                <a16:creationId xmlns:a16="http://schemas.microsoft.com/office/drawing/2014/main" id="{46D38090-81E5-CC04-B738-4E6BA0B5B7FE}"/>
              </a:ext>
            </a:extLst>
          </p:cNvPr>
          <p:cNvSpPr txBox="1">
            <a:spLocks noGrp="1"/>
          </p:cNvSpPr>
          <p:nvPr>
            <p:ph type="title"/>
          </p:nvPr>
        </p:nvSpPr>
        <p:spPr>
          <a:xfrm>
            <a:off x="588264" y="224976"/>
            <a:ext cx="3447288" cy="12926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defRPr/>
            </a:pPr>
            <a:r>
              <a:rPr lang="en-US" sz="2800">
                <a:solidFill>
                  <a:srgbClr val="0078D4"/>
                </a:solidFill>
                <a:latin typeface="Segoe UI Semibold"/>
                <a:cs typeface="Segoe UI"/>
              </a:rPr>
              <a:t>Collect and</a:t>
            </a:r>
            <a:r>
              <a:rPr kumimoji="0" lang="en-US" sz="2800" b="0" i="0" u="none" strike="noStrike" kern="1200" cap="none" spc="-50" normalizeH="0" baseline="0" noProof="0">
                <a:ln w="3175">
                  <a:noFill/>
                </a:ln>
                <a:solidFill>
                  <a:srgbClr val="0078D4"/>
                </a:solidFill>
                <a:effectLst/>
                <a:uLnTx/>
                <a:uFillTx/>
                <a:latin typeface="Segoe UI Semibold"/>
                <a:ea typeface="+mn-ea"/>
                <a:cs typeface="Segoe UI"/>
              </a:rPr>
              <a:t> preserve Copilot interactions with eDiscovery</a:t>
            </a:r>
          </a:p>
        </p:txBody>
      </p:sp>
      <p:sp>
        <p:nvSpPr>
          <p:cNvPr id="7" name="Oval 6">
            <a:extLst>
              <a:ext uri="{FF2B5EF4-FFF2-40B4-BE49-F238E27FC236}">
                <a16:creationId xmlns:a16="http://schemas.microsoft.com/office/drawing/2014/main" id="{0A2763F6-B86F-2B85-36FB-650C28812600}"/>
              </a:ext>
              <a:ext uri="{C183D7F6-B498-43B3-948B-1728B52AA6E4}">
                <adec:decorative xmlns:adec="http://schemas.microsoft.com/office/drawing/2017/decorative" val="0"/>
              </a:ext>
            </a:extLst>
          </p:cNvPr>
          <p:cNvSpPr/>
          <p:nvPr/>
        </p:nvSpPr>
        <p:spPr bwMode="auto">
          <a:xfrm>
            <a:off x="8531492" y="1174429"/>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2</a:t>
            </a:r>
          </a:p>
        </p:txBody>
      </p:sp>
      <p:sp>
        <p:nvSpPr>
          <p:cNvPr id="3" name="Oval 2">
            <a:extLst>
              <a:ext uri="{FF2B5EF4-FFF2-40B4-BE49-F238E27FC236}">
                <a16:creationId xmlns:a16="http://schemas.microsoft.com/office/drawing/2014/main" id="{DB08050A-F9A6-26E8-ED3A-1B4265EF5933}"/>
              </a:ext>
              <a:ext uri="{C183D7F6-B498-43B3-948B-1728B52AA6E4}">
                <adec:decorative xmlns:adec="http://schemas.microsoft.com/office/drawing/2017/decorative" val="0"/>
              </a:ext>
            </a:extLst>
          </p:cNvPr>
          <p:cNvSpPr/>
          <p:nvPr/>
        </p:nvSpPr>
        <p:spPr bwMode="auto">
          <a:xfrm>
            <a:off x="4924680" y="1174429"/>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1</a:t>
            </a:r>
          </a:p>
        </p:txBody>
      </p:sp>
      <p:sp>
        <p:nvSpPr>
          <p:cNvPr id="8" name="Oval 7">
            <a:extLst>
              <a:ext uri="{FF2B5EF4-FFF2-40B4-BE49-F238E27FC236}">
                <a16:creationId xmlns:a16="http://schemas.microsoft.com/office/drawing/2014/main" id="{8F34B977-5BFD-AB59-0E6C-270494BFA62A}"/>
              </a:ext>
              <a:ext uri="{C183D7F6-B498-43B3-948B-1728B52AA6E4}">
                <adec:decorative xmlns:adec="http://schemas.microsoft.com/office/drawing/2017/decorative" val="0"/>
              </a:ext>
            </a:extLst>
          </p:cNvPr>
          <p:cNvSpPr/>
          <p:nvPr/>
        </p:nvSpPr>
        <p:spPr bwMode="auto">
          <a:xfrm>
            <a:off x="4924680" y="3774217"/>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3</a:t>
            </a:r>
          </a:p>
        </p:txBody>
      </p:sp>
      <p:cxnSp>
        <p:nvCxnSpPr>
          <p:cNvPr id="50" name="!!line2">
            <a:extLst>
              <a:ext uri="{FF2B5EF4-FFF2-40B4-BE49-F238E27FC236}">
                <a16:creationId xmlns:a16="http://schemas.microsoft.com/office/drawing/2014/main" id="{4A0B5A3C-F70D-C359-B8D8-FCFF54AEB05D}"/>
              </a:ext>
              <a:ext uri="{C183D7F6-B498-43B3-948B-1728B52AA6E4}">
                <adec:decorative xmlns:adec="http://schemas.microsoft.com/office/drawing/2017/decorative" val="1"/>
              </a:ext>
            </a:extLst>
          </p:cNvPr>
          <p:cNvCxnSpPr>
            <a:cxnSpLocks/>
          </p:cNvCxnSpPr>
          <p:nvPr/>
        </p:nvCxnSpPr>
        <p:spPr>
          <a:xfrm>
            <a:off x="588264" y="3923016"/>
            <a:ext cx="3447288" cy="0"/>
          </a:xfrm>
          <a:prstGeom prst="line">
            <a:avLst/>
          </a:prstGeom>
          <a:ln w="12700" cap="rnd">
            <a:solidFill>
              <a:schemeClr val="accent1"/>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62" name="Rectangle: Rounded Corners 61">
            <a:extLst>
              <a:ext uri="{FF2B5EF4-FFF2-40B4-BE49-F238E27FC236}">
                <a16:creationId xmlns:a16="http://schemas.microsoft.com/office/drawing/2014/main" id="{86077B58-E2FD-6B3E-6051-2C81007C56D5}"/>
              </a:ext>
            </a:extLst>
          </p:cNvPr>
          <p:cNvSpPr/>
          <p:nvPr/>
        </p:nvSpPr>
        <p:spPr bwMode="auto">
          <a:xfrm>
            <a:off x="415116" y="3032299"/>
            <a:ext cx="3787486" cy="251278"/>
          </a:xfrm>
          <a:prstGeom prst="roundRect">
            <a:avLst>
              <a:gd name="adj" fmla="val 18696"/>
            </a:avLst>
          </a:prstGeom>
          <a:solidFill>
            <a:srgbClr val="8661C5"/>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solidFill>
                  <a:schemeClr val="bg1"/>
                </a:solidFill>
                <a:effectLst/>
                <a:uLnTx/>
                <a:uFillTx/>
                <a:latin typeface="Segoe Sans Display Semibold" pitchFamily="2" charset="0"/>
                <a:ea typeface="+mn-ea"/>
                <a:cs typeface="Segoe Sans Display Semibold" pitchFamily="2" charset="0"/>
              </a:rPr>
              <a:t>Available with Business Premium</a:t>
            </a:r>
          </a:p>
        </p:txBody>
      </p:sp>
      <p:sp>
        <p:nvSpPr>
          <p:cNvPr id="4" name="Rectangle: Rounded Corners 3">
            <a:extLst>
              <a:ext uri="{FF2B5EF4-FFF2-40B4-BE49-F238E27FC236}">
                <a16:creationId xmlns:a16="http://schemas.microsoft.com/office/drawing/2014/main" id="{284DFB2D-4705-A473-05E5-55A0DA9FAD22}"/>
              </a:ext>
            </a:extLst>
          </p:cNvPr>
          <p:cNvSpPr/>
          <p:nvPr/>
        </p:nvSpPr>
        <p:spPr bwMode="auto">
          <a:xfrm>
            <a:off x="9977732" y="321736"/>
            <a:ext cx="596861" cy="251278"/>
          </a:xfrm>
          <a:prstGeom prst="roundRect">
            <a:avLst>
              <a:gd name="adj" fmla="val 18696"/>
            </a:avLst>
          </a:prstGeom>
          <a:solidFill>
            <a:srgbClr val="D9D9D9"/>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Initiate</a:t>
            </a:r>
          </a:p>
        </p:txBody>
      </p:sp>
      <p:sp>
        <p:nvSpPr>
          <p:cNvPr id="5" name="Rectangle: Rounded Corners 4">
            <a:extLst>
              <a:ext uri="{FF2B5EF4-FFF2-40B4-BE49-F238E27FC236}">
                <a16:creationId xmlns:a16="http://schemas.microsoft.com/office/drawing/2014/main" id="{8D2778B8-A3DF-99B4-B417-40ABBCD63A29}"/>
              </a:ext>
            </a:extLst>
          </p:cNvPr>
          <p:cNvSpPr/>
          <p:nvPr/>
        </p:nvSpPr>
        <p:spPr bwMode="auto">
          <a:xfrm>
            <a:off x="10632955" y="321736"/>
            <a:ext cx="596861" cy="251278"/>
          </a:xfrm>
          <a:prstGeom prst="roundRect">
            <a:avLst>
              <a:gd name="adj" fmla="val 18696"/>
            </a:avLst>
          </a:prstGeom>
          <a:solidFill>
            <a:srgbClr val="D9D9D9"/>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Protect</a:t>
            </a:r>
          </a:p>
        </p:txBody>
      </p:sp>
      <p:sp>
        <p:nvSpPr>
          <p:cNvPr id="6" name="Rectangle: Rounded Corners 5">
            <a:extLst>
              <a:ext uri="{FF2B5EF4-FFF2-40B4-BE49-F238E27FC236}">
                <a16:creationId xmlns:a16="http://schemas.microsoft.com/office/drawing/2014/main" id="{7613576C-8C38-8A00-4B75-06394F4F8BB2}"/>
              </a:ext>
            </a:extLst>
          </p:cNvPr>
          <p:cNvSpPr/>
          <p:nvPr/>
        </p:nvSpPr>
        <p:spPr bwMode="auto">
          <a:xfrm>
            <a:off x="11288177" y="321736"/>
            <a:ext cx="596861" cy="251278"/>
          </a:xfrm>
          <a:prstGeom prst="roundRect">
            <a:avLst>
              <a:gd name="adj" fmla="val 18696"/>
            </a:avLst>
          </a:prstGeom>
          <a:solidFill>
            <a:srgbClr val="0078D4"/>
          </a:solidFill>
          <a:effectLst>
            <a:outerShdw blurRad="50800" dist="25400" dir="2700000" algn="tl" rotWithShape="0">
              <a:prstClr val="black">
                <a:alpha val="20000"/>
              </a:prstClr>
            </a:outerShdw>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Operate</a:t>
            </a:r>
          </a:p>
        </p:txBody>
      </p:sp>
      <p:cxnSp>
        <p:nvCxnSpPr>
          <p:cNvPr id="18" name="Straight Arrow Connector 17">
            <a:extLst>
              <a:ext uri="{FF2B5EF4-FFF2-40B4-BE49-F238E27FC236}">
                <a16:creationId xmlns:a16="http://schemas.microsoft.com/office/drawing/2014/main" id="{EF75EE94-0441-F4F4-E6AE-27B24021D692}"/>
              </a:ext>
              <a:ext uri="{C183D7F6-B498-43B3-948B-1728B52AA6E4}">
                <adec:decorative xmlns:adec="http://schemas.microsoft.com/office/drawing/2017/decorative" val="1"/>
              </a:ext>
            </a:extLst>
          </p:cNvPr>
          <p:cNvCxnSpPr>
            <a:cxnSpLocks/>
          </p:cNvCxnSpPr>
          <p:nvPr/>
        </p:nvCxnSpPr>
        <p:spPr>
          <a:xfrm flipH="1">
            <a:off x="5417990" y="2705544"/>
            <a:ext cx="211301" cy="0"/>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B821EA4F-4DDC-876C-9EF8-34CBA851B889}"/>
              </a:ext>
            </a:extLst>
          </p:cNvPr>
          <p:cNvSpPr txBox="1">
            <a:spLocks/>
          </p:cNvSpPr>
          <p:nvPr/>
        </p:nvSpPr>
        <p:spPr>
          <a:xfrm>
            <a:off x="588264" y="4083094"/>
            <a:ext cx="3447288"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Go to </a:t>
            </a:r>
            <a:r>
              <a:rPr kumimoji="0" lang="en-US" sz="1200" b="0" i="0" u="none" strike="noStrike" kern="1200" cap="none" spc="0" normalizeH="0" baseline="0" noProof="0">
                <a:ln>
                  <a:noFill/>
                </a:ln>
                <a:solidFill>
                  <a:srgbClr val="0078D4"/>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purview.microsoft.com</a:t>
            </a:r>
            <a:r>
              <a:rPr kumimoji="0" lang="en-US" sz="1200" b="0" i="0" u="none" strike="noStrike" kern="1200" cap="none" spc="0" normalizeH="0" baseline="0" noProof="0">
                <a:ln>
                  <a:noFill/>
                </a:ln>
                <a:solidFill>
                  <a:srgbClr val="000000"/>
                </a:solidFill>
                <a:effectLst/>
                <a:uLnTx/>
                <a:uFillTx/>
                <a:latin typeface="Segoe UI"/>
                <a:ea typeface="+mn-ea"/>
                <a:cs typeface="+mn-cs"/>
              </a:rPr>
              <a:t> &gt; in the left nav, select </a:t>
            </a:r>
            <a:r>
              <a:rPr kumimoji="0" lang="en-US" sz="1200" b="0" i="0" u="none" strike="noStrike" kern="1200" cap="none" spc="0" normalizeH="0" baseline="0" noProof="0">
                <a:ln>
                  <a:noFill/>
                </a:ln>
                <a:solidFill>
                  <a:srgbClr val="000000"/>
                </a:solidFill>
                <a:effectLst/>
                <a:uLnTx/>
                <a:uFillTx/>
                <a:latin typeface="Segoe UI Semibold"/>
                <a:ea typeface="+mn-ea"/>
                <a:cs typeface="+mn-cs"/>
              </a:rPr>
              <a:t>eDiscovery </a:t>
            </a:r>
            <a:r>
              <a:rPr kumimoji="0" lang="en-US" sz="1200" b="0" i="0" u="none" strike="noStrike" kern="1200" cap="none" spc="0" normalizeH="0" baseline="0" noProof="0">
                <a:ln>
                  <a:noFill/>
                </a:ln>
                <a:solidFill>
                  <a:srgbClr val="000000"/>
                </a:solidFill>
                <a:effectLst/>
                <a:uLnTx/>
                <a:uFillTx/>
                <a:latin typeface="Segoe UI"/>
                <a:ea typeface="+mn-ea"/>
                <a:cs typeface="+mn-cs"/>
              </a:rPr>
              <a:t>&gt; </a:t>
            </a:r>
            <a:r>
              <a:rPr kumimoji="0" lang="en-US" sz="1200" b="0" i="0" u="none" strike="noStrike" kern="1200" cap="none" spc="0" normalizeH="0" baseline="0" noProof="0">
                <a:ln>
                  <a:noFill/>
                </a:ln>
                <a:solidFill>
                  <a:srgbClr val="000000"/>
                </a:solidFill>
                <a:effectLst/>
                <a:uLnTx/>
                <a:uFillTx/>
                <a:latin typeface="Segoe UI Semibold"/>
                <a:ea typeface="+mn-ea"/>
                <a:cs typeface="+mn-cs"/>
              </a:rPr>
              <a:t>Standard</a:t>
            </a:r>
          </a:p>
        </p:txBody>
      </p:sp>
      <p:sp>
        <p:nvSpPr>
          <p:cNvPr id="71" name="TextBox 70">
            <a:extLst>
              <a:ext uri="{FF2B5EF4-FFF2-40B4-BE49-F238E27FC236}">
                <a16:creationId xmlns:a16="http://schemas.microsoft.com/office/drawing/2014/main" id="{81CAD8B5-E24D-E872-9770-417EF2C9AA14}"/>
              </a:ext>
            </a:extLst>
          </p:cNvPr>
          <p:cNvSpPr txBox="1">
            <a:spLocks/>
          </p:cNvSpPr>
          <p:nvPr/>
        </p:nvSpPr>
        <p:spPr>
          <a:xfrm>
            <a:off x="588264" y="4656824"/>
            <a:ext cx="3447288" cy="184666"/>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300"/>
              </a:spcAft>
              <a:buClrTx/>
              <a:buSzTx/>
              <a:buFont typeface="+mj-lt"/>
              <a:buAutoNum type="arabicParenR" startAt="2"/>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Create a </a:t>
            </a: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new case</a:t>
            </a:r>
            <a:r>
              <a:rPr kumimoji="0" lang="en-US" sz="1200" b="0" i="0" u="none" strike="noStrike" kern="1200" cap="none" spc="0" normalizeH="0" baseline="0" noProof="0">
                <a:ln>
                  <a:noFill/>
                </a:ln>
                <a:solidFill>
                  <a:srgbClr val="000000"/>
                </a:solidFill>
                <a:effectLst/>
                <a:uLnTx/>
                <a:uFillTx/>
                <a:latin typeface="Segoe UI"/>
                <a:ea typeface="+mn-ea"/>
                <a:cs typeface="+mn-cs"/>
              </a:rPr>
              <a:t> (or open an existing one)</a:t>
            </a:r>
          </a:p>
        </p:txBody>
      </p:sp>
      <p:cxnSp>
        <p:nvCxnSpPr>
          <p:cNvPr id="73" name="!!line2">
            <a:extLst>
              <a:ext uri="{FF2B5EF4-FFF2-40B4-BE49-F238E27FC236}">
                <a16:creationId xmlns:a16="http://schemas.microsoft.com/office/drawing/2014/main" id="{12390185-7957-1B05-F3D4-B013C5D00F50}"/>
              </a:ext>
              <a:ext uri="{C183D7F6-B498-43B3-948B-1728B52AA6E4}">
                <adec:decorative xmlns:adec="http://schemas.microsoft.com/office/drawing/2017/decorative" val="1"/>
              </a:ext>
            </a:extLst>
          </p:cNvPr>
          <p:cNvCxnSpPr>
            <a:cxnSpLocks/>
          </p:cNvCxnSpPr>
          <p:nvPr/>
        </p:nvCxnSpPr>
        <p:spPr>
          <a:xfrm>
            <a:off x="588264" y="4554625"/>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195BEFC-27A6-8DED-BA33-CCD536988430}"/>
              </a:ext>
            </a:extLst>
          </p:cNvPr>
          <p:cNvSpPr txBox="1">
            <a:spLocks/>
          </p:cNvSpPr>
          <p:nvPr/>
        </p:nvSpPr>
        <p:spPr>
          <a:xfrm>
            <a:off x="588264" y="5045888"/>
            <a:ext cx="3447288" cy="1261884"/>
          </a:xfrm>
          <a:prstGeom prst="rect">
            <a:avLst/>
          </a:prstGeom>
          <a:noFill/>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300"/>
              </a:spcAft>
              <a:buClrTx/>
              <a:buSzTx/>
              <a:buFont typeface="+mj-lt"/>
              <a:buAutoNum type="arabicParenR" startAt="3"/>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t>
            </a:r>
            <a:r>
              <a:rPr kumimoji="0" lang="en-US" sz="1200" b="0" i="0" u="none" strike="noStrike" kern="1200" cap="none" spc="0" normalizeH="0" baseline="0" noProof="0">
                <a:ln>
                  <a:noFill/>
                </a:ln>
                <a:solidFill>
                  <a:srgbClr val="000000"/>
                </a:solidFill>
                <a:effectLst/>
                <a:uLnTx/>
                <a:uFillTx/>
                <a:latin typeface="Segoe UI"/>
                <a:ea typeface="+mn-ea"/>
                <a:cs typeface="+mn-cs"/>
              </a:rPr>
              <a:t>Search for Copilot-related content</a:t>
            </a:r>
            <a:endParaRPr kumimoji="0" lang="en-US" sz="12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endParaRPr>
          </a:p>
          <a:p>
            <a:pPr marL="365760" marR="0" lvl="0" indent="-118872"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Under </a:t>
            </a:r>
            <a: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Cases</a:t>
            </a:r>
            <a:r>
              <a:rPr kumimoji="0" lang="en-US"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select the </a:t>
            </a:r>
            <a: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Searches </a:t>
            </a:r>
            <a:r>
              <a:rPr kumimoji="0" lang="en-US"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tab</a:t>
            </a:r>
          </a:p>
          <a:p>
            <a:pPr marL="365760" marR="0" lvl="0" indent="-118872"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Use </a:t>
            </a:r>
            <a: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keywords</a:t>
            </a:r>
            <a:r>
              <a:rPr kumimoji="0" lang="en-US"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like “Copilot,” “</a:t>
            </a:r>
            <a:r>
              <a:rPr kumimoji="0" lang="en-US" sz="10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CopilotQueryInitiated</a:t>
            </a:r>
            <a:r>
              <a:rPr kumimoji="0" lang="en-US"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or other relevant terms</a:t>
            </a:r>
          </a:p>
          <a:p>
            <a:pPr marL="365760" marR="0" lvl="0" indent="-118872"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Apply filters like </a:t>
            </a:r>
            <a: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location</a:t>
            </a:r>
            <a:r>
              <a:rPr kumimoji="0" lang="en-US"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(SharePoint, Exchange, Teams), </a:t>
            </a:r>
            <a: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users</a:t>
            </a:r>
            <a:r>
              <a:rPr kumimoji="0" lang="en-US"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(e.g., departments enabled for Copilot), and </a:t>
            </a:r>
            <a: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date ranges</a:t>
            </a:r>
          </a:p>
        </p:txBody>
      </p:sp>
      <p:cxnSp>
        <p:nvCxnSpPr>
          <p:cNvPr id="21" name="!!line2">
            <a:extLst>
              <a:ext uri="{FF2B5EF4-FFF2-40B4-BE49-F238E27FC236}">
                <a16:creationId xmlns:a16="http://schemas.microsoft.com/office/drawing/2014/main" id="{E82FA5FE-12E1-ADC8-9B5F-34CB667F388D}"/>
              </a:ext>
              <a:ext uri="{C183D7F6-B498-43B3-948B-1728B52AA6E4}">
                <adec:decorative xmlns:adec="http://schemas.microsoft.com/office/drawing/2017/decorative" val="1"/>
              </a:ext>
            </a:extLst>
          </p:cNvPr>
          <p:cNvCxnSpPr>
            <a:cxnSpLocks/>
          </p:cNvCxnSpPr>
          <p:nvPr/>
        </p:nvCxnSpPr>
        <p:spPr>
          <a:xfrm>
            <a:off x="588264" y="4943689"/>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B5F8A71-3052-5C06-17EF-61CE015CE42B}"/>
              </a:ext>
            </a:extLst>
          </p:cNvPr>
          <p:cNvSpPr txBox="1">
            <a:spLocks/>
          </p:cNvSpPr>
          <p:nvPr/>
        </p:nvSpPr>
        <p:spPr>
          <a:xfrm>
            <a:off x="5899355" y="6635274"/>
            <a:ext cx="5985683"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Learn more on our “</a:t>
            </a:r>
            <a:r>
              <a:rPr kumimoji="0" lang="en-US" sz="800" b="0" i="0" u="none" strike="noStrike" kern="1200" cap="none" spc="0" normalizeH="0" baseline="0" noProof="0">
                <a:ln>
                  <a:noFill/>
                </a:ln>
                <a:solidFill>
                  <a:srgbClr val="0078D4"/>
                </a:solidFill>
                <a:effectLst/>
                <a:uLnTx/>
                <a:uFillTx/>
                <a:latin typeface="Segoe UI"/>
                <a:ea typeface="+mn-ea"/>
                <a:cs typeface="+mn-cs"/>
                <a:hlinkClick r:id="rId7">
                  <a:extLst>
                    <a:ext uri="{A12FA001-AC4F-418D-AE19-62706E023703}">
                      <ahyp:hlinkClr xmlns:ahyp="http://schemas.microsoft.com/office/drawing/2018/hyperlinkcolor" val="tx"/>
                    </a:ext>
                  </a:extLst>
                </a:hlinkClick>
              </a:rPr>
              <a:t>Design a data loss prevention policy</a:t>
            </a:r>
            <a:r>
              <a:rPr kumimoji="0" lang="en-US" sz="800" b="0" i="0" u="none" strike="noStrike" kern="1200" cap="none" spc="0" normalizeH="0" baseline="0" noProof="0">
                <a:ln>
                  <a:noFill/>
                </a:ln>
                <a:solidFill>
                  <a:srgbClr val="000000"/>
                </a:solidFill>
                <a:effectLst/>
                <a:uLnTx/>
                <a:uFillTx/>
                <a:latin typeface="Segoe UI"/>
                <a:ea typeface="+mn-ea"/>
                <a:cs typeface="+mn-cs"/>
              </a:rPr>
              <a:t>” and “</a:t>
            </a:r>
            <a:r>
              <a:rPr kumimoji="0" lang="en-US" sz="800" b="0" i="0" u="none" strike="noStrike" kern="1200" cap="none" spc="0" normalizeH="0" baseline="0" noProof="0">
                <a:ln>
                  <a:noFill/>
                </a:ln>
                <a:solidFill>
                  <a:srgbClr val="0078D4"/>
                </a:solidFill>
                <a:effectLst/>
                <a:uLnTx/>
                <a:uFillTx/>
                <a:latin typeface="Segoe UI"/>
                <a:ea typeface="+mn-ea"/>
                <a:cs typeface="+mn-cs"/>
                <a:hlinkClick r:id="rId8">
                  <a:extLst>
                    <a:ext uri="{A12FA001-AC4F-418D-AE19-62706E023703}">
                      <ahyp:hlinkClr xmlns:ahyp="http://schemas.microsoft.com/office/drawing/2018/hyperlinkcolor" val="tx"/>
                    </a:ext>
                  </a:extLst>
                </a:hlinkClick>
              </a:rPr>
              <a:t>Create and Deploy data loss prevention policies</a:t>
            </a:r>
            <a:r>
              <a:rPr kumimoji="0" lang="en-US" sz="800" b="0" i="0" u="none" strike="noStrike" kern="1200" cap="none" spc="0" normalizeH="0" baseline="0" noProof="0">
                <a:ln>
                  <a:noFill/>
                </a:ln>
                <a:solidFill>
                  <a:srgbClr val="000000"/>
                </a:solidFill>
                <a:effectLst/>
                <a:uLnTx/>
                <a:uFillTx/>
                <a:latin typeface="Segoe UI"/>
                <a:ea typeface="+mn-ea"/>
                <a:cs typeface="+mn-cs"/>
              </a:rPr>
              <a:t>” pages</a:t>
            </a:r>
            <a:endParaRPr kumimoji="0" lang="en-US" sz="800" b="0" i="0" u="none" strike="noStrike" kern="1200" cap="none" spc="0" normalizeH="0" baseline="0" noProof="0">
              <a:ln>
                <a:noFill/>
              </a:ln>
              <a:solidFill>
                <a:srgbClr val="0078D4"/>
              </a:solidFill>
              <a:effectLst/>
              <a:uLnTx/>
              <a:uFillTx/>
              <a:latin typeface="Segoe UI"/>
              <a:ea typeface="+mn-ea"/>
              <a:cs typeface="+mn-cs"/>
            </a:endParaRPr>
          </a:p>
        </p:txBody>
      </p:sp>
      <p:sp>
        <p:nvSpPr>
          <p:cNvPr id="22" name="Text Placeholder 2">
            <a:extLst>
              <a:ext uri="{FF2B5EF4-FFF2-40B4-BE49-F238E27FC236}">
                <a16:creationId xmlns:a16="http://schemas.microsoft.com/office/drawing/2014/main" id="{D522D4AE-DEC1-E504-9134-1B35ABCD28E4}"/>
              </a:ext>
            </a:extLst>
          </p:cNvPr>
          <p:cNvSpPr txBox="1">
            <a:spLocks/>
          </p:cNvSpPr>
          <p:nvPr/>
        </p:nvSpPr>
        <p:spPr>
          <a:xfrm>
            <a:off x="8529190" y="4188946"/>
            <a:ext cx="3355848" cy="81560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To </a:t>
            </a:r>
            <a:r>
              <a:rPr kumimoji="0" lang="en-US" sz="12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apply a legal hold</a:t>
            </a: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(optional):</a:t>
            </a:r>
          </a:p>
          <a:p>
            <a:pPr marL="228600" marR="0" lvl="0" indent="-228600" algn="l" defTabSz="932742" rtl="0" eaLnBrk="1" fontAlgn="auto" latinLnBrk="0" hangingPunct="1">
              <a:lnSpc>
                <a:spcPct val="100000"/>
              </a:lnSpc>
              <a:spcBef>
                <a:spcPts val="300"/>
              </a:spcBef>
              <a:spcAft>
                <a:spcPts val="0"/>
              </a:spcAft>
              <a:buClrTx/>
              <a:buSzPct val="90000"/>
              <a:buFont typeface="+mj-lt"/>
              <a:buAutoNum type="arabicParenR"/>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Go to the </a:t>
            </a:r>
            <a:r>
              <a:rPr kumimoji="0" lang="en-US" sz="12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Hold policies</a:t>
            </a: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tab within your case</a:t>
            </a:r>
          </a:p>
          <a:p>
            <a:pPr marL="228600" marR="0" lvl="0" indent="-228600" algn="l" defTabSz="932742" rtl="0" eaLnBrk="1" fontAlgn="auto" latinLnBrk="0" hangingPunct="1">
              <a:lnSpc>
                <a:spcPct val="100000"/>
              </a:lnSpc>
              <a:spcBef>
                <a:spcPts val="300"/>
              </a:spcBef>
              <a:spcAft>
                <a:spcPts val="0"/>
              </a:spcAft>
              <a:buClrTx/>
              <a:buSzPct val="90000"/>
              <a:buFont typeface="+mj-lt"/>
              <a:buAutoNum type="arabicParenR"/>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Add users or content locations to preserve related data</a:t>
            </a:r>
          </a:p>
        </p:txBody>
      </p:sp>
      <p:sp>
        <p:nvSpPr>
          <p:cNvPr id="25" name="Text Placeholder 2">
            <a:extLst>
              <a:ext uri="{FF2B5EF4-FFF2-40B4-BE49-F238E27FC236}">
                <a16:creationId xmlns:a16="http://schemas.microsoft.com/office/drawing/2014/main" id="{5BC73016-3C72-3FC8-8BE6-7BF3740A6650}"/>
              </a:ext>
            </a:extLst>
          </p:cNvPr>
          <p:cNvSpPr txBox="1">
            <a:spLocks/>
          </p:cNvSpPr>
          <p:nvPr/>
        </p:nvSpPr>
        <p:spPr>
          <a:xfrm>
            <a:off x="8529190" y="5357724"/>
            <a:ext cx="3355848" cy="81560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To </a:t>
            </a:r>
            <a:r>
              <a:rPr kumimoji="0" lang="en-US" sz="12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export search results</a:t>
            </a: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t>
            </a:r>
          </a:p>
          <a:p>
            <a:pPr marL="228600" marR="0" lvl="0" indent="-228600" algn="l" defTabSz="932742" rtl="0" eaLnBrk="1" fontAlgn="auto" latinLnBrk="0" hangingPunct="1">
              <a:lnSpc>
                <a:spcPct val="100000"/>
              </a:lnSpc>
              <a:spcBef>
                <a:spcPts val="300"/>
              </a:spcBef>
              <a:spcAft>
                <a:spcPts val="0"/>
              </a:spcAft>
              <a:buClrTx/>
              <a:buSzPct val="90000"/>
              <a:buFont typeface="+mj-lt"/>
              <a:buAutoNum type="arabicParenR"/>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After search completes, click </a:t>
            </a:r>
            <a:r>
              <a:rPr kumimoji="0" lang="en-US" sz="12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Export results</a:t>
            </a:r>
          </a:p>
          <a:p>
            <a:pPr marL="228600" marR="0" lvl="0" indent="-228600" algn="l" defTabSz="932742" rtl="0" eaLnBrk="1" fontAlgn="auto" latinLnBrk="0" hangingPunct="1">
              <a:lnSpc>
                <a:spcPct val="100000"/>
              </a:lnSpc>
              <a:spcBef>
                <a:spcPts val="300"/>
              </a:spcBef>
              <a:spcAft>
                <a:spcPts val="0"/>
              </a:spcAft>
              <a:buClrTx/>
              <a:buSzPct val="90000"/>
              <a:buFont typeface="+mj-lt"/>
              <a:buAutoNum type="arabicParenR"/>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Choose export settings and download the file from the </a:t>
            </a:r>
            <a:r>
              <a:rPr kumimoji="0" lang="en-US" sz="12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Export</a:t>
            </a:r>
            <a:r>
              <a:rPr kumimoji="0" lang="en-US" sz="12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a:t>
            </a: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tab</a:t>
            </a:r>
          </a:p>
        </p:txBody>
      </p:sp>
      <p:cxnSp>
        <p:nvCxnSpPr>
          <p:cNvPr id="26" name="!!line2">
            <a:extLst>
              <a:ext uri="{FF2B5EF4-FFF2-40B4-BE49-F238E27FC236}">
                <a16:creationId xmlns:a16="http://schemas.microsoft.com/office/drawing/2014/main" id="{CF637553-C7E5-30BC-CEC1-3C0BC3F0E5B3}"/>
              </a:ext>
              <a:ext uri="{C183D7F6-B498-43B3-948B-1728B52AA6E4}">
                <adec:decorative xmlns:adec="http://schemas.microsoft.com/office/drawing/2017/decorative" val="1"/>
              </a:ext>
            </a:extLst>
          </p:cNvPr>
          <p:cNvCxnSpPr>
            <a:cxnSpLocks/>
          </p:cNvCxnSpPr>
          <p:nvPr/>
        </p:nvCxnSpPr>
        <p:spPr>
          <a:xfrm>
            <a:off x="8529190" y="5181139"/>
            <a:ext cx="335584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194FC70-C6B8-241B-D545-D12D9EC5B4EF}"/>
              </a:ext>
              <a:ext uri="{C183D7F6-B498-43B3-948B-1728B52AA6E4}">
                <adec:decorative xmlns:adec="http://schemas.microsoft.com/office/drawing/2017/decorative" val="1"/>
              </a:ext>
            </a:extLst>
          </p:cNvPr>
          <p:cNvPicPr>
            <a:picLocks noChangeAspect="1"/>
          </p:cNvPicPr>
          <p:nvPr/>
        </p:nvPicPr>
        <p:blipFill>
          <a:blip r:embed="rId5"/>
          <a:srcRect l="6451" t="54718" r="84783" b="41639"/>
          <a:stretch>
            <a:fillRect/>
          </a:stretch>
        </p:blipFill>
        <p:spPr>
          <a:xfrm>
            <a:off x="5650807" y="2544844"/>
            <a:ext cx="1313224" cy="323147"/>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cxnSp>
        <p:nvCxnSpPr>
          <p:cNvPr id="11" name="Straight Arrow Connector 10">
            <a:extLst>
              <a:ext uri="{FF2B5EF4-FFF2-40B4-BE49-F238E27FC236}">
                <a16:creationId xmlns:a16="http://schemas.microsoft.com/office/drawing/2014/main" id="{73846373-0CAA-DCB3-C171-5FFA0C514874}"/>
              </a:ext>
              <a:ext uri="{C183D7F6-B498-43B3-948B-1728B52AA6E4}">
                <adec:decorative xmlns:adec="http://schemas.microsoft.com/office/drawing/2017/decorative" val="1"/>
              </a:ext>
            </a:extLst>
          </p:cNvPr>
          <p:cNvCxnSpPr>
            <a:cxnSpLocks/>
          </p:cNvCxnSpPr>
          <p:nvPr/>
        </p:nvCxnSpPr>
        <p:spPr>
          <a:xfrm rot="16200000" flipH="1">
            <a:off x="5839943" y="4558190"/>
            <a:ext cx="211301" cy="0"/>
          </a:xfrm>
          <a:prstGeom prst="straightConnector1">
            <a:avLst/>
          </a:prstGeom>
          <a:ln w="25400">
            <a:solidFill>
              <a:srgbClr val="6458CC"/>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C8B02D8-B97A-D4CB-F1BA-B5009E69A989}"/>
              </a:ext>
              <a:ext uri="{C183D7F6-B498-43B3-948B-1728B52AA6E4}">
                <adec:decorative xmlns:adec="http://schemas.microsoft.com/office/drawing/2017/decorative" val="1"/>
              </a:ext>
            </a:extLst>
          </p:cNvPr>
          <p:cNvPicPr>
            <a:picLocks noChangeAspect="1"/>
          </p:cNvPicPr>
          <p:nvPr/>
        </p:nvPicPr>
        <p:blipFill>
          <a:blip r:embed="rId3"/>
          <a:srcRect l="25514" t="24515" r="62648" b="71866"/>
          <a:stretch>
            <a:fillRect/>
          </a:stretch>
        </p:blipFill>
        <p:spPr>
          <a:xfrm>
            <a:off x="5529943" y="4119982"/>
            <a:ext cx="1766596" cy="319314"/>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cxnSp>
        <p:nvCxnSpPr>
          <p:cNvPr id="17" name="Straight Arrow Connector 16">
            <a:extLst>
              <a:ext uri="{FF2B5EF4-FFF2-40B4-BE49-F238E27FC236}">
                <a16:creationId xmlns:a16="http://schemas.microsoft.com/office/drawing/2014/main" id="{E6B6727E-EA6A-43C8-EA52-004089D96181}"/>
              </a:ext>
              <a:ext uri="{C183D7F6-B498-43B3-948B-1728B52AA6E4}">
                <adec:decorative xmlns:adec="http://schemas.microsoft.com/office/drawing/2017/decorative" val="1"/>
              </a:ext>
            </a:extLst>
          </p:cNvPr>
          <p:cNvCxnSpPr>
            <a:cxnSpLocks/>
          </p:cNvCxnSpPr>
          <p:nvPr/>
        </p:nvCxnSpPr>
        <p:spPr>
          <a:xfrm rot="5400000" flipH="1" flipV="1">
            <a:off x="6844540" y="5119063"/>
            <a:ext cx="211301" cy="0"/>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D281230A-CEE5-7227-AC87-E50727796C3B}"/>
              </a:ext>
              <a:ext uri="{C183D7F6-B498-43B3-948B-1728B52AA6E4}">
                <adec:decorative xmlns:adec="http://schemas.microsoft.com/office/drawing/2017/decorative" val="1"/>
              </a:ext>
            </a:extLst>
          </p:cNvPr>
          <p:cNvPicPr>
            <a:picLocks noChangeAspect="1"/>
          </p:cNvPicPr>
          <p:nvPr/>
        </p:nvPicPr>
        <p:blipFill>
          <a:blip r:embed="rId3"/>
          <a:srcRect l="57028" t="35903" r="28572" b="58712"/>
          <a:stretch>
            <a:fillRect/>
          </a:stretch>
        </p:blipFill>
        <p:spPr>
          <a:xfrm>
            <a:off x="6742919" y="5237579"/>
            <a:ext cx="1447031" cy="320040"/>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cxnSp>
        <p:nvCxnSpPr>
          <p:cNvPr id="23" name="Straight Arrow Connector 22">
            <a:extLst>
              <a:ext uri="{FF2B5EF4-FFF2-40B4-BE49-F238E27FC236}">
                <a16:creationId xmlns:a16="http://schemas.microsoft.com/office/drawing/2014/main" id="{C3E1FD53-EB8E-087D-2954-EA0B18020EEC}"/>
              </a:ext>
              <a:ext uri="{C183D7F6-B498-43B3-948B-1728B52AA6E4}">
                <adec:decorative xmlns:adec="http://schemas.microsoft.com/office/drawing/2017/decorative" val="1"/>
              </a:ext>
            </a:extLst>
          </p:cNvPr>
          <p:cNvCxnSpPr>
            <a:cxnSpLocks/>
          </p:cNvCxnSpPr>
          <p:nvPr/>
        </p:nvCxnSpPr>
        <p:spPr>
          <a:xfrm rot="5400000" flipH="1" flipV="1">
            <a:off x="6028636" y="5119063"/>
            <a:ext cx="211301" cy="0"/>
          </a:xfrm>
          <a:prstGeom prst="straightConnector1">
            <a:avLst/>
          </a:prstGeom>
          <a:ln w="25400">
            <a:solidFill>
              <a:srgbClr val="1372D2"/>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5D904A87-9893-41F9-58B4-6E4C11982D4B}"/>
              </a:ext>
              <a:ext uri="{C183D7F6-B498-43B3-948B-1728B52AA6E4}">
                <adec:decorative xmlns:adec="http://schemas.microsoft.com/office/drawing/2017/decorative" val="1"/>
              </a:ext>
            </a:extLst>
          </p:cNvPr>
          <p:cNvPicPr>
            <a:picLocks noChangeAspect="1"/>
          </p:cNvPicPr>
          <p:nvPr/>
        </p:nvPicPr>
        <p:blipFill>
          <a:blip r:embed="rId3"/>
          <a:srcRect l="33864" t="37058" r="59122" b="59032"/>
          <a:stretch>
            <a:fillRect/>
          </a:stretch>
        </p:blipFill>
        <p:spPr>
          <a:xfrm>
            <a:off x="5639838" y="5237579"/>
            <a:ext cx="970969" cy="320040"/>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sp>
        <p:nvSpPr>
          <p:cNvPr id="10" name="Rectangle: Rounded Corners 9">
            <a:extLst>
              <a:ext uri="{FF2B5EF4-FFF2-40B4-BE49-F238E27FC236}">
                <a16:creationId xmlns:a16="http://schemas.microsoft.com/office/drawing/2014/main" id="{5155C9CF-4B05-6AA2-E09A-A3129EA96110}"/>
              </a:ext>
            </a:extLst>
          </p:cNvPr>
          <p:cNvSpPr/>
          <p:nvPr/>
        </p:nvSpPr>
        <p:spPr bwMode="auto">
          <a:xfrm>
            <a:off x="-1" y="0"/>
            <a:ext cx="4629873" cy="251278"/>
          </a:xfrm>
          <a:prstGeom prst="roundRect">
            <a:avLst>
              <a:gd name="adj" fmla="val 0"/>
            </a:avLst>
          </a:prstGeom>
          <a:gradFill flip="none" rotWithShape="1">
            <a:gsLst>
              <a:gs pos="0">
                <a:srgbClr val="C03BC4"/>
              </a:gs>
              <a:gs pos="80000">
                <a:srgbClr val="0078D4"/>
              </a:gs>
            </a:gsLst>
            <a:path path="circle">
              <a:fillToRect l="100000" t="100000"/>
            </a:path>
            <a:tileRect r="-100000" b="-100000"/>
          </a:gradFill>
          <a:effectLst/>
        </p:spPr>
        <p:txBody>
          <a:bodyPr wrap="square" lIns="73152" tIns="45720" rIns="73152" bIns="45720" rtlCol="0" anchor="ctr" anchorCtr="0">
            <a:noAutofit/>
          </a:bodyPr>
          <a:lstStyle/>
          <a:p>
            <a:pPr algn="ctr" defTabSz="932472" fontAlgn="base">
              <a:spcBef>
                <a:spcPct val="0"/>
              </a:spcBef>
              <a:spcAft>
                <a:spcPct val="0"/>
              </a:spcAft>
              <a:tabLst>
                <a:tab pos="2743200" algn="l"/>
              </a:tabLst>
              <a:defRPr/>
            </a:pPr>
            <a:r>
              <a:rPr lang="en-US" sz="1200" b="1">
                <a:ln w="3175">
                  <a:noFill/>
                </a:ln>
                <a:gradFill>
                  <a:gsLst>
                    <a:gs pos="38000">
                      <a:srgbClr val="FFFFFF"/>
                    </a:gs>
                    <a:gs pos="53933">
                      <a:srgbClr val="FFFFFF"/>
                    </a:gs>
                  </a:gsLst>
                  <a:path path="circle">
                    <a:fillToRect l="100000" b="100000"/>
                  </a:path>
                </a:gradFill>
                <a:latin typeface="Segoe Sans Display Semibold" pitchFamily="2" charset="0"/>
                <a:cs typeface="Segoe Sans Display Semibold" pitchFamily="2" charset="0"/>
              </a:rPr>
              <a:t>1. Search sensitive content to reduce exposure</a:t>
            </a:r>
          </a:p>
        </p:txBody>
      </p:sp>
    </p:spTree>
    <p:extLst>
      <p:ext uri="{BB962C8B-B14F-4D97-AF65-F5344CB8AC3E}">
        <p14:creationId xmlns:p14="http://schemas.microsoft.com/office/powerpoint/2010/main" val="420859754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B74FC-FD64-1794-AEFE-D5DF4B366A2B}"/>
            </a:ext>
          </a:extLst>
        </p:cNvPr>
        <p:cNvGrpSpPr/>
        <p:nvPr/>
      </p:nvGrpSpPr>
      <p:grpSpPr>
        <a:xfrm>
          <a:off x="0" y="0"/>
          <a:ext cx="0" cy="0"/>
          <a:chOff x="0" y="0"/>
          <a:chExt cx="0" cy="0"/>
        </a:xfrm>
      </p:grpSpPr>
      <p:pic>
        <p:nvPicPr>
          <p:cNvPr id="53" name="Picture 52">
            <a:extLst>
              <a:ext uri="{FF2B5EF4-FFF2-40B4-BE49-F238E27FC236}">
                <a16:creationId xmlns:a16="http://schemas.microsoft.com/office/drawing/2014/main" id="{C8C948BB-DAEE-42DA-5555-FC8AC4002E5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24680" y="4188946"/>
            <a:ext cx="3355848" cy="1980222"/>
          </a:xfrm>
          <a:prstGeom prst="roundRect">
            <a:avLst>
              <a:gd name="adj" fmla="val 2024"/>
            </a:avLst>
          </a:prstGeom>
          <a:noFill/>
          <a:ln>
            <a:noFill/>
          </a:ln>
          <a:effectLst>
            <a:outerShdw blurRad="50800" dist="25400" dir="2700000" algn="tl" rotWithShape="0">
              <a:prstClr val="black">
                <a:alpha val="20000"/>
              </a:prstClr>
            </a:outerShdw>
          </a:effectLst>
        </p:spPr>
      </p:pic>
      <p:pic>
        <p:nvPicPr>
          <p:cNvPr id="30" name="Picture 29">
            <a:extLst>
              <a:ext uri="{FF2B5EF4-FFF2-40B4-BE49-F238E27FC236}">
                <a16:creationId xmlns:a16="http://schemas.microsoft.com/office/drawing/2014/main" id="{86DB35F6-7B0C-FFDF-DDFF-4FFE51CA587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924680" y="1589157"/>
            <a:ext cx="3355848" cy="1979859"/>
          </a:xfrm>
          <a:prstGeom prst="roundRect">
            <a:avLst>
              <a:gd name="adj" fmla="val 2024"/>
            </a:avLst>
          </a:prstGeom>
          <a:noFill/>
          <a:ln>
            <a:noFill/>
          </a:ln>
          <a:effectLst>
            <a:outerShdw blurRad="50800" dist="25400" dir="2700000" algn="tl" rotWithShape="0">
              <a:prstClr val="black">
                <a:alpha val="20000"/>
              </a:prstClr>
            </a:outerShdw>
          </a:effectLst>
        </p:spPr>
      </p:pic>
      <p:sp>
        <p:nvSpPr>
          <p:cNvPr id="54" name="Rectangle: Rounded Corners 53">
            <a:extLst>
              <a:ext uri="{FF2B5EF4-FFF2-40B4-BE49-F238E27FC236}">
                <a16:creationId xmlns:a16="http://schemas.microsoft.com/office/drawing/2014/main" id="{EA32DE90-1055-4E59-D8A8-72344F9D75E4}"/>
              </a:ext>
              <a:ext uri="{C183D7F6-B498-43B3-948B-1728B52AA6E4}">
                <adec:decorative xmlns:adec="http://schemas.microsoft.com/office/drawing/2017/decorative" val="1"/>
              </a:ext>
            </a:extLst>
          </p:cNvPr>
          <p:cNvSpPr/>
          <p:nvPr/>
        </p:nvSpPr>
        <p:spPr bwMode="auto">
          <a:xfrm>
            <a:off x="415116" y="3540315"/>
            <a:ext cx="3787486" cy="2871551"/>
          </a:xfrm>
          <a:prstGeom prst="roundRect">
            <a:avLst>
              <a:gd name="adj" fmla="val 1729"/>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TextBox 55">
            <a:extLst>
              <a:ext uri="{FF2B5EF4-FFF2-40B4-BE49-F238E27FC236}">
                <a16:creationId xmlns:a16="http://schemas.microsoft.com/office/drawing/2014/main" id="{2B0FDBFC-7736-5CD7-890C-F21D0AAF0824}"/>
              </a:ext>
            </a:extLst>
          </p:cNvPr>
          <p:cNvSpPr txBox="1"/>
          <p:nvPr/>
        </p:nvSpPr>
        <p:spPr>
          <a:xfrm>
            <a:off x="588264" y="3715154"/>
            <a:ext cx="3438143" cy="193899"/>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How to do it</a:t>
            </a:r>
          </a:p>
        </p:txBody>
      </p:sp>
      <p:sp>
        <p:nvSpPr>
          <p:cNvPr id="39" name="Title 16">
            <a:extLst>
              <a:ext uri="{FF2B5EF4-FFF2-40B4-BE49-F238E27FC236}">
                <a16:creationId xmlns:a16="http://schemas.microsoft.com/office/drawing/2014/main" id="{4B360A85-B4A6-A7AB-FBD9-B28B235005AB}"/>
              </a:ext>
            </a:extLst>
          </p:cNvPr>
          <p:cNvSpPr txBox="1">
            <a:spLocks/>
          </p:cNvSpPr>
          <p:nvPr/>
        </p:nvSpPr>
        <p:spPr>
          <a:xfrm>
            <a:off x="588264" y="1612240"/>
            <a:ext cx="3447288" cy="1508105"/>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000" b="0" kern="1200" cap="none" spc="0" baseline="0">
                <a:ln w="3175">
                  <a:noFill/>
                </a:ln>
                <a:solidFill>
                  <a:schemeClr val="tx1"/>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UI"/>
                <a:ea typeface="+mn-ea"/>
                <a:cs typeface="Segoe UI" panose="020B0502040204020203" pitchFamily="34" charset="0"/>
              </a:rPr>
              <a:t>Inactive, outdated, or unnecessary content increases risk when Copilot is enabled. It can surface data that no longer serves a business purpose. Use Data Lifecycle Management (DLM) to reduce clutter, protect sensitive data, and control what stays accessible. </a:t>
            </a:r>
          </a:p>
        </p:txBody>
      </p:sp>
      <p:sp>
        <p:nvSpPr>
          <p:cNvPr id="40" name="Title 1">
            <a:extLst>
              <a:ext uri="{FF2B5EF4-FFF2-40B4-BE49-F238E27FC236}">
                <a16:creationId xmlns:a16="http://schemas.microsoft.com/office/drawing/2014/main" id="{E88FAEF2-1F5E-83C6-0E31-C0B0CB334798}"/>
              </a:ext>
            </a:extLst>
          </p:cNvPr>
          <p:cNvSpPr txBox="1">
            <a:spLocks noGrp="1"/>
          </p:cNvSpPr>
          <p:nvPr>
            <p:ph type="title"/>
          </p:nvPr>
        </p:nvSpPr>
        <p:spPr>
          <a:xfrm>
            <a:off x="588264" y="224976"/>
            <a:ext cx="3447288" cy="12926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50" normalizeH="0" baseline="0" noProof="0">
                <a:ln w="3175">
                  <a:noFill/>
                </a:ln>
                <a:solidFill>
                  <a:srgbClr val="0078D4"/>
                </a:solidFill>
                <a:effectLst/>
                <a:uLnTx/>
                <a:uFillTx/>
                <a:latin typeface="Segoe UI Semibold"/>
                <a:ea typeface="+mn-ea"/>
                <a:cs typeface="Segoe UI" pitchFamily="34" charset="0"/>
              </a:rPr>
              <a:t>Manage data lifecycle with auto-retention or deletion</a:t>
            </a:r>
          </a:p>
        </p:txBody>
      </p:sp>
      <p:sp>
        <p:nvSpPr>
          <p:cNvPr id="7" name="Oval 6">
            <a:extLst>
              <a:ext uri="{FF2B5EF4-FFF2-40B4-BE49-F238E27FC236}">
                <a16:creationId xmlns:a16="http://schemas.microsoft.com/office/drawing/2014/main" id="{D4944E6C-17E6-4915-392E-F0E1CE49D3E5}"/>
              </a:ext>
              <a:ext uri="{C183D7F6-B498-43B3-948B-1728B52AA6E4}">
                <adec:decorative xmlns:adec="http://schemas.microsoft.com/office/drawing/2017/decorative" val="0"/>
              </a:ext>
            </a:extLst>
          </p:cNvPr>
          <p:cNvSpPr/>
          <p:nvPr/>
        </p:nvSpPr>
        <p:spPr bwMode="auto">
          <a:xfrm>
            <a:off x="8531492" y="1174429"/>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2</a:t>
            </a:r>
          </a:p>
        </p:txBody>
      </p:sp>
      <p:sp>
        <p:nvSpPr>
          <p:cNvPr id="8" name="Oval 7">
            <a:extLst>
              <a:ext uri="{FF2B5EF4-FFF2-40B4-BE49-F238E27FC236}">
                <a16:creationId xmlns:a16="http://schemas.microsoft.com/office/drawing/2014/main" id="{6A82567F-698D-4844-8021-714D0F2D7878}"/>
              </a:ext>
              <a:ext uri="{C183D7F6-B498-43B3-948B-1728B52AA6E4}">
                <adec:decorative xmlns:adec="http://schemas.microsoft.com/office/drawing/2017/decorative" val="0"/>
              </a:ext>
            </a:extLst>
          </p:cNvPr>
          <p:cNvSpPr/>
          <p:nvPr/>
        </p:nvSpPr>
        <p:spPr bwMode="auto">
          <a:xfrm>
            <a:off x="4924680" y="3774217"/>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3</a:t>
            </a:r>
          </a:p>
        </p:txBody>
      </p:sp>
      <p:cxnSp>
        <p:nvCxnSpPr>
          <p:cNvPr id="50" name="!!line2">
            <a:extLst>
              <a:ext uri="{FF2B5EF4-FFF2-40B4-BE49-F238E27FC236}">
                <a16:creationId xmlns:a16="http://schemas.microsoft.com/office/drawing/2014/main" id="{670ACECC-E949-BD28-50C3-8F16FA39A065}"/>
              </a:ext>
              <a:ext uri="{C183D7F6-B498-43B3-948B-1728B52AA6E4}">
                <adec:decorative xmlns:adec="http://schemas.microsoft.com/office/drawing/2017/decorative" val="1"/>
              </a:ext>
            </a:extLst>
          </p:cNvPr>
          <p:cNvCxnSpPr>
            <a:cxnSpLocks/>
          </p:cNvCxnSpPr>
          <p:nvPr/>
        </p:nvCxnSpPr>
        <p:spPr>
          <a:xfrm>
            <a:off x="588264" y="4072122"/>
            <a:ext cx="3447288" cy="0"/>
          </a:xfrm>
          <a:prstGeom prst="line">
            <a:avLst/>
          </a:prstGeom>
          <a:ln w="12700" cap="rnd">
            <a:solidFill>
              <a:schemeClr val="accent1"/>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62" name="Rectangle: Rounded Corners 61">
            <a:extLst>
              <a:ext uri="{FF2B5EF4-FFF2-40B4-BE49-F238E27FC236}">
                <a16:creationId xmlns:a16="http://schemas.microsoft.com/office/drawing/2014/main" id="{E12EC208-6F08-503E-3A27-1C0042D1B352}"/>
              </a:ext>
            </a:extLst>
          </p:cNvPr>
          <p:cNvSpPr/>
          <p:nvPr/>
        </p:nvSpPr>
        <p:spPr bwMode="auto">
          <a:xfrm>
            <a:off x="415116" y="3199274"/>
            <a:ext cx="3787486" cy="251278"/>
          </a:xfrm>
          <a:prstGeom prst="roundRect">
            <a:avLst>
              <a:gd name="adj" fmla="val 18696"/>
            </a:avLst>
          </a:prstGeom>
          <a:solidFill>
            <a:srgbClr val="8661C5"/>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solidFill>
                  <a:schemeClr val="bg1"/>
                </a:solidFill>
                <a:effectLst/>
                <a:uLnTx/>
                <a:uFillTx/>
                <a:latin typeface="Segoe Sans Display Semibold" pitchFamily="2" charset="0"/>
                <a:ea typeface="+mn-ea"/>
                <a:cs typeface="Segoe Sans Display Semibold" pitchFamily="2" charset="0"/>
              </a:rPr>
              <a:t>Available with Business Premium</a:t>
            </a:r>
          </a:p>
        </p:txBody>
      </p:sp>
      <p:cxnSp>
        <p:nvCxnSpPr>
          <p:cNvPr id="18" name="Straight Arrow Connector 17">
            <a:extLst>
              <a:ext uri="{FF2B5EF4-FFF2-40B4-BE49-F238E27FC236}">
                <a16:creationId xmlns:a16="http://schemas.microsoft.com/office/drawing/2014/main" id="{DFB8331E-3AA3-FAF4-ABE2-2B36C67CE74A}"/>
              </a:ext>
              <a:ext uri="{C183D7F6-B498-43B3-948B-1728B52AA6E4}">
                <adec:decorative xmlns:adec="http://schemas.microsoft.com/office/drawing/2017/decorative" val="1"/>
              </a:ext>
            </a:extLst>
          </p:cNvPr>
          <p:cNvCxnSpPr>
            <a:cxnSpLocks/>
          </p:cNvCxnSpPr>
          <p:nvPr/>
        </p:nvCxnSpPr>
        <p:spPr>
          <a:xfrm rot="5400000" flipH="1">
            <a:off x="5289858" y="2351312"/>
            <a:ext cx="211301" cy="0"/>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8AC6C056-B1ED-CD18-FAAB-A9FFABEE2AEE}"/>
              </a:ext>
            </a:extLst>
          </p:cNvPr>
          <p:cNvSpPr txBox="1">
            <a:spLocks/>
          </p:cNvSpPr>
          <p:nvPr/>
        </p:nvSpPr>
        <p:spPr>
          <a:xfrm>
            <a:off x="588264" y="4232200"/>
            <a:ext cx="3447288" cy="76944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To set up </a:t>
            </a:r>
            <a:r>
              <a:rPr kumimoji="0" lang="en-US" sz="1000" b="0" i="0" u="none" strike="noStrike" kern="1200" cap="none" spc="0" normalizeH="0" baseline="0" noProof="0">
                <a:ln>
                  <a:noFill/>
                </a:ln>
                <a:solidFill>
                  <a:srgbClr val="0078D4"/>
                </a:solidFill>
                <a:effectLst/>
                <a:uLnTx/>
                <a:uFillTx/>
                <a:latin typeface="Segoe UI Semibold"/>
                <a:ea typeface="+mn-ea"/>
                <a:cs typeface="+mn-cs"/>
              </a:rPr>
              <a:t>Data Lifecycle Policies</a:t>
            </a:r>
            <a:r>
              <a:rPr kumimoji="0" lang="en-US" sz="1000" b="0" i="0" u="none" strike="noStrike" kern="1200" cap="none" spc="0" normalizeH="0" baseline="0" noProof="0">
                <a:ln>
                  <a:noFill/>
                </a:ln>
                <a:solidFill>
                  <a:srgbClr val="000000"/>
                </a:solidFill>
                <a:effectLst/>
                <a:uLnTx/>
                <a:uFillTx/>
                <a:latin typeface="Segoe UI"/>
                <a:ea typeface="+mn-ea"/>
                <a:cs typeface="+mn-cs"/>
              </a:rPr>
              <a:t>, go to </a:t>
            </a:r>
            <a:r>
              <a:rPr kumimoji="0" lang="en-US" sz="1000" b="0" i="0" u="none" strike="noStrike" kern="1200" cap="none" spc="0" normalizeH="0" baseline="0" noProof="0">
                <a:ln>
                  <a:noFill/>
                </a:ln>
                <a:solidFill>
                  <a:srgbClr val="0078D4"/>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purview.microsoft.com</a:t>
            </a:r>
            <a:r>
              <a:rPr kumimoji="0" lang="en-US" sz="1000" b="0" i="0" u="none" strike="noStrike" kern="1200" cap="none" spc="0" normalizeH="0" baseline="0" noProof="0">
                <a:ln>
                  <a:noFill/>
                </a:ln>
                <a:solidFill>
                  <a:srgbClr val="000000"/>
                </a:solidFill>
                <a:effectLst/>
                <a:uLnTx/>
                <a:uFillTx/>
                <a:latin typeface="Segoe UI"/>
                <a:ea typeface="+mn-ea"/>
                <a:cs typeface="+mn-cs"/>
              </a:rPr>
              <a:t> &gt; in the left nav, select </a:t>
            </a:r>
            <a: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Data lifecycle management</a:t>
            </a:r>
            <a:r>
              <a:rPr kumimoji="0" lang="en-US" sz="1000" b="0" i="0" u="none" strike="noStrike" kern="1200" cap="none" spc="0" normalizeH="0" baseline="0" noProof="0">
                <a:ln>
                  <a:noFill/>
                </a:ln>
                <a:solidFill>
                  <a:srgbClr val="000000"/>
                </a:solidFill>
                <a:effectLst/>
                <a:uLnTx/>
                <a:uFillTx/>
                <a:latin typeface="Segoe UI"/>
                <a:ea typeface="+mn-ea"/>
                <a:cs typeface="+mn-cs"/>
              </a:rPr>
              <a:t> &gt; choose </a:t>
            </a:r>
            <a: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Retention</a:t>
            </a:r>
            <a:r>
              <a:rPr kumimoji="0" lang="en-US" sz="1000" b="0" i="0" u="none" strike="noStrike" kern="1200" cap="none" spc="0" normalizeH="0" baseline="0" noProof="0">
                <a:ln>
                  <a:noFill/>
                </a:ln>
                <a:solidFill>
                  <a:srgbClr val="000000"/>
                </a:solidFill>
                <a:effectLst/>
                <a:uLnTx/>
                <a:uFillTx/>
                <a:latin typeface="Segoe UI"/>
                <a:ea typeface="+mn-ea"/>
                <a:cs typeface="+mn-cs"/>
              </a:rPr>
              <a:t> </a:t>
            </a:r>
            <a: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policies </a:t>
            </a:r>
            <a:r>
              <a:rPr kumimoji="0" lang="en-US" sz="1000" b="0" i="0" u="none" strike="noStrike" kern="1200" cap="none" spc="0" normalizeH="0" baseline="0" noProof="0">
                <a:ln>
                  <a:noFill/>
                </a:ln>
                <a:solidFill>
                  <a:srgbClr val="000000"/>
                </a:solidFill>
                <a:effectLst/>
                <a:uLnTx/>
                <a:uFillTx/>
                <a:latin typeface="Segoe UI"/>
                <a:ea typeface="+mn-ea"/>
                <a:cs typeface="+mn-cs"/>
              </a:rPr>
              <a:t>under</a:t>
            </a:r>
            <a: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 Policies</a:t>
            </a:r>
            <a:r>
              <a:rPr kumimoji="0" lang="en-US" sz="1000" b="0" i="0" u="none" strike="noStrike" kern="1200" cap="none" spc="0" normalizeH="0" baseline="0" noProof="0">
                <a:ln>
                  <a:noFill/>
                </a:ln>
                <a:solidFill>
                  <a:srgbClr val="000000"/>
                </a:solidFill>
                <a:effectLst/>
                <a:uLnTx/>
                <a:uFillTx/>
                <a:latin typeface="Segoe UI"/>
                <a:ea typeface="+mn-ea"/>
                <a:cs typeface="+mn-cs"/>
              </a:rPr>
              <a:t> (broad rules) or </a:t>
            </a:r>
            <a: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Retention</a:t>
            </a:r>
            <a:r>
              <a:rPr kumimoji="0" lang="en-US" sz="1000" b="0" i="0" u="none" strike="noStrike" kern="1200" cap="none" spc="0" normalizeH="0" baseline="0" noProof="0">
                <a:ln>
                  <a:noFill/>
                </a:ln>
                <a:solidFill>
                  <a:srgbClr val="000000"/>
                </a:solidFill>
                <a:effectLst/>
                <a:uLnTx/>
                <a:uFillTx/>
                <a:latin typeface="Segoe UI"/>
                <a:ea typeface="+mn-ea"/>
                <a:cs typeface="+mn-cs"/>
              </a:rPr>
              <a:t> </a:t>
            </a:r>
            <a: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labels</a:t>
            </a:r>
            <a:r>
              <a:rPr kumimoji="0" lang="en-US" sz="1000" b="0" i="0" u="none" strike="noStrike" kern="1200" cap="none" spc="0" normalizeH="0" baseline="0" noProof="0">
                <a:ln>
                  <a:noFill/>
                </a:ln>
                <a:solidFill>
                  <a:srgbClr val="000000"/>
                </a:solidFill>
                <a:effectLst/>
                <a:uLnTx/>
                <a:uFillTx/>
                <a:latin typeface="Segoe UI"/>
                <a:ea typeface="+mn-ea"/>
                <a:cs typeface="+mn-cs"/>
              </a:rPr>
              <a:t> (optional)</a:t>
            </a:r>
            <a:endParaRPr kumimoji="0" lang="en-US" sz="10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71" name="TextBox 70">
            <a:extLst>
              <a:ext uri="{FF2B5EF4-FFF2-40B4-BE49-F238E27FC236}">
                <a16:creationId xmlns:a16="http://schemas.microsoft.com/office/drawing/2014/main" id="{289E6EF3-301F-A98A-321E-34BB4CA5B33D}"/>
              </a:ext>
            </a:extLst>
          </p:cNvPr>
          <p:cNvSpPr txBox="1">
            <a:spLocks/>
          </p:cNvSpPr>
          <p:nvPr/>
        </p:nvSpPr>
        <p:spPr>
          <a:xfrm>
            <a:off x="588264" y="5238179"/>
            <a:ext cx="3447288" cy="461665"/>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300"/>
              </a:spcAft>
              <a:buClrTx/>
              <a:buSzTx/>
              <a:buFont typeface="+mj-lt"/>
              <a:buAutoNum type="arabicParenR" startAt="2"/>
              <a:tabLst/>
              <a:defRPr/>
            </a:pPr>
            <a:r>
              <a:rPr kumimoji="0" lang="en-US"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t>
            </a:r>
            <a:r>
              <a:rPr kumimoji="0" lang="en-US" sz="1000" b="0" i="0" u="none" strike="noStrike" kern="1200" cap="none" spc="0" normalizeH="0" baseline="0" noProof="0">
                <a:ln>
                  <a:noFill/>
                </a:ln>
                <a:solidFill>
                  <a:srgbClr val="000000"/>
                </a:solidFill>
                <a:effectLst/>
                <a:uLnTx/>
                <a:uFillTx/>
                <a:latin typeface="Segoe UI"/>
                <a:ea typeface="+mn-ea"/>
                <a:cs typeface="+mn-cs"/>
              </a:rPr>
              <a:t>To create a </a:t>
            </a:r>
            <a:r>
              <a:rPr kumimoji="0" lang="en-US" sz="1000" b="0" i="0" u="none" strike="noStrike" kern="1200" cap="none" spc="0" normalizeH="0" baseline="0" noProof="0">
                <a:ln>
                  <a:noFill/>
                </a:ln>
                <a:solidFill>
                  <a:srgbClr val="0078D4"/>
                </a:solidFill>
                <a:effectLst/>
                <a:uLnTx/>
                <a:uFillTx/>
                <a:latin typeface="Segoe UI Semibold"/>
                <a:ea typeface="+mn-ea"/>
                <a:cs typeface="+mn-cs"/>
              </a:rPr>
              <a:t>Retention Policy</a:t>
            </a:r>
            <a:r>
              <a:rPr kumimoji="0" lang="en-US" sz="1000" b="0" i="0" u="none" strike="noStrike" kern="1200" cap="none" spc="0" normalizeH="0" baseline="0" noProof="0">
                <a:ln>
                  <a:noFill/>
                </a:ln>
                <a:solidFill>
                  <a:srgbClr val="000000"/>
                </a:solidFill>
                <a:effectLst/>
                <a:uLnTx/>
                <a:uFillTx/>
                <a:latin typeface="Segoe UI"/>
                <a:ea typeface="+mn-ea"/>
                <a:cs typeface="+mn-cs"/>
              </a:rPr>
              <a:t>,</a:t>
            </a:r>
            <a:r>
              <a:rPr kumimoji="0" lang="en-US" sz="1000" b="0" i="0" u="none" strike="noStrike" kern="1200" cap="none" spc="0" normalizeH="0" baseline="0" noProof="0">
                <a:ln>
                  <a:noFill/>
                </a:ln>
                <a:solidFill>
                  <a:srgbClr val="0078D4"/>
                </a:solidFill>
                <a:effectLst/>
                <a:uLnTx/>
                <a:uFillTx/>
                <a:latin typeface="Segoe UI"/>
                <a:ea typeface="+mn-ea"/>
                <a:cs typeface="+mn-cs"/>
              </a:rPr>
              <a:t> </a:t>
            </a:r>
            <a:r>
              <a:rPr kumimoji="0" lang="en-US"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select </a:t>
            </a:r>
            <a: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 New retention policy</a:t>
            </a:r>
            <a:r>
              <a:rPr kumimoji="0" lang="en-US"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&gt; name your policy</a:t>
            </a:r>
            <a:r>
              <a:rPr kumimoji="0" lang="en-US" sz="1000" b="0" i="0" u="none" strike="noStrike" kern="1200" cap="none" spc="0" normalizeH="0" baseline="0" noProof="0">
                <a:ln>
                  <a:noFill/>
                </a:ln>
                <a:solidFill>
                  <a:srgbClr val="000000"/>
                </a:solidFill>
                <a:effectLst/>
                <a:uLnTx/>
                <a:uFillTx/>
                <a:latin typeface="Segoe UI"/>
                <a:ea typeface="+mn-ea"/>
                <a:cs typeface="+mn-cs"/>
              </a:rPr>
              <a:t> &gt; </a:t>
            </a:r>
            <a:r>
              <a:rPr kumimoji="0" lang="en-US"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apply to </a:t>
            </a:r>
            <a: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SharePoint</a:t>
            </a:r>
            <a:r>
              <a:rPr kumimoji="0" lang="en-US"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OneDrive</a:t>
            </a:r>
            <a:r>
              <a:rPr kumimoji="0" lang="en-US"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Exchange</a:t>
            </a:r>
            <a:r>
              <a:rPr kumimoji="0" lang="en-US"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or </a:t>
            </a:r>
            <a: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Teams</a:t>
            </a:r>
          </a:p>
        </p:txBody>
      </p:sp>
      <p:cxnSp>
        <p:nvCxnSpPr>
          <p:cNvPr id="73" name="!!line2">
            <a:extLst>
              <a:ext uri="{FF2B5EF4-FFF2-40B4-BE49-F238E27FC236}">
                <a16:creationId xmlns:a16="http://schemas.microsoft.com/office/drawing/2014/main" id="{543B2321-DE88-15F7-FD61-4A52551318C4}"/>
              </a:ext>
              <a:ext uri="{C183D7F6-B498-43B3-948B-1728B52AA6E4}">
                <adec:decorative xmlns:adec="http://schemas.microsoft.com/office/drawing/2017/decorative" val="1"/>
              </a:ext>
            </a:extLst>
          </p:cNvPr>
          <p:cNvCxnSpPr>
            <a:cxnSpLocks/>
          </p:cNvCxnSpPr>
          <p:nvPr/>
        </p:nvCxnSpPr>
        <p:spPr>
          <a:xfrm>
            <a:off x="588264" y="5119910"/>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1ABCA33-3A6C-5BF0-1BFA-4C3850580968}"/>
              </a:ext>
            </a:extLst>
          </p:cNvPr>
          <p:cNvSpPr txBox="1">
            <a:spLocks/>
          </p:cNvSpPr>
          <p:nvPr/>
        </p:nvSpPr>
        <p:spPr>
          <a:xfrm>
            <a:off x="588263" y="5936381"/>
            <a:ext cx="3487347" cy="307777"/>
          </a:xfrm>
          <a:prstGeom prst="rect">
            <a:avLst/>
          </a:prstGeom>
          <a:noFill/>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300"/>
              </a:spcAft>
              <a:buClrTx/>
              <a:buSzTx/>
              <a:buFont typeface="+mj-lt"/>
              <a:buAutoNum type="arabicParenR" startAt="3"/>
              <a:tabLst/>
              <a:defRPr/>
            </a:pPr>
            <a:r>
              <a:rPr kumimoji="0" lang="en-US"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​Choose to </a:t>
            </a:r>
            <a: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retain for a period</a:t>
            </a:r>
            <a:r>
              <a:rPr kumimoji="0" lang="en-US"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delete</a:t>
            </a:r>
            <a:r>
              <a:rPr kumimoji="0" lang="en-US"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or </a:t>
            </a:r>
            <a: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retain and then delete</a:t>
            </a:r>
            <a:r>
              <a:rPr kumimoji="0" lang="en-US"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&gt; review and </a:t>
            </a:r>
            <a: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Publish</a:t>
            </a:r>
          </a:p>
        </p:txBody>
      </p:sp>
      <p:cxnSp>
        <p:nvCxnSpPr>
          <p:cNvPr id="21" name="!!line2">
            <a:extLst>
              <a:ext uri="{FF2B5EF4-FFF2-40B4-BE49-F238E27FC236}">
                <a16:creationId xmlns:a16="http://schemas.microsoft.com/office/drawing/2014/main" id="{FF005A38-757A-CB59-2024-A401885E5AE1}"/>
              </a:ext>
              <a:ext uri="{C183D7F6-B498-43B3-948B-1728B52AA6E4}">
                <adec:decorative xmlns:adec="http://schemas.microsoft.com/office/drawing/2017/decorative" val="1"/>
              </a:ext>
            </a:extLst>
          </p:cNvPr>
          <p:cNvCxnSpPr>
            <a:cxnSpLocks/>
          </p:cNvCxnSpPr>
          <p:nvPr/>
        </p:nvCxnSpPr>
        <p:spPr>
          <a:xfrm>
            <a:off x="588264" y="5818113"/>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09FE2D1-5596-55E9-8C73-B19BFE4C0F3B}"/>
              </a:ext>
            </a:extLst>
          </p:cNvPr>
          <p:cNvSpPr txBox="1">
            <a:spLocks/>
          </p:cNvSpPr>
          <p:nvPr/>
        </p:nvSpPr>
        <p:spPr>
          <a:xfrm>
            <a:off x="5899355" y="6635274"/>
            <a:ext cx="5985683"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lgn="r">
              <a:defRPr/>
            </a:pPr>
            <a:r>
              <a:rPr kumimoji="0" lang="en-US" sz="800" b="0" i="0" u="none" strike="noStrike" kern="1200" cap="none" spc="0" normalizeH="0" baseline="0" noProof="0">
                <a:ln>
                  <a:noFill/>
                </a:ln>
                <a:solidFill>
                  <a:srgbClr val="000000"/>
                </a:solidFill>
                <a:effectLst/>
                <a:uLnTx/>
                <a:uFillTx/>
                <a:latin typeface="Segoe UI"/>
                <a:ea typeface="+mn-ea"/>
                <a:cs typeface="+mn-cs"/>
              </a:rPr>
              <a:t>Learn more on our “</a:t>
            </a:r>
            <a:r>
              <a:rPr lang="en-US" sz="800">
                <a:hlinkClick r:id="rId6"/>
              </a:rPr>
              <a:t>Learn about retention policies &amp; labels to retain</a:t>
            </a:r>
            <a:r>
              <a:rPr kumimoji="0" lang="en-US" sz="800" b="0" i="0" u="none" strike="noStrike" kern="1200" cap="none" spc="0" normalizeH="0" baseline="0" noProof="0">
                <a:ln>
                  <a:noFill/>
                </a:ln>
                <a:solidFill>
                  <a:srgbClr val="000000"/>
                </a:solidFill>
                <a:effectLst/>
                <a:uLnTx/>
                <a:uFillTx/>
                <a:latin typeface="Segoe UI"/>
                <a:ea typeface="+mn-ea"/>
                <a:cs typeface="+mn-cs"/>
              </a:rPr>
              <a:t>” pages</a:t>
            </a:r>
            <a:endParaRPr kumimoji="0" lang="en-US" sz="800" b="0" i="0" u="none" strike="noStrike" kern="1200" cap="none" spc="0" normalizeH="0" baseline="0" noProof="0">
              <a:ln>
                <a:noFill/>
              </a:ln>
              <a:solidFill>
                <a:srgbClr val="0078D4"/>
              </a:solidFill>
              <a:effectLst/>
              <a:uLnTx/>
              <a:uFillTx/>
              <a:latin typeface="Segoe UI"/>
              <a:ea typeface="+mn-ea"/>
              <a:cs typeface="+mn-cs"/>
            </a:endParaRPr>
          </a:p>
        </p:txBody>
      </p:sp>
      <p:sp>
        <p:nvSpPr>
          <p:cNvPr id="22" name="Text Placeholder 2">
            <a:extLst>
              <a:ext uri="{FF2B5EF4-FFF2-40B4-BE49-F238E27FC236}">
                <a16:creationId xmlns:a16="http://schemas.microsoft.com/office/drawing/2014/main" id="{09861F73-032A-55F6-31B7-B5650E001C7C}"/>
              </a:ext>
            </a:extLst>
          </p:cNvPr>
          <p:cNvSpPr txBox="1">
            <a:spLocks/>
          </p:cNvSpPr>
          <p:nvPr/>
        </p:nvSpPr>
        <p:spPr>
          <a:xfrm>
            <a:off x="8529190" y="4188946"/>
            <a:ext cx="3355848" cy="1577355"/>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To </a:t>
            </a:r>
            <a:r>
              <a:rPr kumimoji="0" lang="en-US" sz="10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use Retention Labels (Granular Control)</a:t>
            </a: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t>
            </a:r>
            <a:b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br>
            <a:r>
              <a:rPr kumimoji="0" lang="en-US" sz="1000" b="0" i="1" u="none" strike="noStrike" kern="1200" cap="none" spc="0" normalizeH="0" baseline="0" noProof="0">
                <a:ln>
                  <a:noFill/>
                </a:ln>
                <a:solidFill>
                  <a:srgbClr val="000000"/>
                </a:solidFill>
                <a:effectLst/>
                <a:uLnTx/>
                <a:uFillTx/>
                <a:latin typeface="Segoe UI"/>
                <a:ea typeface="+mn-ea"/>
                <a:cs typeface="Segoe UI" panose="020B0502040204020203" pitchFamily="34" charset="0"/>
              </a:rPr>
              <a:t>Use retention labels only if you need an exception to a retention policy</a:t>
            </a:r>
          </a:p>
          <a:p>
            <a:pPr marL="228600" marR="0" lvl="0" indent="-228600" algn="l" defTabSz="932742" rtl="0" eaLnBrk="1" fontAlgn="auto" latinLnBrk="0" hangingPunct="1">
              <a:lnSpc>
                <a:spcPct val="100000"/>
              </a:lnSpc>
              <a:spcBef>
                <a:spcPts val="300"/>
              </a:spcBef>
              <a:spcAft>
                <a:spcPts val="0"/>
              </a:spcAft>
              <a:buClrTx/>
              <a:buSzPct val="90000"/>
              <a:buFont typeface="+mj-lt"/>
              <a:buAutoNum type="arabicParenR"/>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Go to </a:t>
            </a:r>
            <a:r>
              <a:rPr kumimoji="0" lang="en-US" sz="10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Data lifecycle management</a:t>
            </a: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&gt; Labels</a:t>
            </a:r>
          </a:p>
          <a:p>
            <a:pPr marL="228600" marR="0" lvl="0" indent="-228600" algn="l" defTabSz="932742" rtl="0" eaLnBrk="1" fontAlgn="auto" latinLnBrk="0" hangingPunct="1">
              <a:lnSpc>
                <a:spcPct val="100000"/>
              </a:lnSpc>
              <a:spcBef>
                <a:spcPts val="300"/>
              </a:spcBef>
              <a:spcAft>
                <a:spcPts val="0"/>
              </a:spcAft>
              <a:buClrTx/>
              <a:buSzPct val="90000"/>
              <a:buFont typeface="+mj-lt"/>
              <a:buAutoNum type="arabicParenR"/>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Create a new label (e.g., “Keep for 1 year”)</a:t>
            </a:r>
          </a:p>
          <a:p>
            <a:pPr marL="228600" marR="0" lvl="0" indent="-228600" algn="l" defTabSz="932742" rtl="0" eaLnBrk="1" fontAlgn="auto" latinLnBrk="0" hangingPunct="1">
              <a:lnSpc>
                <a:spcPct val="100000"/>
              </a:lnSpc>
              <a:spcBef>
                <a:spcPts val="300"/>
              </a:spcBef>
              <a:spcAft>
                <a:spcPts val="0"/>
              </a:spcAft>
              <a:buClrTx/>
              <a:buSzPct val="90000"/>
              <a:buFont typeface="+mj-lt"/>
              <a:buAutoNum type="arabicParenR"/>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Define retention settings (retain/delete logic)</a:t>
            </a:r>
          </a:p>
          <a:p>
            <a:pPr marL="228600" marR="0" lvl="0" indent="-228600" algn="l" defTabSz="932742" rtl="0" eaLnBrk="1" fontAlgn="auto" latinLnBrk="0" hangingPunct="1">
              <a:lnSpc>
                <a:spcPct val="100000"/>
              </a:lnSpc>
              <a:spcBef>
                <a:spcPts val="300"/>
              </a:spcBef>
              <a:spcAft>
                <a:spcPts val="0"/>
              </a:spcAft>
              <a:buClrTx/>
              <a:buSzPct val="90000"/>
              <a:buFont typeface="+mj-lt"/>
              <a:buAutoNum type="arabicParenR"/>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Publish the label to user groups or content types</a:t>
            </a:r>
          </a:p>
          <a:p>
            <a:pPr marL="228600" marR="0" lvl="0" indent="-228600" algn="l" defTabSz="932742" rtl="0" eaLnBrk="1" fontAlgn="auto" latinLnBrk="0" hangingPunct="1">
              <a:lnSpc>
                <a:spcPct val="100000"/>
              </a:lnSpc>
              <a:spcBef>
                <a:spcPts val="300"/>
              </a:spcBef>
              <a:spcAft>
                <a:spcPts val="0"/>
              </a:spcAft>
              <a:buClrTx/>
              <a:buSzPct val="90000"/>
              <a:buFont typeface="+mj-lt"/>
              <a:buAutoNum type="arabicParenR"/>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If you applied retention labels, Operate them to see how they're being used</a:t>
            </a:r>
          </a:p>
        </p:txBody>
      </p:sp>
      <p:sp>
        <p:nvSpPr>
          <p:cNvPr id="31" name="Oval 30">
            <a:extLst>
              <a:ext uri="{FF2B5EF4-FFF2-40B4-BE49-F238E27FC236}">
                <a16:creationId xmlns:a16="http://schemas.microsoft.com/office/drawing/2014/main" id="{586BF310-C403-3B07-C3A6-D8C7D43B06F8}"/>
              </a:ext>
              <a:ext uri="{C183D7F6-B498-43B3-948B-1728B52AA6E4}">
                <adec:decorative xmlns:adec="http://schemas.microsoft.com/office/drawing/2017/decorative" val="0"/>
              </a:ext>
            </a:extLst>
          </p:cNvPr>
          <p:cNvSpPr/>
          <p:nvPr/>
        </p:nvSpPr>
        <p:spPr bwMode="auto">
          <a:xfrm>
            <a:off x="4924680" y="1174429"/>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1</a:t>
            </a:r>
          </a:p>
        </p:txBody>
      </p:sp>
      <p:sp>
        <p:nvSpPr>
          <p:cNvPr id="32" name="Oval 31">
            <a:extLst>
              <a:ext uri="{FF2B5EF4-FFF2-40B4-BE49-F238E27FC236}">
                <a16:creationId xmlns:a16="http://schemas.microsoft.com/office/drawing/2014/main" id="{22CAD755-CC09-CB84-F9B9-34990DE11AC9}"/>
              </a:ext>
              <a:ext uri="{C183D7F6-B498-43B3-948B-1728B52AA6E4}">
                <adec:decorative xmlns:adec="http://schemas.microsoft.com/office/drawing/2017/decorative" val="0"/>
              </a:ext>
            </a:extLst>
          </p:cNvPr>
          <p:cNvSpPr/>
          <p:nvPr/>
        </p:nvSpPr>
        <p:spPr bwMode="auto">
          <a:xfrm>
            <a:off x="5275905" y="1174429"/>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2</a:t>
            </a:r>
          </a:p>
        </p:txBody>
      </p:sp>
      <p:pic>
        <p:nvPicPr>
          <p:cNvPr id="44" name="Picture 43">
            <a:extLst>
              <a:ext uri="{FF2B5EF4-FFF2-40B4-BE49-F238E27FC236}">
                <a16:creationId xmlns:a16="http://schemas.microsoft.com/office/drawing/2014/main" id="{EDB29F9F-225F-E033-3273-59667317F50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529190" y="1589157"/>
            <a:ext cx="3355848" cy="1979859"/>
          </a:xfrm>
          <a:prstGeom prst="roundRect">
            <a:avLst>
              <a:gd name="adj" fmla="val 2024"/>
            </a:avLst>
          </a:prstGeom>
          <a:noFill/>
          <a:ln>
            <a:noFill/>
          </a:ln>
          <a:effectLst>
            <a:outerShdw blurRad="50800" dist="25400" dir="2700000" algn="tl" rotWithShape="0">
              <a:prstClr val="black">
                <a:alpha val="20000"/>
              </a:prstClr>
            </a:outerShdw>
          </a:effectLst>
        </p:spPr>
      </p:pic>
      <p:pic>
        <p:nvPicPr>
          <p:cNvPr id="55" name="Picture 54">
            <a:extLst>
              <a:ext uri="{FF2B5EF4-FFF2-40B4-BE49-F238E27FC236}">
                <a16:creationId xmlns:a16="http://schemas.microsoft.com/office/drawing/2014/main" id="{C1C62D8E-86ED-1536-B827-1FEA4391399C}"/>
              </a:ext>
              <a:ext uri="{C183D7F6-B498-43B3-948B-1728B52AA6E4}">
                <adec:decorative xmlns:adec="http://schemas.microsoft.com/office/drawing/2017/decorative" val="1"/>
              </a:ext>
            </a:extLst>
          </p:cNvPr>
          <p:cNvPicPr>
            <a:picLocks noChangeAspect="1"/>
          </p:cNvPicPr>
          <p:nvPr/>
        </p:nvPicPr>
        <p:blipFill>
          <a:blip r:embed="rId4"/>
          <a:srcRect l="4188" t="20067" r="82177" b="68279"/>
          <a:stretch>
            <a:fillRect/>
          </a:stretch>
        </p:blipFill>
        <p:spPr>
          <a:xfrm>
            <a:off x="4811490" y="2479062"/>
            <a:ext cx="1669119" cy="841592"/>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cxnSp>
        <p:nvCxnSpPr>
          <p:cNvPr id="58" name="Straight Arrow Connector 57">
            <a:extLst>
              <a:ext uri="{FF2B5EF4-FFF2-40B4-BE49-F238E27FC236}">
                <a16:creationId xmlns:a16="http://schemas.microsoft.com/office/drawing/2014/main" id="{C6229321-2FCA-54E3-755A-05B4F1DCBE1B}"/>
              </a:ext>
              <a:ext uri="{C183D7F6-B498-43B3-948B-1728B52AA6E4}">
                <adec:decorative xmlns:adec="http://schemas.microsoft.com/office/drawing/2017/decorative" val="1"/>
              </a:ext>
            </a:extLst>
          </p:cNvPr>
          <p:cNvCxnSpPr>
            <a:cxnSpLocks/>
          </p:cNvCxnSpPr>
          <p:nvPr/>
        </p:nvCxnSpPr>
        <p:spPr>
          <a:xfrm rot="16200000" flipH="1">
            <a:off x="5585918" y="2179910"/>
            <a:ext cx="211301" cy="0"/>
          </a:xfrm>
          <a:prstGeom prst="straightConnector1">
            <a:avLst/>
          </a:prstGeom>
          <a:ln w="25400">
            <a:solidFill>
              <a:srgbClr val="4961CE"/>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pic>
        <p:nvPicPr>
          <p:cNvPr id="57" name="Picture 56">
            <a:extLst>
              <a:ext uri="{FF2B5EF4-FFF2-40B4-BE49-F238E27FC236}">
                <a16:creationId xmlns:a16="http://schemas.microsoft.com/office/drawing/2014/main" id="{CFA84A4C-DE71-4EE8-9292-C3160543C1FE}"/>
              </a:ext>
              <a:ext uri="{C183D7F6-B498-43B3-948B-1728B52AA6E4}">
                <adec:decorative xmlns:adec="http://schemas.microsoft.com/office/drawing/2017/decorative" val="1"/>
              </a:ext>
            </a:extLst>
          </p:cNvPr>
          <p:cNvPicPr>
            <a:picLocks noChangeAspect="1"/>
          </p:cNvPicPr>
          <p:nvPr/>
        </p:nvPicPr>
        <p:blipFill>
          <a:blip r:embed="rId4"/>
          <a:srcRect l="21796" t="35579" r="67770" b="60263"/>
          <a:stretch>
            <a:fillRect/>
          </a:stretch>
        </p:blipFill>
        <p:spPr>
          <a:xfrm>
            <a:off x="5659704" y="1780913"/>
            <a:ext cx="1174353" cy="276133"/>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sp>
        <p:nvSpPr>
          <p:cNvPr id="2" name="Rectangle: Rounded Corners 1">
            <a:extLst>
              <a:ext uri="{FF2B5EF4-FFF2-40B4-BE49-F238E27FC236}">
                <a16:creationId xmlns:a16="http://schemas.microsoft.com/office/drawing/2014/main" id="{8AAF4E06-792E-8DA7-69B9-1C06CC6E7271}"/>
              </a:ext>
            </a:extLst>
          </p:cNvPr>
          <p:cNvSpPr/>
          <p:nvPr/>
        </p:nvSpPr>
        <p:spPr bwMode="auto">
          <a:xfrm>
            <a:off x="-1" y="-5787"/>
            <a:ext cx="4629873" cy="251278"/>
          </a:xfrm>
          <a:prstGeom prst="roundRect">
            <a:avLst>
              <a:gd name="adj" fmla="val 0"/>
            </a:avLst>
          </a:prstGeom>
          <a:gradFill flip="none" rotWithShape="1">
            <a:gsLst>
              <a:gs pos="0">
                <a:srgbClr val="C03BC4"/>
              </a:gs>
              <a:gs pos="80000">
                <a:srgbClr val="0078D4"/>
              </a:gs>
            </a:gsLst>
            <a:path path="circle">
              <a:fillToRect l="100000" t="100000"/>
            </a:path>
            <a:tileRect r="-100000" b="-100000"/>
          </a:gradFill>
          <a:effectLst/>
        </p:spPr>
        <p:txBody>
          <a:bodyPr wrap="square" lIns="73152" tIns="45720" rIns="73152" bIns="45720" rtlCol="0" anchor="ctr" anchorCtr="0">
            <a:noAutofit/>
          </a:bodyPr>
          <a:lstStyle/>
          <a:p>
            <a:pPr lvl="0" algn="ctr" defTabSz="932472" fontAlgn="base">
              <a:spcBef>
                <a:spcPct val="0"/>
              </a:spcBef>
              <a:spcAft>
                <a:spcPct val="0"/>
              </a:spcAft>
              <a:tabLst>
                <a:tab pos="2743200" algn="l"/>
              </a:tabLst>
              <a:defRPr/>
            </a:pPr>
            <a:r>
              <a:rPr lang="en-US" sz="1200" b="1">
                <a:ln w="3175">
                  <a:noFill/>
                </a:ln>
                <a:gradFill>
                  <a:gsLst>
                    <a:gs pos="38000">
                      <a:srgbClr val="FFFFFF"/>
                    </a:gs>
                    <a:gs pos="53933">
                      <a:srgbClr val="FFFFFF"/>
                    </a:gs>
                  </a:gsLst>
                  <a:path path="circle">
                    <a:fillToRect l="100000" b="100000"/>
                  </a:path>
                </a:gradFill>
                <a:latin typeface="Segoe Sans Display Semibold" pitchFamily="2" charset="0"/>
                <a:cs typeface="Segoe Sans Display Semibold" pitchFamily="2" charset="0"/>
              </a:rPr>
              <a:t>2. Further secure sensitive data</a:t>
            </a:r>
          </a:p>
        </p:txBody>
      </p:sp>
      <p:sp>
        <p:nvSpPr>
          <p:cNvPr id="3" name="Rectangle: Rounded Corners 2">
            <a:extLst>
              <a:ext uri="{FF2B5EF4-FFF2-40B4-BE49-F238E27FC236}">
                <a16:creationId xmlns:a16="http://schemas.microsoft.com/office/drawing/2014/main" id="{5C3FADAC-FBC3-4C5A-80C2-C4A996F16FEE}"/>
              </a:ext>
            </a:extLst>
          </p:cNvPr>
          <p:cNvSpPr/>
          <p:nvPr/>
        </p:nvSpPr>
        <p:spPr bwMode="auto">
          <a:xfrm>
            <a:off x="9977732" y="321736"/>
            <a:ext cx="596861" cy="251278"/>
          </a:xfrm>
          <a:prstGeom prst="roundRect">
            <a:avLst>
              <a:gd name="adj" fmla="val 18696"/>
            </a:avLst>
          </a:prstGeom>
          <a:solidFill>
            <a:srgbClr val="D9D9D9"/>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Initiate</a:t>
            </a:r>
          </a:p>
        </p:txBody>
      </p:sp>
      <p:sp>
        <p:nvSpPr>
          <p:cNvPr id="9" name="Rectangle: Rounded Corners 8">
            <a:extLst>
              <a:ext uri="{FF2B5EF4-FFF2-40B4-BE49-F238E27FC236}">
                <a16:creationId xmlns:a16="http://schemas.microsoft.com/office/drawing/2014/main" id="{20F0F97C-2A2B-9F72-FBE1-AC0E5301A33C}"/>
              </a:ext>
            </a:extLst>
          </p:cNvPr>
          <p:cNvSpPr/>
          <p:nvPr/>
        </p:nvSpPr>
        <p:spPr bwMode="auto">
          <a:xfrm>
            <a:off x="10632955" y="321736"/>
            <a:ext cx="596861" cy="251278"/>
          </a:xfrm>
          <a:prstGeom prst="roundRect">
            <a:avLst>
              <a:gd name="adj" fmla="val 18696"/>
            </a:avLst>
          </a:prstGeom>
          <a:solidFill>
            <a:srgbClr val="D9D9D9"/>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Protect</a:t>
            </a:r>
          </a:p>
        </p:txBody>
      </p:sp>
      <p:sp>
        <p:nvSpPr>
          <p:cNvPr id="10" name="Rectangle: Rounded Corners 9">
            <a:extLst>
              <a:ext uri="{FF2B5EF4-FFF2-40B4-BE49-F238E27FC236}">
                <a16:creationId xmlns:a16="http://schemas.microsoft.com/office/drawing/2014/main" id="{61DA9798-01F9-348B-C330-751AC45FED84}"/>
              </a:ext>
            </a:extLst>
          </p:cNvPr>
          <p:cNvSpPr/>
          <p:nvPr/>
        </p:nvSpPr>
        <p:spPr bwMode="auto">
          <a:xfrm>
            <a:off x="11288177" y="321736"/>
            <a:ext cx="596861" cy="251278"/>
          </a:xfrm>
          <a:prstGeom prst="roundRect">
            <a:avLst>
              <a:gd name="adj" fmla="val 18696"/>
            </a:avLst>
          </a:prstGeom>
          <a:solidFill>
            <a:srgbClr val="0078D4"/>
          </a:solidFill>
          <a:effectLst>
            <a:outerShdw blurRad="50800" dist="25400" dir="2700000" algn="tl" rotWithShape="0">
              <a:prstClr val="black">
                <a:alpha val="20000"/>
              </a:prstClr>
            </a:outerShdw>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Operate</a:t>
            </a:r>
          </a:p>
        </p:txBody>
      </p:sp>
      <p:cxnSp>
        <p:nvCxnSpPr>
          <p:cNvPr id="13" name="Straight Arrow Connector 12">
            <a:extLst>
              <a:ext uri="{FF2B5EF4-FFF2-40B4-BE49-F238E27FC236}">
                <a16:creationId xmlns:a16="http://schemas.microsoft.com/office/drawing/2014/main" id="{CAA72BF0-4888-3FB6-BEA2-1893A646A722}"/>
              </a:ext>
              <a:ext uri="{C183D7F6-B498-43B3-948B-1728B52AA6E4}">
                <adec:decorative xmlns:adec="http://schemas.microsoft.com/office/drawing/2017/decorative" val="1"/>
              </a:ext>
            </a:extLst>
          </p:cNvPr>
          <p:cNvCxnSpPr>
            <a:cxnSpLocks/>
          </p:cNvCxnSpPr>
          <p:nvPr/>
        </p:nvCxnSpPr>
        <p:spPr>
          <a:xfrm flipV="1">
            <a:off x="6644543" y="4997280"/>
            <a:ext cx="0" cy="214629"/>
          </a:xfrm>
          <a:prstGeom prst="straightConnector1">
            <a:avLst/>
          </a:prstGeom>
          <a:ln w="25400">
            <a:solidFill>
              <a:srgbClr val="1172D3"/>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B7DF9F7B-9659-55D9-5EA1-2CEC722B7EE6}"/>
              </a:ext>
              <a:ext uri="{C183D7F6-B498-43B3-948B-1728B52AA6E4}">
                <adec:decorative xmlns:adec="http://schemas.microsoft.com/office/drawing/2017/decorative" val="1"/>
              </a:ext>
            </a:extLst>
          </p:cNvPr>
          <p:cNvGrpSpPr/>
          <p:nvPr/>
        </p:nvGrpSpPr>
        <p:grpSpPr>
          <a:xfrm>
            <a:off x="6096000" y="5211909"/>
            <a:ext cx="2116642" cy="1546477"/>
            <a:chOff x="6494621" y="5211909"/>
            <a:chExt cx="1496131" cy="1073166"/>
          </a:xfrm>
        </p:grpSpPr>
        <p:sp>
          <p:nvSpPr>
            <p:cNvPr id="12" name="Rectangle 11">
              <a:extLst>
                <a:ext uri="{FF2B5EF4-FFF2-40B4-BE49-F238E27FC236}">
                  <a16:creationId xmlns:a16="http://schemas.microsoft.com/office/drawing/2014/main" id="{29C27250-C7D4-CFA7-B761-0D6DDA08438B}"/>
                </a:ext>
              </a:extLst>
            </p:cNvPr>
            <p:cNvSpPr/>
            <p:nvPr/>
          </p:nvSpPr>
          <p:spPr bwMode="auto">
            <a:xfrm>
              <a:off x="6494621" y="5211909"/>
              <a:ext cx="1496131" cy="1073166"/>
            </a:xfrm>
            <a:prstGeom prst="rect">
              <a:avLst/>
            </a:prstGeom>
            <a:solidFill>
              <a:schemeClr val="bg1"/>
            </a:solidFill>
            <a:ln w="25400">
              <a:gradFill>
                <a:gsLst>
                  <a:gs pos="100000">
                    <a:srgbClr val="C03BC4"/>
                  </a:gs>
                  <a:gs pos="28000">
                    <a:schemeClr val="accent1"/>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4" name="Picture 13">
              <a:extLst>
                <a:ext uri="{FF2B5EF4-FFF2-40B4-BE49-F238E27FC236}">
                  <a16:creationId xmlns:a16="http://schemas.microsoft.com/office/drawing/2014/main" id="{C44C0FB8-58A8-9885-3356-FCCBCF951F6A}"/>
                </a:ext>
              </a:extLst>
            </p:cNvPr>
            <p:cNvPicPr>
              <a:picLocks noChangeAspect="1"/>
            </p:cNvPicPr>
            <p:nvPr/>
          </p:nvPicPr>
          <p:blipFill>
            <a:blip r:embed="rId3"/>
            <a:srcRect l="30636" t="9856" r="47021" b="64543"/>
            <a:stretch>
              <a:fillRect/>
            </a:stretch>
          </p:blipFill>
          <p:spPr>
            <a:xfrm>
              <a:off x="6519996" y="5253184"/>
              <a:ext cx="1419161" cy="959531"/>
            </a:xfrm>
            <a:prstGeom prst="roundRect">
              <a:avLst>
                <a:gd name="adj" fmla="val 2024"/>
              </a:avLst>
            </a:prstGeom>
            <a:noFill/>
            <a:ln>
              <a:noFill/>
            </a:ln>
            <a:effectLst/>
          </p:spPr>
        </p:pic>
      </p:grpSp>
      <p:sp>
        <p:nvSpPr>
          <p:cNvPr id="17" name="Rectangle 16">
            <a:extLst>
              <a:ext uri="{FF2B5EF4-FFF2-40B4-BE49-F238E27FC236}">
                <a16:creationId xmlns:a16="http://schemas.microsoft.com/office/drawing/2014/main" id="{8BEE9C3D-1671-E5DD-6675-4C6B5E303F1A}"/>
              </a:ext>
              <a:ext uri="{C183D7F6-B498-43B3-948B-1728B52AA6E4}">
                <adec:decorative xmlns:adec="http://schemas.microsoft.com/office/drawing/2017/decorative" val="1"/>
              </a:ext>
            </a:extLst>
          </p:cNvPr>
          <p:cNvSpPr/>
          <p:nvPr/>
        </p:nvSpPr>
        <p:spPr bwMode="auto">
          <a:xfrm>
            <a:off x="10457645" y="1517638"/>
            <a:ext cx="1085100" cy="1800596"/>
          </a:xfrm>
          <a:prstGeom prst="rect">
            <a:avLst/>
          </a:prstGeom>
          <a:solidFill>
            <a:schemeClr val="bg1"/>
          </a:solidFill>
          <a:ln w="25400">
            <a:gradFill>
              <a:gsLst>
                <a:gs pos="100000">
                  <a:srgbClr val="C03BC4"/>
                </a:gs>
                <a:gs pos="28000">
                  <a:schemeClr val="accent1"/>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20" name="Picture 19">
            <a:extLst>
              <a:ext uri="{FF2B5EF4-FFF2-40B4-BE49-F238E27FC236}">
                <a16:creationId xmlns:a16="http://schemas.microsoft.com/office/drawing/2014/main" id="{8A3E1F9E-FD22-0291-B050-25759D8898FB}"/>
              </a:ext>
              <a:ext uri="{C183D7F6-B498-43B3-948B-1728B52AA6E4}">
                <adec:decorative xmlns:adec="http://schemas.microsoft.com/office/drawing/2017/decorative" val="1"/>
              </a:ext>
            </a:extLst>
          </p:cNvPr>
          <p:cNvPicPr>
            <a:picLocks noChangeAspect="1"/>
          </p:cNvPicPr>
          <p:nvPr/>
        </p:nvPicPr>
        <p:blipFill>
          <a:blip r:embed="rId7"/>
          <a:srcRect l="37724" t="34332" r="50724" b="33207"/>
          <a:stretch>
            <a:fillRect/>
          </a:stretch>
        </p:blipFill>
        <p:spPr>
          <a:xfrm>
            <a:off x="10474498" y="1589155"/>
            <a:ext cx="1033037" cy="1712621"/>
          </a:xfrm>
          <a:prstGeom prst="roundRect">
            <a:avLst>
              <a:gd name="adj" fmla="val 2024"/>
            </a:avLst>
          </a:prstGeom>
          <a:noFill/>
          <a:ln>
            <a:noFill/>
          </a:ln>
          <a:effectLst/>
        </p:spPr>
      </p:pic>
    </p:spTree>
    <p:extLst>
      <p:ext uri="{BB962C8B-B14F-4D97-AF65-F5344CB8AC3E}">
        <p14:creationId xmlns:p14="http://schemas.microsoft.com/office/powerpoint/2010/main" val="116594982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24EFA-CB92-40E8-B0DD-CA05BC29DFAB}"/>
            </a:ext>
          </a:extLst>
        </p:cNvPr>
        <p:cNvGrpSpPr/>
        <p:nvPr/>
      </p:nvGrpSpPr>
      <p:grpSpPr>
        <a:xfrm>
          <a:off x="0" y="0"/>
          <a:ext cx="0" cy="0"/>
          <a:chOff x="0" y="0"/>
          <a:chExt cx="0" cy="0"/>
        </a:xfrm>
      </p:grpSpPr>
      <p:sp>
        <p:nvSpPr>
          <p:cNvPr id="54" name="Rectangle: Rounded Corners 53">
            <a:extLst>
              <a:ext uri="{FF2B5EF4-FFF2-40B4-BE49-F238E27FC236}">
                <a16:creationId xmlns:a16="http://schemas.microsoft.com/office/drawing/2014/main" id="{15987FD1-3A75-0CD3-C87F-B657FDD583DB}"/>
              </a:ext>
              <a:ext uri="{C183D7F6-B498-43B3-948B-1728B52AA6E4}">
                <adec:decorative xmlns:adec="http://schemas.microsoft.com/office/drawing/2017/decorative" val="1"/>
              </a:ext>
            </a:extLst>
          </p:cNvPr>
          <p:cNvSpPr/>
          <p:nvPr/>
        </p:nvSpPr>
        <p:spPr bwMode="auto">
          <a:xfrm>
            <a:off x="415116" y="2934626"/>
            <a:ext cx="3787486" cy="3218956"/>
          </a:xfrm>
          <a:prstGeom prst="roundRect">
            <a:avLst>
              <a:gd name="adj" fmla="val 1729"/>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TextBox 55">
            <a:extLst>
              <a:ext uri="{FF2B5EF4-FFF2-40B4-BE49-F238E27FC236}">
                <a16:creationId xmlns:a16="http://schemas.microsoft.com/office/drawing/2014/main" id="{B6B2CA58-7BEE-5A9D-4025-1041EB9094B7}"/>
              </a:ext>
            </a:extLst>
          </p:cNvPr>
          <p:cNvSpPr txBox="1"/>
          <p:nvPr/>
        </p:nvSpPr>
        <p:spPr>
          <a:xfrm>
            <a:off x="588264" y="3150101"/>
            <a:ext cx="3438143" cy="193899"/>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How to do it</a:t>
            </a:r>
          </a:p>
        </p:txBody>
      </p:sp>
      <p:sp>
        <p:nvSpPr>
          <p:cNvPr id="39" name="Title 16">
            <a:extLst>
              <a:ext uri="{FF2B5EF4-FFF2-40B4-BE49-F238E27FC236}">
                <a16:creationId xmlns:a16="http://schemas.microsoft.com/office/drawing/2014/main" id="{FD7784AB-FF2E-A3B8-CA3E-1700A600E6B8}"/>
              </a:ext>
            </a:extLst>
          </p:cNvPr>
          <p:cNvSpPr txBox="1">
            <a:spLocks/>
          </p:cNvSpPr>
          <p:nvPr/>
        </p:nvSpPr>
        <p:spPr>
          <a:xfrm>
            <a:off x="588264" y="1234683"/>
            <a:ext cx="3447288" cy="129266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000" b="0" kern="1200" cap="none" spc="0" baseline="0">
                <a:ln w="3175">
                  <a:noFill/>
                </a:ln>
                <a:solidFill>
                  <a:schemeClr val="tx1"/>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UI"/>
                <a:ea typeface="+mn-ea"/>
                <a:cs typeface="Segoe UI" panose="020B0502040204020203" pitchFamily="34" charset="0"/>
              </a:rPr>
              <a:t>Enabling a Site Attestation Policy in the SharePoint Admin Center will prompt site owners to regularly confirm site activity and ownership, helping ensure your sites are secure and compliant by reducing the risk of unmanaged sites.</a:t>
            </a:r>
          </a:p>
        </p:txBody>
      </p:sp>
      <p:sp>
        <p:nvSpPr>
          <p:cNvPr id="40" name="Title 1">
            <a:extLst>
              <a:ext uri="{FF2B5EF4-FFF2-40B4-BE49-F238E27FC236}">
                <a16:creationId xmlns:a16="http://schemas.microsoft.com/office/drawing/2014/main" id="{4FCFC074-18D4-D703-3EF1-D8ADAD08C394}"/>
              </a:ext>
            </a:extLst>
          </p:cNvPr>
          <p:cNvSpPr txBox="1">
            <a:spLocks noGrp="1"/>
          </p:cNvSpPr>
          <p:nvPr>
            <p:ph type="title"/>
          </p:nvPr>
        </p:nvSpPr>
        <p:spPr>
          <a:xfrm>
            <a:off x="588264" y="260371"/>
            <a:ext cx="3523586" cy="861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defRPr/>
            </a:pPr>
            <a:r>
              <a:rPr lang="en-US" sz="2800">
                <a:solidFill>
                  <a:srgbClr val="0078D4"/>
                </a:solidFill>
                <a:latin typeface="Segoe UI Semibold"/>
              </a:rPr>
              <a:t>Enable site attestation to maintain ownership</a:t>
            </a:r>
          </a:p>
        </p:txBody>
      </p:sp>
      <p:sp>
        <p:nvSpPr>
          <p:cNvPr id="2" name="Rectangle: Rounded Corners 1">
            <a:extLst>
              <a:ext uri="{FF2B5EF4-FFF2-40B4-BE49-F238E27FC236}">
                <a16:creationId xmlns:a16="http://schemas.microsoft.com/office/drawing/2014/main" id="{7E6740E5-02C1-13BE-FB61-5CCE19738584}"/>
              </a:ext>
            </a:extLst>
          </p:cNvPr>
          <p:cNvSpPr/>
          <p:nvPr/>
        </p:nvSpPr>
        <p:spPr bwMode="auto">
          <a:xfrm>
            <a:off x="-1" y="-5787"/>
            <a:ext cx="4629873" cy="251278"/>
          </a:xfrm>
          <a:prstGeom prst="roundRect">
            <a:avLst>
              <a:gd name="adj" fmla="val 0"/>
            </a:avLst>
          </a:prstGeom>
          <a:gradFill flip="none" rotWithShape="1">
            <a:gsLst>
              <a:gs pos="0">
                <a:srgbClr val="C03BC4"/>
              </a:gs>
              <a:gs pos="80000">
                <a:srgbClr val="0078D4"/>
              </a:gs>
            </a:gsLst>
            <a:path path="circle">
              <a:fillToRect l="100000" t="100000"/>
            </a:path>
            <a:tileRect r="-100000" b="-100000"/>
          </a:gradFill>
          <a:effectLst/>
        </p:spPr>
        <p:txBody>
          <a:bodyPr wrap="square" lIns="73152" tIns="45720" rIns="73152" bIns="45720" rtlCol="0" anchor="ctr" anchorCtr="0">
            <a:noAutofit/>
          </a:bodyPr>
          <a:lstStyle/>
          <a:p>
            <a:pPr algn="ctr" defTabSz="932472" fontAlgn="base">
              <a:spcBef>
                <a:spcPct val="0"/>
              </a:spcBef>
              <a:spcAft>
                <a:spcPct val="0"/>
              </a:spcAft>
              <a:tabLst>
                <a:tab pos="2743200" algn="l"/>
              </a:tabLst>
            </a:pPr>
            <a:r>
              <a:rPr lang="en-US" sz="1200" b="1">
                <a:ln w="3175">
                  <a:noFill/>
                </a:ln>
                <a:gradFill>
                  <a:gsLst>
                    <a:gs pos="38000">
                      <a:srgbClr val="FFFFFF"/>
                    </a:gs>
                    <a:gs pos="53933">
                      <a:srgbClr val="FFFFFF"/>
                    </a:gs>
                  </a:gsLst>
                  <a:path path="circle">
                    <a:fillToRect l="100000" b="100000"/>
                  </a:path>
                </a:gradFill>
                <a:latin typeface="Segoe Sans Display Semibold" pitchFamily="2" charset="0"/>
                <a:cs typeface="Segoe Sans Display Semibold" pitchFamily="2" charset="0"/>
              </a:rPr>
              <a:t>3. Prevent sites from becoming stale</a:t>
            </a:r>
          </a:p>
        </p:txBody>
      </p:sp>
      <p:sp>
        <p:nvSpPr>
          <p:cNvPr id="3" name="Rectangle: Rounded Corners 2">
            <a:extLst>
              <a:ext uri="{FF2B5EF4-FFF2-40B4-BE49-F238E27FC236}">
                <a16:creationId xmlns:a16="http://schemas.microsoft.com/office/drawing/2014/main" id="{31E4235A-942C-394E-4476-B8EF32E31D7F}"/>
              </a:ext>
            </a:extLst>
          </p:cNvPr>
          <p:cNvSpPr/>
          <p:nvPr/>
        </p:nvSpPr>
        <p:spPr bwMode="auto">
          <a:xfrm>
            <a:off x="9977732" y="321736"/>
            <a:ext cx="596861" cy="251278"/>
          </a:xfrm>
          <a:prstGeom prst="roundRect">
            <a:avLst>
              <a:gd name="adj" fmla="val 18696"/>
            </a:avLst>
          </a:prstGeom>
          <a:solidFill>
            <a:srgbClr val="D9D9D9"/>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Initiate</a:t>
            </a:r>
          </a:p>
        </p:txBody>
      </p:sp>
      <p:sp>
        <p:nvSpPr>
          <p:cNvPr id="9" name="Rectangle: Rounded Corners 8">
            <a:extLst>
              <a:ext uri="{FF2B5EF4-FFF2-40B4-BE49-F238E27FC236}">
                <a16:creationId xmlns:a16="http://schemas.microsoft.com/office/drawing/2014/main" id="{8F656334-0DAA-66E9-0E7A-44FDE1DDD9EE}"/>
              </a:ext>
            </a:extLst>
          </p:cNvPr>
          <p:cNvSpPr/>
          <p:nvPr/>
        </p:nvSpPr>
        <p:spPr bwMode="auto">
          <a:xfrm>
            <a:off x="10632955" y="321736"/>
            <a:ext cx="596861" cy="251278"/>
          </a:xfrm>
          <a:prstGeom prst="roundRect">
            <a:avLst>
              <a:gd name="adj" fmla="val 18696"/>
            </a:avLst>
          </a:prstGeom>
          <a:solidFill>
            <a:srgbClr val="D9D9D9"/>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Protect</a:t>
            </a:r>
          </a:p>
        </p:txBody>
      </p:sp>
      <p:sp>
        <p:nvSpPr>
          <p:cNvPr id="10" name="Rectangle: Rounded Corners 9">
            <a:extLst>
              <a:ext uri="{FF2B5EF4-FFF2-40B4-BE49-F238E27FC236}">
                <a16:creationId xmlns:a16="http://schemas.microsoft.com/office/drawing/2014/main" id="{F1687989-D222-0DF5-8E40-849B2E51C055}"/>
              </a:ext>
            </a:extLst>
          </p:cNvPr>
          <p:cNvSpPr/>
          <p:nvPr/>
        </p:nvSpPr>
        <p:spPr bwMode="auto">
          <a:xfrm>
            <a:off x="11288177" y="321736"/>
            <a:ext cx="596861" cy="251278"/>
          </a:xfrm>
          <a:prstGeom prst="roundRect">
            <a:avLst>
              <a:gd name="adj" fmla="val 18696"/>
            </a:avLst>
          </a:prstGeom>
          <a:solidFill>
            <a:srgbClr val="0078D4"/>
          </a:solidFill>
          <a:effectLst>
            <a:outerShdw blurRad="50800" dist="25400" dir="2700000" algn="tl" rotWithShape="0">
              <a:prstClr val="black">
                <a:alpha val="20000"/>
              </a:prstClr>
            </a:outerShdw>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Operate</a:t>
            </a:r>
          </a:p>
        </p:txBody>
      </p:sp>
      <p:cxnSp>
        <p:nvCxnSpPr>
          <p:cNvPr id="4" name="!!line2">
            <a:extLst>
              <a:ext uri="{FF2B5EF4-FFF2-40B4-BE49-F238E27FC236}">
                <a16:creationId xmlns:a16="http://schemas.microsoft.com/office/drawing/2014/main" id="{93D35F6F-908A-0A9B-F1B7-755D81018836}"/>
              </a:ext>
              <a:ext uri="{C183D7F6-B498-43B3-948B-1728B52AA6E4}">
                <adec:decorative xmlns:adec="http://schemas.microsoft.com/office/drawing/2017/decorative" val="1"/>
              </a:ext>
            </a:extLst>
          </p:cNvPr>
          <p:cNvCxnSpPr>
            <a:cxnSpLocks/>
          </p:cNvCxnSpPr>
          <p:nvPr/>
        </p:nvCxnSpPr>
        <p:spPr>
          <a:xfrm>
            <a:off x="588264" y="4827898"/>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5026084-C4FD-6C61-0093-925366AA8D7B}"/>
              </a:ext>
            </a:extLst>
          </p:cNvPr>
          <p:cNvSpPr txBox="1">
            <a:spLocks/>
          </p:cNvSpPr>
          <p:nvPr/>
        </p:nvSpPr>
        <p:spPr>
          <a:xfrm>
            <a:off x="588264" y="3640157"/>
            <a:ext cx="3447288" cy="4308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From the SharePoint admin center from </a:t>
            </a:r>
            <a:r>
              <a:rPr kumimoji="0" lang="en-US" sz="1400" b="0" i="0" u="none" strike="noStrike" kern="1200" cap="none" spc="0" normalizeH="0" baseline="0" noProof="0">
                <a:ln>
                  <a:noFill/>
                </a:ln>
                <a:solidFill>
                  <a:srgbClr val="0078D4"/>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admin.microsoft.com</a:t>
            </a:r>
            <a:endParaRPr kumimoji="0" lang="en-US" sz="1400" b="0" i="0" u="none" strike="noStrike" kern="1200" cap="none" spc="0" normalizeH="0" baseline="0" noProof="0">
              <a:ln>
                <a:noFill/>
              </a:ln>
              <a:solidFill>
                <a:srgbClr val="0078D4"/>
              </a:solidFill>
              <a:effectLst/>
              <a:uLnTx/>
              <a:uFillTx/>
              <a:latin typeface="Segoe UI"/>
              <a:ea typeface="+mn-ea"/>
              <a:cs typeface="+mn-cs"/>
            </a:endParaRPr>
          </a:p>
        </p:txBody>
      </p:sp>
      <p:sp>
        <p:nvSpPr>
          <p:cNvPr id="6" name="TextBox 5">
            <a:extLst>
              <a:ext uri="{FF2B5EF4-FFF2-40B4-BE49-F238E27FC236}">
                <a16:creationId xmlns:a16="http://schemas.microsoft.com/office/drawing/2014/main" id="{6D4DEB57-E41D-AF56-25BA-BF262FAD34A2}"/>
              </a:ext>
            </a:extLst>
          </p:cNvPr>
          <p:cNvSpPr txBox="1">
            <a:spLocks/>
          </p:cNvSpPr>
          <p:nvPr/>
        </p:nvSpPr>
        <p:spPr>
          <a:xfrm>
            <a:off x="588264" y="4309326"/>
            <a:ext cx="3447288" cy="43088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28600" indent="-228600">
              <a:buFont typeface="+mj-lt"/>
              <a:buAutoNum type="arabicParenR" startAt="2"/>
              <a:defRPr/>
            </a:pPr>
            <a:r>
              <a:rPr kumimoji="0" lang="en-US" sz="1400" b="0" i="0" u="none" strike="noStrike" kern="1200" cap="none" spc="0" normalizeH="0" baseline="0" noProof="0">
                <a:ln>
                  <a:noFill/>
                </a:ln>
                <a:solidFill>
                  <a:srgbClr val="000000"/>
                </a:solidFill>
                <a:effectLst/>
                <a:uLnTx/>
                <a:uFillTx/>
                <a:latin typeface="Segoe UI"/>
                <a:ea typeface="+mn-ea"/>
                <a:cs typeface="+mn-cs"/>
              </a:rPr>
              <a:t>Policies &gt; </a:t>
            </a:r>
            <a:r>
              <a:rPr lang="en-US" sz="1400">
                <a:solidFill>
                  <a:srgbClr val="000000"/>
                </a:solidFill>
                <a:latin typeface="Segoe UI Semibold" panose="020B0702040204020203" pitchFamily="34" charset="0"/>
                <a:cs typeface="Segoe UI Semibold" panose="020B0702040204020203" pitchFamily="34" charset="0"/>
              </a:rPr>
              <a:t>Site lifecycle management </a:t>
            </a:r>
            <a:r>
              <a:rPr lang="en-US" sz="1400">
                <a:solidFill>
                  <a:srgbClr val="000000"/>
                </a:solidFill>
                <a:latin typeface="Segoe UI"/>
              </a:rPr>
              <a:t>&gt; </a:t>
            </a:r>
            <a:r>
              <a:rPr lang="en-US" sz="1400">
                <a:solidFill>
                  <a:srgbClr val="000000"/>
                </a:solidFill>
                <a:latin typeface="Segoe UI Semibold" panose="020B0702040204020203" pitchFamily="34" charset="0"/>
                <a:cs typeface="Segoe UI Semibold" panose="020B0702040204020203" pitchFamily="34" charset="0"/>
              </a:rPr>
              <a:t>Site attestation policy </a:t>
            </a:r>
          </a:p>
        </p:txBody>
      </p:sp>
      <p:sp>
        <p:nvSpPr>
          <p:cNvPr id="11" name="TextBox 10">
            <a:extLst>
              <a:ext uri="{FF2B5EF4-FFF2-40B4-BE49-F238E27FC236}">
                <a16:creationId xmlns:a16="http://schemas.microsoft.com/office/drawing/2014/main" id="{E2BEC89C-C85A-F35C-1799-01A12126F89C}"/>
              </a:ext>
            </a:extLst>
          </p:cNvPr>
          <p:cNvSpPr txBox="1">
            <a:spLocks/>
          </p:cNvSpPr>
          <p:nvPr/>
        </p:nvSpPr>
        <p:spPr>
          <a:xfrm>
            <a:off x="588264" y="4986468"/>
            <a:ext cx="3447288" cy="43088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28600" indent="-228600">
              <a:spcAft>
                <a:spcPts val="300"/>
              </a:spcAft>
              <a:buFont typeface="+mj-lt"/>
              <a:buAutoNum type="arabicParenR" startAt="3"/>
              <a:defRPr/>
            </a:pPr>
            <a:r>
              <a:rPr lang="en-US" sz="1400">
                <a:solidFill>
                  <a:srgbClr val="000000"/>
                </a:solidFill>
                <a:latin typeface="Segoe UI"/>
              </a:rPr>
              <a:t>Set </a:t>
            </a:r>
            <a:r>
              <a:rPr lang="en-US" sz="1400">
                <a:solidFill>
                  <a:srgbClr val="000000"/>
                </a:solidFill>
                <a:latin typeface="Segoe UI Semibold" panose="020B0702040204020203" pitchFamily="34" charset="0"/>
                <a:cs typeface="Segoe UI Semibold" panose="020B0702040204020203" pitchFamily="34" charset="0"/>
              </a:rPr>
              <a:t>site scope</a:t>
            </a:r>
            <a:r>
              <a:rPr lang="en-US" sz="1400">
                <a:solidFill>
                  <a:srgbClr val="000000"/>
                </a:solidFill>
                <a:latin typeface="Segoe UI"/>
              </a:rPr>
              <a:t>, and select </a:t>
            </a:r>
            <a:r>
              <a:rPr lang="en-US" sz="1400">
                <a:solidFill>
                  <a:srgbClr val="000000"/>
                </a:solidFill>
                <a:latin typeface="Segoe UI Semibold" panose="020B0702040204020203" pitchFamily="34" charset="0"/>
                <a:cs typeface="Segoe UI Semibold" panose="020B0702040204020203" pitchFamily="34" charset="0"/>
              </a:rPr>
              <a:t>site owners as responsible </a:t>
            </a:r>
            <a:r>
              <a:rPr lang="en-US" sz="1400">
                <a:solidFill>
                  <a:srgbClr val="000000"/>
                </a:solidFill>
                <a:latin typeface="Segoe UI"/>
              </a:rPr>
              <a:t>for attesting a site</a:t>
            </a:r>
            <a:endParaRPr lang="en-US" sz="1400">
              <a:solidFill>
                <a:srgbClr val="000000"/>
              </a:solidFill>
              <a:latin typeface="Segoe UI Semibold" panose="020B0702040204020203" pitchFamily="34" charset="0"/>
              <a:cs typeface="Segoe UI Semibold" panose="020B0702040204020203" pitchFamily="34" charset="0"/>
            </a:endParaRPr>
          </a:p>
        </p:txBody>
      </p:sp>
      <p:sp>
        <p:nvSpPr>
          <p:cNvPr id="15" name="TextBox 14">
            <a:extLst>
              <a:ext uri="{FF2B5EF4-FFF2-40B4-BE49-F238E27FC236}">
                <a16:creationId xmlns:a16="http://schemas.microsoft.com/office/drawing/2014/main" id="{1D0D4FEA-F9CF-7328-53DA-7B48DF9B4F76}"/>
              </a:ext>
            </a:extLst>
          </p:cNvPr>
          <p:cNvSpPr txBox="1">
            <a:spLocks/>
          </p:cNvSpPr>
          <p:nvPr/>
        </p:nvSpPr>
        <p:spPr>
          <a:xfrm>
            <a:off x="588264" y="5672090"/>
            <a:ext cx="3447288" cy="43088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startAt="4"/>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Exclude </a:t>
            </a:r>
            <a:r>
              <a:rPr lang="en-US" sz="1400">
                <a:solidFill>
                  <a:srgbClr val="000000"/>
                </a:solidFill>
                <a:latin typeface="Segoe UI Semibold" panose="020B0702040204020203" pitchFamily="34" charset="0"/>
                <a:cs typeface="Segoe UI Semibold" panose="020B0702040204020203" pitchFamily="34" charset="0"/>
              </a:rPr>
              <a:t>specific owners/admins </a:t>
            </a:r>
            <a:r>
              <a:rPr kumimoji="0" lang="en-US" sz="1400" b="0" i="0" u="none" strike="noStrike" kern="1200" cap="none" spc="0" normalizeH="0" baseline="0" noProof="0">
                <a:ln>
                  <a:noFill/>
                </a:ln>
                <a:solidFill>
                  <a:srgbClr val="000000"/>
                </a:solidFill>
                <a:effectLst/>
                <a:uLnTx/>
                <a:uFillTx/>
                <a:latin typeface="Segoe UI"/>
                <a:ea typeface="+mn-ea"/>
                <a:cs typeface="+mn-cs"/>
              </a:rPr>
              <a:t>(if needed) &gt; </a:t>
            </a:r>
            <a:r>
              <a:rPr lang="en-US" sz="1400">
                <a:solidFill>
                  <a:srgbClr val="000000"/>
                </a:solidFill>
                <a:latin typeface="Segoe UI Semibold" panose="020B0702040204020203" pitchFamily="34" charset="0"/>
                <a:cs typeface="Segoe UI Semibold" panose="020B0702040204020203" pitchFamily="34" charset="0"/>
              </a:rPr>
              <a:t>enforce action </a:t>
            </a:r>
            <a:r>
              <a:rPr kumimoji="0" lang="en-US" sz="1400" b="0" i="0" u="none" strike="noStrike" kern="1200" cap="none" spc="0" normalizeH="0" baseline="0" noProof="0">
                <a:ln>
                  <a:noFill/>
                </a:ln>
                <a:solidFill>
                  <a:srgbClr val="000000"/>
                </a:solidFill>
                <a:effectLst/>
                <a:uLnTx/>
                <a:uFillTx/>
                <a:latin typeface="Segoe UI"/>
                <a:ea typeface="+mn-ea"/>
                <a:cs typeface="+mn-cs"/>
              </a:rPr>
              <a:t>&gt; activate</a:t>
            </a:r>
            <a:endParaRPr lang="en-US" sz="1400">
              <a:solidFill>
                <a:srgbClr val="000000"/>
              </a:solidFill>
              <a:latin typeface="Segoe UI Semibold" panose="020B0702040204020203" pitchFamily="34" charset="0"/>
              <a:cs typeface="Segoe UI Semibold" panose="020B0702040204020203" pitchFamily="34" charset="0"/>
            </a:endParaRPr>
          </a:p>
        </p:txBody>
      </p:sp>
      <p:cxnSp>
        <p:nvCxnSpPr>
          <p:cNvPr id="19" name="!!line2">
            <a:extLst>
              <a:ext uri="{FF2B5EF4-FFF2-40B4-BE49-F238E27FC236}">
                <a16:creationId xmlns:a16="http://schemas.microsoft.com/office/drawing/2014/main" id="{5CE714C9-E6B9-A631-6941-709E687A54F6}"/>
              </a:ext>
              <a:ext uri="{C183D7F6-B498-43B3-948B-1728B52AA6E4}">
                <adec:decorative xmlns:adec="http://schemas.microsoft.com/office/drawing/2017/decorative" val="1"/>
              </a:ext>
            </a:extLst>
          </p:cNvPr>
          <p:cNvCxnSpPr>
            <a:cxnSpLocks/>
          </p:cNvCxnSpPr>
          <p:nvPr/>
        </p:nvCxnSpPr>
        <p:spPr>
          <a:xfrm>
            <a:off x="588264" y="4221639"/>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3" name="!!line2">
            <a:extLst>
              <a:ext uri="{FF2B5EF4-FFF2-40B4-BE49-F238E27FC236}">
                <a16:creationId xmlns:a16="http://schemas.microsoft.com/office/drawing/2014/main" id="{0534DCF2-8183-2072-FF4C-828D137E6A91}"/>
              </a:ext>
              <a:ext uri="{C183D7F6-B498-43B3-948B-1728B52AA6E4}">
                <adec:decorative xmlns:adec="http://schemas.microsoft.com/office/drawing/2017/decorative" val="1"/>
              </a:ext>
            </a:extLst>
          </p:cNvPr>
          <p:cNvCxnSpPr>
            <a:cxnSpLocks/>
          </p:cNvCxnSpPr>
          <p:nvPr/>
        </p:nvCxnSpPr>
        <p:spPr>
          <a:xfrm>
            <a:off x="588264" y="5540479"/>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5" name="!!line2">
            <a:extLst>
              <a:ext uri="{FF2B5EF4-FFF2-40B4-BE49-F238E27FC236}">
                <a16:creationId xmlns:a16="http://schemas.microsoft.com/office/drawing/2014/main" id="{5FA39232-9D00-8AB4-19E6-FA4189BC0702}"/>
              </a:ext>
              <a:ext uri="{C183D7F6-B498-43B3-948B-1728B52AA6E4}">
                <adec:decorative xmlns:adec="http://schemas.microsoft.com/office/drawing/2017/decorative" val="1"/>
              </a:ext>
            </a:extLst>
          </p:cNvPr>
          <p:cNvCxnSpPr>
            <a:cxnSpLocks/>
          </p:cNvCxnSpPr>
          <p:nvPr/>
        </p:nvCxnSpPr>
        <p:spPr>
          <a:xfrm>
            <a:off x="588264" y="3480079"/>
            <a:ext cx="3447288" cy="0"/>
          </a:xfrm>
          <a:prstGeom prst="line">
            <a:avLst/>
          </a:prstGeom>
          <a:ln w="12700" cap="rnd">
            <a:solidFill>
              <a:schemeClr val="accent1"/>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AB3106AA-323A-049E-04E1-525B73936DDE}"/>
              </a:ext>
            </a:extLst>
          </p:cNvPr>
          <p:cNvSpPr/>
          <p:nvPr/>
        </p:nvSpPr>
        <p:spPr bwMode="auto">
          <a:xfrm>
            <a:off x="415116" y="2583179"/>
            <a:ext cx="3787486" cy="251278"/>
          </a:xfrm>
          <a:prstGeom prst="roundRect">
            <a:avLst>
              <a:gd name="adj" fmla="val 18696"/>
            </a:avLst>
          </a:prstGeom>
          <a:solidFill>
            <a:srgbClr val="8661C5"/>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solidFill>
                  <a:schemeClr val="bg1"/>
                </a:solidFill>
                <a:effectLst/>
                <a:uLnTx/>
                <a:uFillTx/>
                <a:latin typeface="Segoe Sans Display Semibold" pitchFamily="2" charset="0"/>
                <a:ea typeface="+mn-ea"/>
                <a:cs typeface="Segoe Sans Display Semibold" pitchFamily="2" charset="0"/>
              </a:rPr>
              <a:t>Available with Microsoft 365 Copilot</a:t>
            </a:r>
          </a:p>
        </p:txBody>
      </p:sp>
      <p:pic>
        <p:nvPicPr>
          <p:cNvPr id="63" name="Picture 62">
            <a:extLst>
              <a:ext uri="{FF2B5EF4-FFF2-40B4-BE49-F238E27FC236}">
                <a16:creationId xmlns:a16="http://schemas.microsoft.com/office/drawing/2014/main" id="{96251F80-3A38-7E28-0AF1-3AFFB37B083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2445" r="2445"/>
          <a:stretch/>
        </p:blipFill>
        <p:spPr>
          <a:xfrm>
            <a:off x="8529188" y="4177426"/>
            <a:ext cx="3355848" cy="2002166"/>
          </a:xfrm>
          <a:prstGeom prst="roundRect">
            <a:avLst>
              <a:gd name="adj" fmla="val 2024"/>
            </a:avLst>
          </a:prstGeom>
          <a:noFill/>
          <a:effectLst>
            <a:outerShdw blurRad="50800" dist="25400" dir="2700000" algn="tl" rotWithShape="0">
              <a:prstClr val="black">
                <a:alpha val="20000"/>
              </a:prstClr>
            </a:outerShdw>
          </a:effectLst>
        </p:spPr>
      </p:pic>
      <p:pic>
        <p:nvPicPr>
          <p:cNvPr id="64" name="Picture 63">
            <a:extLst>
              <a:ext uri="{FF2B5EF4-FFF2-40B4-BE49-F238E27FC236}">
                <a16:creationId xmlns:a16="http://schemas.microsoft.com/office/drawing/2014/main" id="{901F1091-D3A2-F8D7-95C5-91C863C1A23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l="2375" r="2375"/>
          <a:stretch/>
        </p:blipFill>
        <p:spPr>
          <a:xfrm>
            <a:off x="4924680" y="4188946"/>
            <a:ext cx="3355848" cy="1990645"/>
          </a:xfrm>
          <a:prstGeom prst="roundRect">
            <a:avLst>
              <a:gd name="adj" fmla="val 2024"/>
            </a:avLst>
          </a:prstGeom>
          <a:noFill/>
          <a:effectLst>
            <a:outerShdw blurRad="50800" dist="25400" dir="2700000" algn="tl" rotWithShape="0">
              <a:prstClr val="black">
                <a:alpha val="20000"/>
              </a:prstClr>
            </a:outerShdw>
          </a:effectLst>
        </p:spPr>
      </p:pic>
      <p:pic>
        <p:nvPicPr>
          <p:cNvPr id="65" name="Picture 64">
            <a:extLst>
              <a:ext uri="{FF2B5EF4-FFF2-40B4-BE49-F238E27FC236}">
                <a16:creationId xmlns:a16="http://schemas.microsoft.com/office/drawing/2014/main" id="{4C1B1E04-F2A2-48AD-8C18-0BDD7C683D78}"/>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t="-729" r="5987" b="729"/>
          <a:stretch>
            <a:fillRect/>
          </a:stretch>
        </p:blipFill>
        <p:spPr>
          <a:xfrm>
            <a:off x="8529190" y="1562996"/>
            <a:ext cx="3355848" cy="2007888"/>
          </a:xfrm>
          <a:prstGeom prst="roundRect">
            <a:avLst>
              <a:gd name="adj" fmla="val 2024"/>
            </a:avLst>
          </a:prstGeom>
          <a:noFill/>
          <a:effectLst>
            <a:outerShdw blurRad="50800" dist="25400" dir="2700000" algn="tl" rotWithShape="0">
              <a:prstClr val="black">
                <a:alpha val="20000"/>
              </a:prstClr>
            </a:outerShdw>
          </a:effectLst>
        </p:spPr>
      </p:pic>
      <p:pic>
        <p:nvPicPr>
          <p:cNvPr id="66" name="Picture 65">
            <a:extLst>
              <a:ext uri="{FF2B5EF4-FFF2-40B4-BE49-F238E27FC236}">
                <a16:creationId xmlns:a16="http://schemas.microsoft.com/office/drawing/2014/main" id="{56EBD504-6959-F22D-1E40-F13F03706C16}"/>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924680" y="1589158"/>
            <a:ext cx="3355848" cy="1981726"/>
          </a:xfrm>
          <a:prstGeom prst="roundRect">
            <a:avLst>
              <a:gd name="adj" fmla="val 2024"/>
            </a:avLst>
          </a:prstGeom>
          <a:noFill/>
          <a:effectLst>
            <a:outerShdw blurRad="50800" dist="25400" dir="2700000" algn="tl" rotWithShape="0">
              <a:prstClr val="black">
                <a:alpha val="20000"/>
              </a:prstClr>
            </a:outerShdw>
          </a:effectLst>
        </p:spPr>
      </p:pic>
      <p:sp>
        <p:nvSpPr>
          <p:cNvPr id="67" name="Oval 66">
            <a:extLst>
              <a:ext uri="{FF2B5EF4-FFF2-40B4-BE49-F238E27FC236}">
                <a16:creationId xmlns:a16="http://schemas.microsoft.com/office/drawing/2014/main" id="{5B90E034-EFAB-4FD7-A943-521475AE11AF}"/>
              </a:ext>
              <a:ext uri="{C183D7F6-B498-43B3-948B-1728B52AA6E4}">
                <adec:decorative xmlns:adec="http://schemas.microsoft.com/office/drawing/2017/decorative" val="0"/>
              </a:ext>
            </a:extLst>
          </p:cNvPr>
          <p:cNvSpPr/>
          <p:nvPr/>
        </p:nvSpPr>
        <p:spPr bwMode="auto">
          <a:xfrm>
            <a:off x="8531492" y="1174429"/>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2</a:t>
            </a:r>
          </a:p>
        </p:txBody>
      </p:sp>
      <p:sp>
        <p:nvSpPr>
          <p:cNvPr id="68" name="Oval 67">
            <a:extLst>
              <a:ext uri="{FF2B5EF4-FFF2-40B4-BE49-F238E27FC236}">
                <a16:creationId xmlns:a16="http://schemas.microsoft.com/office/drawing/2014/main" id="{682C203B-467A-9B94-31CC-BAF12820C411}"/>
              </a:ext>
              <a:ext uri="{C183D7F6-B498-43B3-948B-1728B52AA6E4}">
                <adec:decorative xmlns:adec="http://schemas.microsoft.com/office/drawing/2017/decorative" val="0"/>
              </a:ext>
            </a:extLst>
          </p:cNvPr>
          <p:cNvSpPr/>
          <p:nvPr/>
        </p:nvSpPr>
        <p:spPr bwMode="auto">
          <a:xfrm>
            <a:off x="4924680" y="1174429"/>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1</a:t>
            </a:r>
          </a:p>
        </p:txBody>
      </p:sp>
      <p:sp>
        <p:nvSpPr>
          <p:cNvPr id="70" name="Oval 69">
            <a:extLst>
              <a:ext uri="{FF2B5EF4-FFF2-40B4-BE49-F238E27FC236}">
                <a16:creationId xmlns:a16="http://schemas.microsoft.com/office/drawing/2014/main" id="{A5962EB1-5C8D-6489-754F-B49155F2E560}"/>
              </a:ext>
              <a:ext uri="{C183D7F6-B498-43B3-948B-1728B52AA6E4}">
                <adec:decorative xmlns:adec="http://schemas.microsoft.com/office/drawing/2017/decorative" val="0"/>
              </a:ext>
            </a:extLst>
          </p:cNvPr>
          <p:cNvSpPr/>
          <p:nvPr/>
        </p:nvSpPr>
        <p:spPr bwMode="auto">
          <a:xfrm>
            <a:off x="4924680" y="3774217"/>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3</a:t>
            </a:r>
          </a:p>
        </p:txBody>
      </p:sp>
      <p:sp>
        <p:nvSpPr>
          <p:cNvPr id="72" name="Oval 71">
            <a:extLst>
              <a:ext uri="{FF2B5EF4-FFF2-40B4-BE49-F238E27FC236}">
                <a16:creationId xmlns:a16="http://schemas.microsoft.com/office/drawing/2014/main" id="{16E1695A-C3A7-753A-EFAD-530C5588A16B}"/>
              </a:ext>
              <a:ext uri="{C183D7F6-B498-43B3-948B-1728B52AA6E4}">
                <adec:decorative xmlns:adec="http://schemas.microsoft.com/office/drawing/2017/decorative" val="0"/>
              </a:ext>
            </a:extLst>
          </p:cNvPr>
          <p:cNvSpPr/>
          <p:nvPr/>
        </p:nvSpPr>
        <p:spPr bwMode="auto">
          <a:xfrm>
            <a:off x="8530341" y="3774217"/>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4</a:t>
            </a:r>
          </a:p>
        </p:txBody>
      </p:sp>
      <p:grpSp>
        <p:nvGrpSpPr>
          <p:cNvPr id="74" name="Group 73">
            <a:extLst>
              <a:ext uri="{FF2B5EF4-FFF2-40B4-BE49-F238E27FC236}">
                <a16:creationId xmlns:a16="http://schemas.microsoft.com/office/drawing/2014/main" id="{B4FED8D3-2C52-0993-EDC7-90FFC418AB47}"/>
              </a:ext>
              <a:ext uri="{C183D7F6-B498-43B3-948B-1728B52AA6E4}">
                <adec:decorative xmlns:adec="http://schemas.microsoft.com/office/drawing/2017/decorative" val="1"/>
              </a:ext>
            </a:extLst>
          </p:cNvPr>
          <p:cNvGrpSpPr/>
          <p:nvPr/>
        </p:nvGrpSpPr>
        <p:grpSpPr>
          <a:xfrm>
            <a:off x="5202211" y="2588594"/>
            <a:ext cx="1396627" cy="875606"/>
            <a:chOff x="8348557" y="3320785"/>
            <a:chExt cx="1396627" cy="875606"/>
          </a:xfrm>
        </p:grpSpPr>
        <p:pic>
          <p:nvPicPr>
            <p:cNvPr id="75" name="Picture 74">
              <a:extLst>
                <a:ext uri="{FF2B5EF4-FFF2-40B4-BE49-F238E27FC236}">
                  <a16:creationId xmlns:a16="http://schemas.microsoft.com/office/drawing/2014/main" id="{A085DAEF-6F21-D2CC-C868-F7C4ABFB1381}"/>
                </a:ext>
              </a:extLst>
            </p:cNvPr>
            <p:cNvPicPr>
              <a:picLocks noChangeAspect="1"/>
            </p:cNvPicPr>
            <p:nvPr/>
          </p:nvPicPr>
          <p:blipFill>
            <a:blip r:embed="rId8"/>
            <a:srcRect l="440" t="90598" r="92307" b="5474"/>
            <a:stretch>
              <a:fillRect/>
            </a:stretch>
          </p:blipFill>
          <p:spPr>
            <a:xfrm>
              <a:off x="8576784" y="3821522"/>
              <a:ext cx="1168400" cy="374869"/>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pic>
          <p:nvPicPr>
            <p:cNvPr id="76" name="Picture 75">
              <a:extLst>
                <a:ext uri="{FF2B5EF4-FFF2-40B4-BE49-F238E27FC236}">
                  <a16:creationId xmlns:a16="http://schemas.microsoft.com/office/drawing/2014/main" id="{397BD184-4021-83AC-CA72-634342F25113}"/>
                </a:ext>
              </a:extLst>
            </p:cNvPr>
            <p:cNvPicPr>
              <a:picLocks noChangeAspect="1"/>
            </p:cNvPicPr>
            <p:nvPr/>
          </p:nvPicPr>
          <p:blipFill>
            <a:blip r:embed="rId8"/>
            <a:srcRect l="224" t="65549" r="92523" b="30524"/>
            <a:stretch>
              <a:fillRect/>
            </a:stretch>
          </p:blipFill>
          <p:spPr>
            <a:xfrm>
              <a:off x="8576784" y="3320785"/>
              <a:ext cx="1168400" cy="374869"/>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cxnSp>
          <p:nvCxnSpPr>
            <p:cNvPr id="77" name="Straight Arrow Connector 76">
              <a:extLst>
                <a:ext uri="{FF2B5EF4-FFF2-40B4-BE49-F238E27FC236}">
                  <a16:creationId xmlns:a16="http://schemas.microsoft.com/office/drawing/2014/main" id="{688305BE-BF24-F194-4CB6-90491362F073}"/>
                </a:ext>
              </a:extLst>
            </p:cNvPr>
            <p:cNvCxnSpPr>
              <a:cxnSpLocks/>
            </p:cNvCxnSpPr>
            <p:nvPr/>
          </p:nvCxnSpPr>
          <p:spPr>
            <a:xfrm flipH="1">
              <a:off x="8348557" y="3508219"/>
              <a:ext cx="211301" cy="0"/>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748C070F-22F0-44BF-FFCB-785C881F2701}"/>
                </a:ext>
              </a:extLst>
            </p:cNvPr>
            <p:cNvCxnSpPr>
              <a:cxnSpLocks/>
            </p:cNvCxnSpPr>
            <p:nvPr/>
          </p:nvCxnSpPr>
          <p:spPr>
            <a:xfrm flipH="1">
              <a:off x="8348557" y="4007107"/>
              <a:ext cx="211301" cy="0"/>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grpSp>
      <p:pic>
        <p:nvPicPr>
          <p:cNvPr id="79" name="Picture 78">
            <a:extLst>
              <a:ext uri="{FF2B5EF4-FFF2-40B4-BE49-F238E27FC236}">
                <a16:creationId xmlns:a16="http://schemas.microsoft.com/office/drawing/2014/main" id="{A4E7180C-750F-A774-D375-26FFEC52DFA0}"/>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rcRect l="927" r="927"/>
          <a:stretch/>
        </p:blipFill>
        <p:spPr>
          <a:xfrm>
            <a:off x="8625652" y="1745164"/>
            <a:ext cx="1789660" cy="271055"/>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cxnSp>
        <p:nvCxnSpPr>
          <p:cNvPr id="80" name="Straight Arrow Connector 79">
            <a:extLst>
              <a:ext uri="{FF2B5EF4-FFF2-40B4-BE49-F238E27FC236}">
                <a16:creationId xmlns:a16="http://schemas.microsoft.com/office/drawing/2014/main" id="{214AE5F9-50EA-5124-7D23-2CA19FE36090}"/>
              </a:ext>
              <a:ext uri="{C183D7F6-B498-43B3-948B-1728B52AA6E4}">
                <adec:decorative xmlns:adec="http://schemas.microsoft.com/office/drawing/2017/decorative" val="1"/>
              </a:ext>
            </a:extLst>
          </p:cNvPr>
          <p:cNvCxnSpPr>
            <a:cxnSpLocks/>
          </p:cNvCxnSpPr>
          <p:nvPr/>
        </p:nvCxnSpPr>
        <p:spPr>
          <a:xfrm>
            <a:off x="8784933" y="2041177"/>
            <a:ext cx="0" cy="176980"/>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2EBAE4A2-448D-49C5-F147-5ED5CF8CEAC2}"/>
              </a:ext>
              <a:ext uri="{C183D7F6-B498-43B3-948B-1728B52AA6E4}">
                <adec:decorative xmlns:adec="http://schemas.microsoft.com/office/drawing/2017/decorative" val="1"/>
              </a:ext>
            </a:extLst>
          </p:cNvPr>
          <p:cNvCxnSpPr>
            <a:cxnSpLocks/>
          </p:cNvCxnSpPr>
          <p:nvPr/>
        </p:nvCxnSpPr>
        <p:spPr>
          <a:xfrm flipH="1">
            <a:off x="6185376" y="4865341"/>
            <a:ext cx="199694" cy="0"/>
          </a:xfrm>
          <a:prstGeom prst="straightConnector1">
            <a:avLst/>
          </a:prstGeom>
          <a:ln w="25400">
            <a:solidFill>
              <a:srgbClr val="1172D3"/>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pic>
        <p:nvPicPr>
          <p:cNvPr id="82" name="Picture 81">
            <a:extLst>
              <a:ext uri="{FF2B5EF4-FFF2-40B4-BE49-F238E27FC236}">
                <a16:creationId xmlns:a16="http://schemas.microsoft.com/office/drawing/2014/main" id="{F62B5128-1BE5-0C15-D3D6-EED9779DD231}"/>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rcRect t="310" b="310"/>
          <a:stretch/>
        </p:blipFill>
        <p:spPr>
          <a:xfrm>
            <a:off x="6385070" y="4665661"/>
            <a:ext cx="1832692" cy="399359"/>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cxnSp>
        <p:nvCxnSpPr>
          <p:cNvPr id="85" name="Straight Arrow Connector 84">
            <a:extLst>
              <a:ext uri="{FF2B5EF4-FFF2-40B4-BE49-F238E27FC236}">
                <a16:creationId xmlns:a16="http://schemas.microsoft.com/office/drawing/2014/main" id="{003E774B-C3A5-B80C-72C3-453CD90B2946}"/>
              </a:ext>
              <a:ext uri="{C183D7F6-B498-43B3-948B-1728B52AA6E4}">
                <adec:decorative xmlns:adec="http://schemas.microsoft.com/office/drawing/2017/decorative" val="1"/>
              </a:ext>
            </a:extLst>
          </p:cNvPr>
          <p:cNvCxnSpPr>
            <a:cxnSpLocks/>
          </p:cNvCxnSpPr>
          <p:nvPr/>
        </p:nvCxnSpPr>
        <p:spPr>
          <a:xfrm flipV="1">
            <a:off x="9558963" y="5757516"/>
            <a:ext cx="0" cy="173836"/>
          </a:xfrm>
          <a:prstGeom prst="straightConnector1">
            <a:avLst/>
          </a:prstGeom>
          <a:ln w="25400">
            <a:solidFill>
              <a:srgbClr val="1172D3"/>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FC0FF528-A30E-FE1C-08FA-51EE59EB2084}"/>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rcRect l="24" r="24"/>
          <a:stretch/>
        </p:blipFill>
        <p:spPr>
          <a:xfrm>
            <a:off x="9499970" y="5938949"/>
            <a:ext cx="2326073" cy="390917"/>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cxnSp>
        <p:nvCxnSpPr>
          <p:cNvPr id="108" name="Straight Arrow Connector 107">
            <a:extLst>
              <a:ext uri="{FF2B5EF4-FFF2-40B4-BE49-F238E27FC236}">
                <a16:creationId xmlns:a16="http://schemas.microsoft.com/office/drawing/2014/main" id="{D754B818-3765-0EAE-4F27-1118442E64C0}"/>
              </a:ext>
              <a:ext uri="{C183D7F6-B498-43B3-948B-1728B52AA6E4}">
                <adec:decorative xmlns:adec="http://schemas.microsoft.com/office/drawing/2017/decorative" val="1"/>
              </a:ext>
            </a:extLst>
          </p:cNvPr>
          <p:cNvCxnSpPr>
            <a:cxnSpLocks/>
          </p:cNvCxnSpPr>
          <p:nvPr/>
        </p:nvCxnSpPr>
        <p:spPr>
          <a:xfrm flipV="1">
            <a:off x="11229816" y="2500250"/>
            <a:ext cx="0" cy="133380"/>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pic>
        <p:nvPicPr>
          <p:cNvPr id="110" name="Picture 109">
            <a:extLst>
              <a:ext uri="{FF2B5EF4-FFF2-40B4-BE49-F238E27FC236}">
                <a16:creationId xmlns:a16="http://schemas.microsoft.com/office/drawing/2014/main" id="{CAAB4372-0F44-E350-B810-ADA136205A69}"/>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Lst>
          </a:blip>
          <a:srcRect l="2309" r="2309"/>
          <a:stretch/>
        </p:blipFill>
        <p:spPr>
          <a:xfrm>
            <a:off x="10623630" y="2645428"/>
            <a:ext cx="1222900" cy="234488"/>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sp>
        <p:nvSpPr>
          <p:cNvPr id="111" name="TextBox 110">
            <a:extLst>
              <a:ext uri="{FF2B5EF4-FFF2-40B4-BE49-F238E27FC236}">
                <a16:creationId xmlns:a16="http://schemas.microsoft.com/office/drawing/2014/main" id="{E7976C95-FCD0-E46D-C3FC-6DBEFA5A0592}"/>
              </a:ext>
            </a:extLst>
          </p:cNvPr>
          <p:cNvSpPr txBox="1">
            <a:spLocks/>
          </p:cNvSpPr>
          <p:nvPr/>
        </p:nvSpPr>
        <p:spPr>
          <a:xfrm>
            <a:off x="7283434" y="6635274"/>
            <a:ext cx="4601604"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lgn="r">
              <a:defRPr/>
            </a:pPr>
            <a:r>
              <a:rPr kumimoji="0" lang="en-US" sz="800" b="0" i="0" u="none" strike="noStrike" kern="1200" cap="none" spc="0" normalizeH="0" baseline="0" noProof="0">
                <a:ln>
                  <a:noFill/>
                </a:ln>
                <a:solidFill>
                  <a:srgbClr val="000000"/>
                </a:solidFill>
                <a:effectLst/>
                <a:uLnTx/>
                <a:uFillTx/>
                <a:latin typeface="Segoe UI"/>
                <a:ea typeface="+mn-ea"/>
                <a:cs typeface="+mn-cs"/>
              </a:rPr>
              <a:t>Learn more on our “</a:t>
            </a:r>
            <a:r>
              <a:rPr lang="en-US" sz="800">
                <a:hlinkClick r:id="rId13"/>
              </a:rPr>
              <a:t>Restrict SharePoint site access</a:t>
            </a:r>
            <a:r>
              <a:rPr kumimoji="0" lang="en-US" sz="800" b="0" i="0" u="none" strike="noStrike" kern="1200" cap="none" spc="0" normalizeH="0" baseline="0" noProof="0">
                <a:ln>
                  <a:noFill/>
                </a:ln>
                <a:solidFill>
                  <a:srgbClr val="000000"/>
                </a:solidFill>
                <a:effectLst/>
                <a:uLnTx/>
                <a:uFillTx/>
                <a:latin typeface="Segoe UI"/>
                <a:ea typeface="+mn-ea"/>
                <a:cs typeface="+mn-cs"/>
              </a:rPr>
              <a:t>” page</a:t>
            </a:r>
            <a:endParaRPr kumimoji="0" lang="en-US" sz="800" b="0" i="0" u="none" strike="noStrike" kern="1200" cap="none" spc="0" normalizeH="0" baseline="0" noProof="0">
              <a:ln>
                <a:noFill/>
              </a:ln>
              <a:solidFill>
                <a:srgbClr val="0078D4"/>
              </a:solidFill>
              <a:effectLst/>
              <a:uLnTx/>
              <a:uFillTx/>
              <a:latin typeface="Segoe UI"/>
              <a:ea typeface="+mn-ea"/>
              <a:cs typeface="+mn-cs"/>
            </a:endParaRPr>
          </a:p>
        </p:txBody>
      </p:sp>
    </p:spTree>
    <p:extLst>
      <p:ext uri="{BB962C8B-B14F-4D97-AF65-F5344CB8AC3E}">
        <p14:creationId xmlns:p14="http://schemas.microsoft.com/office/powerpoint/2010/main" val="414746032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6D7947-EA98-26F8-2F8F-A90B0139AA74}"/>
              </a:ext>
            </a:extLst>
          </p:cNvPr>
          <p:cNvSpPr>
            <a:spLocks noGrp="1"/>
          </p:cNvSpPr>
          <p:nvPr>
            <p:ph type="title"/>
          </p:nvPr>
        </p:nvSpPr>
        <p:spPr/>
        <p:txBody>
          <a:bodyPr/>
          <a:lstStyle/>
          <a:p>
            <a:r>
              <a:rPr lang="en-US"/>
              <a:t>Appendix</a:t>
            </a:r>
          </a:p>
        </p:txBody>
      </p:sp>
    </p:spTree>
    <p:extLst>
      <p:ext uri="{BB962C8B-B14F-4D97-AF65-F5344CB8AC3E}">
        <p14:creationId xmlns:p14="http://schemas.microsoft.com/office/powerpoint/2010/main" val="26257403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7BCA086-93A7-7371-E6D8-14DA49DCC265}"/>
              </a:ext>
            </a:extLst>
          </p:cNvPr>
          <p:cNvSpPr>
            <a:spLocks noGrp="1"/>
          </p:cNvSpPr>
          <p:nvPr>
            <p:ph type="title"/>
          </p:nvPr>
        </p:nvSpPr>
        <p:spPr/>
        <p:txBody>
          <a:bodyPr wrap="square" anchor="t">
            <a:normAutofit/>
          </a:bodyPr>
          <a:lstStyle/>
          <a:p>
            <a:r>
              <a:rPr lang="en-US"/>
              <a:t>About this guide</a:t>
            </a:r>
          </a:p>
        </p:txBody>
      </p:sp>
      <p:sp>
        <p:nvSpPr>
          <p:cNvPr id="171" name="Rectangle: Rounded Corners 170">
            <a:extLst>
              <a:ext uri="{FF2B5EF4-FFF2-40B4-BE49-F238E27FC236}">
                <a16:creationId xmlns:a16="http://schemas.microsoft.com/office/drawing/2014/main" id="{32EAD513-D404-82D6-0617-2A3B94127989}"/>
              </a:ext>
              <a:ext uri="{C183D7F6-B498-43B3-948B-1728B52AA6E4}">
                <adec:decorative xmlns:adec="http://schemas.microsoft.com/office/drawing/2017/decorative" val="1"/>
              </a:ext>
            </a:extLst>
          </p:cNvPr>
          <p:cNvSpPr>
            <a:spLocks/>
          </p:cNvSpPr>
          <p:nvPr/>
        </p:nvSpPr>
        <p:spPr bwMode="auto">
          <a:xfrm>
            <a:off x="726122" y="1573848"/>
            <a:ext cx="10742930" cy="1043495"/>
          </a:xfrm>
          <a:prstGeom prst="roundRect">
            <a:avLst>
              <a:gd name="adj" fmla="val 50000"/>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0" tIns="45720" rIns="91440" bIns="4572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Display Semibold" pitchFamily="2" charset="0"/>
                <a:cs typeface="Segoe Sans Display Semibold" pitchFamily="2" charset="0"/>
              </a:rPr>
              <a:t>Oversharing in Microsoft 365 </a:t>
            </a:r>
            <a:r>
              <a:rPr kumimoji="0" lang="en-US" sz="1800" b="0" i="0" u="none" strike="noStrike" kern="1200" cap="none" spc="0" normalizeH="0" baseline="0" noProof="0">
                <a:ln>
                  <a:noFill/>
                </a:ln>
                <a:solidFill>
                  <a:srgbClr val="000000"/>
                </a:solidFill>
                <a:effectLst/>
                <a:uLnTx/>
                <a:uFillTx/>
                <a:latin typeface="Segoe UI"/>
                <a:ea typeface="+mn-ea"/>
                <a:cs typeface="+mn-cs"/>
              </a:rPr>
              <a:t>often results from default or overly broad sharing settings. This isn’t a Microsoft 365 Copilot issue—it’s a common challenge that can be addressed by reviewing access controls.</a:t>
            </a:r>
          </a:p>
        </p:txBody>
      </p:sp>
      <p:sp>
        <p:nvSpPr>
          <p:cNvPr id="172" name="Rectangle: Rounded Corners 171">
            <a:extLst>
              <a:ext uri="{FF2B5EF4-FFF2-40B4-BE49-F238E27FC236}">
                <a16:creationId xmlns:a16="http://schemas.microsoft.com/office/drawing/2014/main" id="{D27FE6E2-40FD-7DB9-3553-F7CCD9BC5AFE}"/>
              </a:ext>
              <a:ext uri="{C183D7F6-B498-43B3-948B-1728B52AA6E4}">
                <adec:decorative xmlns:adec="http://schemas.microsoft.com/office/drawing/2017/decorative" val="1"/>
              </a:ext>
            </a:extLst>
          </p:cNvPr>
          <p:cNvSpPr>
            <a:spLocks/>
          </p:cNvSpPr>
          <p:nvPr/>
        </p:nvSpPr>
        <p:spPr bwMode="auto">
          <a:xfrm>
            <a:off x="726122" y="2745359"/>
            <a:ext cx="10742930" cy="1043495"/>
          </a:xfrm>
          <a:prstGeom prst="roundRect">
            <a:avLst>
              <a:gd name="adj" fmla="val 50000"/>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0" tIns="45720" rIns="91440" bIns="45720" numCol="1" spcCol="0" rtlCol="0" fromWordArt="0" anchor="ctr" anchorCtr="0" forceAA="0" compatLnSpc="1">
            <a:prstTxWarp prst="textNoShape">
              <a:avLst/>
            </a:prstTxWarp>
            <a:noAutofit/>
          </a:bodyPr>
          <a:lstStyle/>
          <a:p>
            <a:pPr lvl="0" defTabSz="932472" fontAlgn="base">
              <a:spcBef>
                <a:spcPct val="0"/>
              </a:spcBef>
              <a:spcAft>
                <a:spcPct val="0"/>
              </a:spcAft>
              <a:defRPr/>
            </a:pPr>
            <a:r>
              <a:rPr lang="en-US">
                <a:solidFill>
                  <a:srgbClr val="000000"/>
                </a:solidFill>
                <a:latin typeface="Segoe Sans Display Semibold" pitchFamily="2" charset="0"/>
                <a:cs typeface="Segoe Sans Display Semibold" pitchFamily="2" charset="0"/>
              </a:rPr>
              <a:t>Copilot follows existing permissions;</a:t>
            </a:r>
            <a:r>
              <a:rPr kumimoji="0" lang="en-US" b="0" i="0" u="none" strike="noStrike" kern="1200" cap="none" spc="0" normalizeH="0" baseline="0" noProof="0">
                <a:ln>
                  <a:noFill/>
                </a:ln>
                <a:solidFill>
                  <a:srgbClr val="000000"/>
                </a:solidFill>
                <a:effectLst/>
                <a:uLnTx/>
                <a:uFillTx/>
                <a:latin typeface="Segoe UI"/>
                <a:ea typeface="+mn-ea"/>
                <a:cs typeface="+mn-cs"/>
              </a:rPr>
              <a:t> it may surface content that’s already been shared too widely. The key is to review and adjust permissions to ensure the right people have access.</a:t>
            </a:r>
          </a:p>
        </p:txBody>
      </p:sp>
      <p:sp>
        <p:nvSpPr>
          <p:cNvPr id="173" name="Rectangle: Rounded Corners 172">
            <a:extLst>
              <a:ext uri="{FF2B5EF4-FFF2-40B4-BE49-F238E27FC236}">
                <a16:creationId xmlns:a16="http://schemas.microsoft.com/office/drawing/2014/main" id="{9FCE5C9D-B676-DFA2-F0B5-B06FE33144E2}"/>
              </a:ext>
              <a:ext uri="{C183D7F6-B498-43B3-948B-1728B52AA6E4}">
                <adec:decorative xmlns:adec="http://schemas.microsoft.com/office/drawing/2017/decorative" val="1"/>
              </a:ext>
            </a:extLst>
          </p:cNvPr>
          <p:cNvSpPr>
            <a:spLocks/>
          </p:cNvSpPr>
          <p:nvPr/>
        </p:nvSpPr>
        <p:spPr bwMode="auto">
          <a:xfrm>
            <a:off x="726122" y="3916870"/>
            <a:ext cx="10742930" cy="1043495"/>
          </a:xfrm>
          <a:prstGeom prst="roundRect">
            <a:avLst>
              <a:gd name="adj" fmla="val 50000"/>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0" tIns="45720" rIns="91440" bIns="4572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lang="en-US">
                <a:solidFill>
                  <a:srgbClr val="000000"/>
                </a:solidFill>
                <a:latin typeface="Segoe Sans Display Semibold" pitchFamily="2" charset="0"/>
                <a:cs typeface="Segoe Sans Display Semibold" pitchFamily="2" charset="0"/>
              </a:rPr>
              <a:t>This guide provides clear, screenshot-based steps </a:t>
            </a:r>
            <a:r>
              <a:rPr kumimoji="0" lang="en-US" sz="1800" b="0" i="0" u="none" strike="noStrike" kern="1200" cap="none" spc="0" normalizeH="0" baseline="0" noProof="0">
                <a:ln>
                  <a:noFill/>
                </a:ln>
                <a:solidFill>
                  <a:srgbClr val="000000"/>
                </a:solidFill>
                <a:effectLst/>
                <a:uLnTx/>
                <a:uFillTx/>
                <a:latin typeface="Segoe UI"/>
                <a:ea typeface="+mn-ea"/>
                <a:cs typeface="+mn-cs"/>
              </a:rPr>
              <a:t>to help SMBs review and refine their Microsoft 365 sharing practices ahead of Copilot deployment.</a:t>
            </a:r>
          </a:p>
        </p:txBody>
      </p:sp>
      <p:sp>
        <p:nvSpPr>
          <p:cNvPr id="174" name="Rectangle: Rounded Corners 173">
            <a:extLst>
              <a:ext uri="{FF2B5EF4-FFF2-40B4-BE49-F238E27FC236}">
                <a16:creationId xmlns:a16="http://schemas.microsoft.com/office/drawing/2014/main" id="{329003AF-A204-327B-2123-92955E1AFB3B}"/>
              </a:ext>
              <a:ext uri="{C183D7F6-B498-43B3-948B-1728B52AA6E4}">
                <adec:decorative xmlns:adec="http://schemas.microsoft.com/office/drawing/2017/decorative" val="1"/>
              </a:ext>
            </a:extLst>
          </p:cNvPr>
          <p:cNvSpPr>
            <a:spLocks/>
          </p:cNvSpPr>
          <p:nvPr/>
        </p:nvSpPr>
        <p:spPr bwMode="auto">
          <a:xfrm>
            <a:off x="726122" y="5088381"/>
            <a:ext cx="10742930" cy="1043495"/>
          </a:xfrm>
          <a:prstGeom prst="roundRect">
            <a:avLst>
              <a:gd name="adj" fmla="val 50000"/>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0" tIns="45720" rIns="91440" bIns="4572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lang="en-US">
                <a:solidFill>
                  <a:srgbClr val="000000"/>
                </a:solidFill>
                <a:latin typeface="Segoe Sans Display Semibold" pitchFamily="2" charset="0"/>
                <a:cs typeface="Segoe Sans Display Semibold" pitchFamily="2" charset="0"/>
              </a:rPr>
              <a:t>Audience</a:t>
            </a:r>
            <a:r>
              <a:rPr kumimoji="0" lang="en-US" sz="1800" b="0" i="0" u="none" strike="noStrike" kern="1200" cap="none" spc="0" normalizeH="0" baseline="0" noProof="0">
                <a:ln>
                  <a:noFill/>
                </a:ln>
                <a:solidFill>
                  <a:srgbClr val="000000"/>
                </a:solidFill>
                <a:effectLst/>
                <a:uLnTx/>
                <a:uFillTx/>
                <a:latin typeface="Segoe UI"/>
                <a:ea typeface="+mn-ea"/>
                <a:cs typeface="+mn-cs"/>
              </a:rPr>
              <a:t>: IT admins or partners supporting SMB customers using Microsoft 365 Business (Basic, Standard, or Premium) and Copilot licenses.</a:t>
            </a:r>
          </a:p>
        </p:txBody>
      </p:sp>
      <p:sp>
        <p:nvSpPr>
          <p:cNvPr id="170" name="Rounded Rectangle 11">
            <a:extLst>
              <a:ext uri="{FF2B5EF4-FFF2-40B4-BE49-F238E27FC236}">
                <a16:creationId xmlns:a16="http://schemas.microsoft.com/office/drawing/2014/main" id="{47B4BEF8-5E04-DE4C-A729-E04A9D9A44BE}"/>
              </a:ext>
              <a:ext uri="{C183D7F6-B498-43B3-948B-1728B52AA6E4}">
                <adec:decorative xmlns:adec="http://schemas.microsoft.com/office/drawing/2017/decorative" val="1"/>
              </a:ext>
            </a:extLst>
          </p:cNvPr>
          <p:cNvSpPr>
            <a:spLocks/>
          </p:cNvSpPr>
          <p:nvPr/>
        </p:nvSpPr>
        <p:spPr bwMode="auto">
          <a:xfrm>
            <a:off x="870745" y="1720914"/>
            <a:ext cx="760070" cy="749362"/>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a:ln>
                <a:noFill/>
              </a:ln>
              <a:solidFill>
                <a:srgbClr val="000000"/>
              </a:solidFill>
              <a:effectLst/>
              <a:uLnTx/>
              <a:uFillTx/>
              <a:latin typeface="Segoe UI Semibold"/>
              <a:ea typeface="+mn-ea"/>
              <a:cs typeface="+mn-cs"/>
            </a:endParaRPr>
          </a:p>
        </p:txBody>
      </p:sp>
      <p:sp>
        <p:nvSpPr>
          <p:cNvPr id="175" name="Rounded Rectangle 11">
            <a:extLst>
              <a:ext uri="{FF2B5EF4-FFF2-40B4-BE49-F238E27FC236}">
                <a16:creationId xmlns:a16="http://schemas.microsoft.com/office/drawing/2014/main" id="{B8BC5142-A029-0665-7F87-6623094AEE5E}"/>
              </a:ext>
              <a:ext uri="{C183D7F6-B498-43B3-948B-1728B52AA6E4}">
                <adec:decorative xmlns:adec="http://schemas.microsoft.com/office/drawing/2017/decorative" val="1"/>
              </a:ext>
            </a:extLst>
          </p:cNvPr>
          <p:cNvSpPr>
            <a:spLocks/>
          </p:cNvSpPr>
          <p:nvPr/>
        </p:nvSpPr>
        <p:spPr bwMode="auto">
          <a:xfrm>
            <a:off x="870745" y="2892425"/>
            <a:ext cx="760070" cy="749362"/>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a:ln>
                <a:noFill/>
              </a:ln>
              <a:solidFill>
                <a:srgbClr val="000000"/>
              </a:solidFill>
              <a:effectLst/>
              <a:uLnTx/>
              <a:uFillTx/>
              <a:latin typeface="Segoe UI Semibold"/>
              <a:ea typeface="+mn-ea"/>
              <a:cs typeface="+mn-cs"/>
            </a:endParaRPr>
          </a:p>
        </p:txBody>
      </p:sp>
      <p:sp>
        <p:nvSpPr>
          <p:cNvPr id="176" name="Rounded Rectangle 11">
            <a:extLst>
              <a:ext uri="{FF2B5EF4-FFF2-40B4-BE49-F238E27FC236}">
                <a16:creationId xmlns:a16="http://schemas.microsoft.com/office/drawing/2014/main" id="{AEFBA5B4-811F-DC36-0788-691FFC9904B2}"/>
              </a:ext>
              <a:ext uri="{C183D7F6-B498-43B3-948B-1728B52AA6E4}">
                <adec:decorative xmlns:adec="http://schemas.microsoft.com/office/drawing/2017/decorative" val="1"/>
              </a:ext>
            </a:extLst>
          </p:cNvPr>
          <p:cNvSpPr>
            <a:spLocks/>
          </p:cNvSpPr>
          <p:nvPr/>
        </p:nvSpPr>
        <p:spPr bwMode="auto">
          <a:xfrm>
            <a:off x="870745" y="4063937"/>
            <a:ext cx="760070" cy="749362"/>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a:ln>
                <a:noFill/>
              </a:ln>
              <a:solidFill>
                <a:srgbClr val="000000"/>
              </a:solidFill>
              <a:effectLst/>
              <a:uLnTx/>
              <a:uFillTx/>
              <a:latin typeface="Segoe UI Semibold"/>
              <a:ea typeface="+mn-ea"/>
              <a:cs typeface="+mn-cs"/>
            </a:endParaRPr>
          </a:p>
        </p:txBody>
      </p:sp>
      <p:sp>
        <p:nvSpPr>
          <p:cNvPr id="177" name="Rounded Rectangle 11">
            <a:extLst>
              <a:ext uri="{FF2B5EF4-FFF2-40B4-BE49-F238E27FC236}">
                <a16:creationId xmlns:a16="http://schemas.microsoft.com/office/drawing/2014/main" id="{6731FA4F-7107-AF16-4894-E1C73BEAB9FF}"/>
              </a:ext>
              <a:ext uri="{C183D7F6-B498-43B3-948B-1728B52AA6E4}">
                <adec:decorative xmlns:adec="http://schemas.microsoft.com/office/drawing/2017/decorative" val="1"/>
              </a:ext>
            </a:extLst>
          </p:cNvPr>
          <p:cNvSpPr>
            <a:spLocks/>
          </p:cNvSpPr>
          <p:nvPr/>
        </p:nvSpPr>
        <p:spPr bwMode="auto">
          <a:xfrm>
            <a:off x="870745" y="5235448"/>
            <a:ext cx="760070" cy="749362"/>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a:ln>
                <a:noFill/>
              </a:ln>
              <a:solidFill>
                <a:srgbClr val="000000"/>
              </a:solidFill>
              <a:effectLst/>
              <a:uLnTx/>
              <a:uFillTx/>
              <a:latin typeface="Segoe UI Semibold"/>
              <a:ea typeface="+mn-ea"/>
              <a:cs typeface="+mn-cs"/>
            </a:endParaRPr>
          </a:p>
        </p:txBody>
      </p:sp>
      <p:sp>
        <p:nvSpPr>
          <p:cNvPr id="178" name="Graphic 46" descr="Icon of a closed padlock">
            <a:extLst>
              <a:ext uri="{FF2B5EF4-FFF2-40B4-BE49-F238E27FC236}">
                <a16:creationId xmlns:a16="http://schemas.microsoft.com/office/drawing/2014/main" id="{61E64922-993D-3DA5-EC93-151AB6130360}"/>
              </a:ext>
            </a:extLst>
          </p:cNvPr>
          <p:cNvSpPr>
            <a:spLocks/>
          </p:cNvSpPr>
          <p:nvPr/>
        </p:nvSpPr>
        <p:spPr>
          <a:xfrm>
            <a:off x="1126277" y="1939966"/>
            <a:ext cx="249007" cy="311259"/>
          </a:xfrm>
          <a:custGeom>
            <a:avLst/>
            <a:gdLst>
              <a:gd name="connsiteX0" fmla="*/ 76200 w 152400"/>
              <a:gd name="connsiteY0" fmla="*/ 0 h 190500"/>
              <a:gd name="connsiteX1" fmla="*/ 114300 w 152400"/>
              <a:gd name="connsiteY1" fmla="*/ 38100 h 190500"/>
              <a:gd name="connsiteX2" fmla="*/ 114300 w 152400"/>
              <a:gd name="connsiteY2" fmla="*/ 57150 h 190500"/>
              <a:gd name="connsiteX3" fmla="*/ 138113 w 152400"/>
              <a:gd name="connsiteY3" fmla="*/ 57150 h 190500"/>
              <a:gd name="connsiteX4" fmla="*/ 152400 w 152400"/>
              <a:gd name="connsiteY4" fmla="*/ 71438 h 190500"/>
              <a:gd name="connsiteX5" fmla="*/ 152400 w 152400"/>
              <a:gd name="connsiteY5" fmla="*/ 176213 h 190500"/>
              <a:gd name="connsiteX6" fmla="*/ 138113 w 152400"/>
              <a:gd name="connsiteY6" fmla="*/ 190500 h 190500"/>
              <a:gd name="connsiteX7" fmla="*/ 14288 w 152400"/>
              <a:gd name="connsiteY7" fmla="*/ 190500 h 190500"/>
              <a:gd name="connsiteX8" fmla="*/ 0 w 152400"/>
              <a:gd name="connsiteY8" fmla="*/ 176213 h 190500"/>
              <a:gd name="connsiteX9" fmla="*/ 0 w 152400"/>
              <a:gd name="connsiteY9" fmla="*/ 71438 h 190500"/>
              <a:gd name="connsiteX10" fmla="*/ 14288 w 152400"/>
              <a:gd name="connsiteY10" fmla="*/ 57150 h 190500"/>
              <a:gd name="connsiteX11" fmla="*/ 38100 w 152400"/>
              <a:gd name="connsiteY11" fmla="*/ 57150 h 190500"/>
              <a:gd name="connsiteX12" fmla="*/ 38100 w 152400"/>
              <a:gd name="connsiteY12" fmla="*/ 38100 h 190500"/>
              <a:gd name="connsiteX13" fmla="*/ 76200 w 152400"/>
              <a:gd name="connsiteY13" fmla="*/ 0 h 190500"/>
              <a:gd name="connsiteX14" fmla="*/ 76200 w 152400"/>
              <a:gd name="connsiteY14" fmla="*/ 109538 h 190500"/>
              <a:gd name="connsiteX15" fmla="*/ 61913 w 152400"/>
              <a:gd name="connsiteY15" fmla="*/ 123825 h 190500"/>
              <a:gd name="connsiteX16" fmla="*/ 76200 w 152400"/>
              <a:gd name="connsiteY16" fmla="*/ 138113 h 190500"/>
              <a:gd name="connsiteX17" fmla="*/ 90488 w 152400"/>
              <a:gd name="connsiteY17" fmla="*/ 123825 h 190500"/>
              <a:gd name="connsiteX18" fmla="*/ 76200 w 152400"/>
              <a:gd name="connsiteY18" fmla="*/ 109538 h 190500"/>
              <a:gd name="connsiteX19" fmla="*/ 76200 w 152400"/>
              <a:gd name="connsiteY19" fmla="*/ 19050 h 190500"/>
              <a:gd name="connsiteX20" fmla="*/ 57150 w 152400"/>
              <a:gd name="connsiteY20" fmla="*/ 38100 h 190500"/>
              <a:gd name="connsiteX21" fmla="*/ 57150 w 152400"/>
              <a:gd name="connsiteY21" fmla="*/ 57150 h 190500"/>
              <a:gd name="connsiteX22" fmla="*/ 95250 w 152400"/>
              <a:gd name="connsiteY22" fmla="*/ 57150 h 190500"/>
              <a:gd name="connsiteX23" fmla="*/ 95250 w 152400"/>
              <a:gd name="connsiteY23" fmla="*/ 38100 h 190500"/>
              <a:gd name="connsiteX24" fmla="*/ 76200 w 152400"/>
              <a:gd name="connsiteY24" fmla="*/ 190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2400" h="190500">
                <a:moveTo>
                  <a:pt x="76200" y="0"/>
                </a:moveTo>
                <a:cubicBezTo>
                  <a:pt x="97242" y="0"/>
                  <a:pt x="114300" y="17058"/>
                  <a:pt x="114300" y="38100"/>
                </a:cubicBezTo>
                <a:lnTo>
                  <a:pt x="114300" y="57150"/>
                </a:lnTo>
                <a:lnTo>
                  <a:pt x="138113" y="57150"/>
                </a:lnTo>
                <a:cubicBezTo>
                  <a:pt x="146003" y="57150"/>
                  <a:pt x="152400" y="63547"/>
                  <a:pt x="152400" y="71438"/>
                </a:cubicBezTo>
                <a:lnTo>
                  <a:pt x="152400" y="176213"/>
                </a:lnTo>
                <a:cubicBezTo>
                  <a:pt x="152400" y="184103"/>
                  <a:pt x="146003" y="190500"/>
                  <a:pt x="138113" y="190500"/>
                </a:cubicBezTo>
                <a:lnTo>
                  <a:pt x="14288" y="190500"/>
                </a:lnTo>
                <a:cubicBezTo>
                  <a:pt x="6397" y="190500"/>
                  <a:pt x="0" y="184103"/>
                  <a:pt x="0" y="176213"/>
                </a:cubicBezTo>
                <a:lnTo>
                  <a:pt x="0" y="71438"/>
                </a:lnTo>
                <a:cubicBezTo>
                  <a:pt x="0" y="63547"/>
                  <a:pt x="6397" y="57150"/>
                  <a:pt x="14288" y="57150"/>
                </a:cubicBezTo>
                <a:lnTo>
                  <a:pt x="38100" y="57150"/>
                </a:lnTo>
                <a:lnTo>
                  <a:pt x="38100" y="38100"/>
                </a:lnTo>
                <a:cubicBezTo>
                  <a:pt x="38100" y="17058"/>
                  <a:pt x="55158" y="0"/>
                  <a:pt x="76200" y="0"/>
                </a:cubicBezTo>
                <a:close/>
                <a:moveTo>
                  <a:pt x="76200" y="109538"/>
                </a:moveTo>
                <a:cubicBezTo>
                  <a:pt x="68309" y="109538"/>
                  <a:pt x="61913" y="115934"/>
                  <a:pt x="61913" y="123825"/>
                </a:cubicBezTo>
                <a:cubicBezTo>
                  <a:pt x="61913" y="131716"/>
                  <a:pt x="68309" y="138113"/>
                  <a:pt x="76200" y="138113"/>
                </a:cubicBezTo>
                <a:cubicBezTo>
                  <a:pt x="84091" y="138113"/>
                  <a:pt x="90488" y="131716"/>
                  <a:pt x="90488" y="123825"/>
                </a:cubicBezTo>
                <a:cubicBezTo>
                  <a:pt x="90488" y="115934"/>
                  <a:pt x="84091" y="109538"/>
                  <a:pt x="76200" y="109538"/>
                </a:cubicBezTo>
                <a:close/>
                <a:moveTo>
                  <a:pt x="76200" y="19050"/>
                </a:moveTo>
                <a:cubicBezTo>
                  <a:pt x="65679" y="19050"/>
                  <a:pt x="57150" y="27579"/>
                  <a:pt x="57150" y="38100"/>
                </a:cubicBezTo>
                <a:lnTo>
                  <a:pt x="57150" y="57150"/>
                </a:lnTo>
                <a:lnTo>
                  <a:pt x="95250" y="57150"/>
                </a:lnTo>
                <a:lnTo>
                  <a:pt x="95250" y="38100"/>
                </a:lnTo>
                <a:cubicBezTo>
                  <a:pt x="95250" y="27579"/>
                  <a:pt x="86721" y="19050"/>
                  <a:pt x="76200" y="19050"/>
                </a:cubicBezTo>
                <a:close/>
              </a:path>
            </a:pathLst>
          </a:custGeom>
          <a:solidFill>
            <a:schemeClr val="bg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9" name="Graphic 52" descr="Icon of three layers stacked on top of the other">
            <a:extLst>
              <a:ext uri="{FF2B5EF4-FFF2-40B4-BE49-F238E27FC236}">
                <a16:creationId xmlns:a16="http://schemas.microsoft.com/office/drawing/2014/main" id="{CCAD1B90-0A75-4B0E-3D10-7B2C0E0DABFF}"/>
              </a:ext>
            </a:extLst>
          </p:cNvPr>
          <p:cNvSpPr>
            <a:spLocks/>
          </p:cNvSpPr>
          <p:nvPr/>
        </p:nvSpPr>
        <p:spPr>
          <a:xfrm>
            <a:off x="1103726" y="3112224"/>
            <a:ext cx="294108" cy="309764"/>
          </a:xfrm>
          <a:custGeom>
            <a:avLst/>
            <a:gdLst>
              <a:gd name="connsiteX0" fmla="*/ 92561 w 158693"/>
              <a:gd name="connsiteY0" fmla="*/ 4001 h 167136"/>
              <a:gd name="connsiteX1" fmla="*/ 153187 w 158693"/>
              <a:gd name="connsiteY1" fmla="*/ 44415 h 167136"/>
              <a:gd name="connsiteX2" fmla="*/ 155828 w 158693"/>
              <a:gd name="connsiteY2" fmla="*/ 57625 h 167136"/>
              <a:gd name="connsiteX3" fmla="*/ 153187 w 158693"/>
              <a:gd name="connsiteY3" fmla="*/ 60265 h 167136"/>
              <a:gd name="connsiteX4" fmla="*/ 92561 w 158693"/>
              <a:gd name="connsiteY4" fmla="*/ 100689 h 167136"/>
              <a:gd name="connsiteX5" fmla="*/ 66138 w 158693"/>
              <a:gd name="connsiteY5" fmla="*/ 100689 h 167136"/>
              <a:gd name="connsiteX6" fmla="*/ 5512 w 158693"/>
              <a:gd name="connsiteY6" fmla="*/ 60265 h 167136"/>
              <a:gd name="connsiteX7" fmla="*/ 2871 w 158693"/>
              <a:gd name="connsiteY7" fmla="*/ 47056 h 167136"/>
              <a:gd name="connsiteX8" fmla="*/ 5512 w 158693"/>
              <a:gd name="connsiteY8" fmla="*/ 44415 h 167136"/>
              <a:gd name="connsiteX9" fmla="*/ 66138 w 158693"/>
              <a:gd name="connsiteY9" fmla="*/ 4001 h 167136"/>
              <a:gd name="connsiteX10" fmla="*/ 92561 w 158693"/>
              <a:gd name="connsiteY10" fmla="*/ 4001 h 167136"/>
              <a:gd name="connsiteX11" fmla="*/ 155797 w 158693"/>
              <a:gd name="connsiteY11" fmla="*/ 87507 h 167136"/>
              <a:gd name="connsiteX12" fmla="*/ 150301 w 158693"/>
              <a:gd name="connsiteY12" fmla="*/ 93202 h 167136"/>
              <a:gd name="connsiteX13" fmla="*/ 92675 w 158693"/>
              <a:gd name="connsiteY13" fmla="*/ 132103 h 167136"/>
              <a:gd name="connsiteX14" fmla="*/ 66024 w 158693"/>
              <a:gd name="connsiteY14" fmla="*/ 132103 h 167136"/>
              <a:gd name="connsiteX15" fmla="*/ 8398 w 158693"/>
              <a:gd name="connsiteY15" fmla="*/ 93202 h 167136"/>
              <a:gd name="connsiteX16" fmla="*/ 978 w 158693"/>
              <a:gd name="connsiteY16" fmla="*/ 71390 h 167136"/>
              <a:gd name="connsiteX17" fmla="*/ 66138 w 158693"/>
              <a:gd name="connsiteY17" fmla="*/ 114824 h 167136"/>
              <a:gd name="connsiteX18" fmla="*/ 91027 w 158693"/>
              <a:gd name="connsiteY18" fmla="*/ 115758 h 167136"/>
              <a:gd name="connsiteX19" fmla="*/ 92551 w 158693"/>
              <a:gd name="connsiteY19" fmla="*/ 114824 h 167136"/>
              <a:gd name="connsiteX20" fmla="*/ 157712 w 158693"/>
              <a:gd name="connsiteY20" fmla="*/ 71390 h 167136"/>
              <a:gd name="connsiteX21" fmla="*/ 155797 w 158693"/>
              <a:gd name="connsiteY21" fmla="*/ 87507 h 167136"/>
              <a:gd name="connsiteX22" fmla="*/ 155797 w 158693"/>
              <a:gd name="connsiteY22" fmla="*/ 118463 h 167136"/>
              <a:gd name="connsiteX23" fmla="*/ 150301 w 158693"/>
              <a:gd name="connsiteY23" fmla="*/ 124159 h 167136"/>
              <a:gd name="connsiteX24" fmla="*/ 92675 w 158693"/>
              <a:gd name="connsiteY24" fmla="*/ 163059 h 167136"/>
              <a:gd name="connsiteX25" fmla="*/ 66024 w 158693"/>
              <a:gd name="connsiteY25" fmla="*/ 163059 h 167136"/>
              <a:gd name="connsiteX26" fmla="*/ 8398 w 158693"/>
              <a:gd name="connsiteY26" fmla="*/ 124159 h 167136"/>
              <a:gd name="connsiteX27" fmla="*/ 978 w 158693"/>
              <a:gd name="connsiteY27" fmla="*/ 102346 h 167136"/>
              <a:gd name="connsiteX28" fmla="*/ 66138 w 158693"/>
              <a:gd name="connsiteY28" fmla="*/ 145780 h 167136"/>
              <a:gd name="connsiteX29" fmla="*/ 91027 w 158693"/>
              <a:gd name="connsiteY29" fmla="*/ 146714 h 167136"/>
              <a:gd name="connsiteX30" fmla="*/ 92551 w 158693"/>
              <a:gd name="connsiteY30" fmla="*/ 145780 h 167136"/>
              <a:gd name="connsiteX31" fmla="*/ 157712 w 158693"/>
              <a:gd name="connsiteY31" fmla="*/ 102346 h 167136"/>
              <a:gd name="connsiteX32" fmla="*/ 155797 w 158693"/>
              <a:gd name="connsiteY32" fmla="*/ 118463 h 16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8693" h="167136">
                <a:moveTo>
                  <a:pt x="92561" y="4001"/>
                </a:moveTo>
                <a:lnTo>
                  <a:pt x="153187" y="44415"/>
                </a:lnTo>
                <a:cubicBezTo>
                  <a:pt x="157564" y="47334"/>
                  <a:pt x="158746" y="53248"/>
                  <a:pt x="155828" y="57625"/>
                </a:cubicBezTo>
                <a:cubicBezTo>
                  <a:pt x="155130" y="58670"/>
                  <a:pt x="154233" y="59568"/>
                  <a:pt x="153187" y="60265"/>
                </a:cubicBezTo>
                <a:lnTo>
                  <a:pt x="92561" y="100689"/>
                </a:lnTo>
                <a:cubicBezTo>
                  <a:pt x="84561" y="106024"/>
                  <a:pt x="74138" y="106024"/>
                  <a:pt x="66138" y="100689"/>
                </a:cubicBezTo>
                <a:lnTo>
                  <a:pt x="5512" y="60265"/>
                </a:lnTo>
                <a:cubicBezTo>
                  <a:pt x="1135" y="57347"/>
                  <a:pt x="-47" y="51433"/>
                  <a:pt x="2871" y="47056"/>
                </a:cubicBezTo>
                <a:cubicBezTo>
                  <a:pt x="3568" y="46010"/>
                  <a:pt x="4466" y="45113"/>
                  <a:pt x="5512" y="44415"/>
                </a:cubicBezTo>
                <a:lnTo>
                  <a:pt x="66138" y="4001"/>
                </a:lnTo>
                <a:cubicBezTo>
                  <a:pt x="74138" y="-1334"/>
                  <a:pt x="84561" y="-1334"/>
                  <a:pt x="92561" y="4001"/>
                </a:cubicBezTo>
                <a:close/>
                <a:moveTo>
                  <a:pt x="155797" y="87507"/>
                </a:moveTo>
                <a:cubicBezTo>
                  <a:pt x="154384" y="89769"/>
                  <a:pt x="152511" y="91709"/>
                  <a:pt x="150301" y="93202"/>
                </a:cubicBezTo>
                <a:lnTo>
                  <a:pt x="92675" y="132103"/>
                </a:lnTo>
                <a:cubicBezTo>
                  <a:pt x="84623" y="137539"/>
                  <a:pt x="74075" y="137539"/>
                  <a:pt x="66024" y="132103"/>
                </a:cubicBezTo>
                <a:lnTo>
                  <a:pt x="8398" y="93202"/>
                </a:lnTo>
                <a:cubicBezTo>
                  <a:pt x="1310" y="88421"/>
                  <a:pt x="-1724" y="79503"/>
                  <a:pt x="978" y="71390"/>
                </a:cubicBezTo>
                <a:lnTo>
                  <a:pt x="66138" y="114824"/>
                </a:lnTo>
                <a:cubicBezTo>
                  <a:pt x="73597" y="119795"/>
                  <a:pt x="83217" y="120155"/>
                  <a:pt x="91027" y="115758"/>
                </a:cubicBezTo>
                <a:lnTo>
                  <a:pt x="92551" y="114824"/>
                </a:lnTo>
                <a:lnTo>
                  <a:pt x="157712" y="71390"/>
                </a:lnTo>
                <a:cubicBezTo>
                  <a:pt x="159514" y="76779"/>
                  <a:pt x="158812" y="82691"/>
                  <a:pt x="155797" y="87507"/>
                </a:cubicBezTo>
                <a:close/>
                <a:moveTo>
                  <a:pt x="155797" y="118463"/>
                </a:moveTo>
                <a:cubicBezTo>
                  <a:pt x="154384" y="120725"/>
                  <a:pt x="152511" y="122665"/>
                  <a:pt x="150301" y="124159"/>
                </a:cubicBezTo>
                <a:lnTo>
                  <a:pt x="92675" y="163059"/>
                </a:lnTo>
                <a:cubicBezTo>
                  <a:pt x="84623" y="168496"/>
                  <a:pt x="74075" y="168496"/>
                  <a:pt x="66024" y="163059"/>
                </a:cubicBezTo>
                <a:lnTo>
                  <a:pt x="8398" y="124159"/>
                </a:lnTo>
                <a:cubicBezTo>
                  <a:pt x="1310" y="119377"/>
                  <a:pt x="-1724" y="110459"/>
                  <a:pt x="978" y="102346"/>
                </a:cubicBezTo>
                <a:lnTo>
                  <a:pt x="66138" y="145780"/>
                </a:lnTo>
                <a:cubicBezTo>
                  <a:pt x="73597" y="150752"/>
                  <a:pt x="83217" y="151112"/>
                  <a:pt x="91027" y="146714"/>
                </a:cubicBezTo>
                <a:lnTo>
                  <a:pt x="92551" y="145780"/>
                </a:lnTo>
                <a:lnTo>
                  <a:pt x="157712" y="102346"/>
                </a:lnTo>
                <a:cubicBezTo>
                  <a:pt x="159514" y="107735"/>
                  <a:pt x="158812" y="113647"/>
                  <a:pt x="155797" y="118463"/>
                </a:cubicBezTo>
                <a:close/>
              </a:path>
            </a:pathLst>
          </a:custGeom>
          <a:solidFill>
            <a:schemeClr val="bg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0" name="Graphic 33" descr="Icon of a book with a question mark">
            <a:extLst>
              <a:ext uri="{FF2B5EF4-FFF2-40B4-BE49-F238E27FC236}">
                <a16:creationId xmlns:a16="http://schemas.microsoft.com/office/drawing/2014/main" id="{28EC493A-A5D4-B3A1-7DDA-30D8768DB400}"/>
              </a:ext>
            </a:extLst>
          </p:cNvPr>
          <p:cNvSpPr>
            <a:spLocks/>
          </p:cNvSpPr>
          <p:nvPr/>
        </p:nvSpPr>
        <p:spPr>
          <a:xfrm>
            <a:off x="1118692" y="4278511"/>
            <a:ext cx="264176" cy="320213"/>
          </a:xfrm>
          <a:custGeom>
            <a:avLst/>
            <a:gdLst>
              <a:gd name="connsiteX0" fmla="*/ 0 w 157162"/>
              <a:gd name="connsiteY0" fmla="*/ 23813 h 190500"/>
              <a:gd name="connsiteX1" fmla="*/ 0 w 157162"/>
              <a:gd name="connsiteY1" fmla="*/ 166688 h 190500"/>
              <a:gd name="connsiteX2" fmla="*/ 23813 w 157162"/>
              <a:gd name="connsiteY2" fmla="*/ 190500 h 190500"/>
              <a:gd name="connsiteX3" fmla="*/ 150019 w 157162"/>
              <a:gd name="connsiteY3" fmla="*/ 190500 h 190500"/>
              <a:gd name="connsiteX4" fmla="*/ 157163 w 157162"/>
              <a:gd name="connsiteY4" fmla="*/ 183356 h 190500"/>
              <a:gd name="connsiteX5" fmla="*/ 150019 w 157162"/>
              <a:gd name="connsiteY5" fmla="*/ 176213 h 190500"/>
              <a:gd name="connsiteX6" fmla="*/ 23813 w 157162"/>
              <a:gd name="connsiteY6" fmla="*/ 176213 h 190500"/>
              <a:gd name="connsiteX7" fmla="*/ 14288 w 157162"/>
              <a:gd name="connsiteY7" fmla="*/ 166688 h 190500"/>
              <a:gd name="connsiteX8" fmla="*/ 150019 w 157162"/>
              <a:gd name="connsiteY8" fmla="*/ 166688 h 190500"/>
              <a:gd name="connsiteX9" fmla="*/ 157163 w 157162"/>
              <a:gd name="connsiteY9" fmla="*/ 159544 h 190500"/>
              <a:gd name="connsiteX10" fmla="*/ 157163 w 157162"/>
              <a:gd name="connsiteY10" fmla="*/ 23813 h 190500"/>
              <a:gd name="connsiteX11" fmla="*/ 133350 w 157162"/>
              <a:gd name="connsiteY11" fmla="*/ 0 h 190500"/>
              <a:gd name="connsiteX12" fmla="*/ 23813 w 157162"/>
              <a:gd name="connsiteY12" fmla="*/ 0 h 190500"/>
              <a:gd name="connsiteX13" fmla="*/ 0 w 157162"/>
              <a:gd name="connsiteY13" fmla="*/ 23813 h 190500"/>
              <a:gd name="connsiteX14" fmla="*/ 66675 w 157162"/>
              <a:gd name="connsiteY14" fmla="*/ 57321 h 190500"/>
              <a:gd name="connsiteX15" fmla="*/ 59531 w 157162"/>
              <a:gd name="connsiteY15" fmla="*/ 64294 h 190500"/>
              <a:gd name="connsiteX16" fmla="*/ 52388 w 157162"/>
              <a:gd name="connsiteY16" fmla="*/ 57140 h 190500"/>
              <a:gd name="connsiteX17" fmla="*/ 52388 w 157162"/>
              <a:gd name="connsiteY17" fmla="*/ 57055 h 190500"/>
              <a:gd name="connsiteX18" fmla="*/ 52464 w 157162"/>
              <a:gd name="connsiteY18" fmla="*/ 55778 h 190500"/>
              <a:gd name="connsiteX19" fmla="*/ 56464 w 157162"/>
              <a:gd name="connsiteY19" fmla="*/ 45615 h 190500"/>
              <a:gd name="connsiteX20" fmla="*/ 81086 w 157162"/>
              <a:gd name="connsiteY20" fmla="*/ 35719 h 190500"/>
              <a:gd name="connsiteX21" fmla="*/ 103194 w 157162"/>
              <a:gd name="connsiteY21" fmla="*/ 45911 h 190500"/>
              <a:gd name="connsiteX22" fmla="*/ 106642 w 157162"/>
              <a:gd name="connsiteY22" fmla="*/ 69332 h 190500"/>
              <a:gd name="connsiteX23" fmla="*/ 90907 w 157162"/>
              <a:gd name="connsiteY23" fmla="*/ 83344 h 190500"/>
              <a:gd name="connsiteX24" fmla="*/ 90430 w 157162"/>
              <a:gd name="connsiteY24" fmla="*/ 83563 h 190500"/>
              <a:gd name="connsiteX25" fmla="*/ 85735 w 157162"/>
              <a:gd name="connsiteY25" fmla="*/ 85954 h 190500"/>
              <a:gd name="connsiteX26" fmla="*/ 85725 w 157162"/>
              <a:gd name="connsiteY26" fmla="*/ 85963 h 190500"/>
              <a:gd name="connsiteX27" fmla="*/ 85725 w 157162"/>
              <a:gd name="connsiteY27" fmla="*/ 92859 h 190500"/>
              <a:gd name="connsiteX28" fmla="*/ 78586 w 157162"/>
              <a:gd name="connsiteY28" fmla="*/ 100008 h 190500"/>
              <a:gd name="connsiteX29" fmla="*/ 71438 w 157162"/>
              <a:gd name="connsiteY29" fmla="*/ 92869 h 190500"/>
              <a:gd name="connsiteX30" fmla="*/ 71438 w 157162"/>
              <a:gd name="connsiteY30" fmla="*/ 85725 h 190500"/>
              <a:gd name="connsiteX31" fmla="*/ 76800 w 157162"/>
              <a:gd name="connsiteY31" fmla="*/ 74800 h 190500"/>
              <a:gd name="connsiteX32" fmla="*/ 84287 w 157162"/>
              <a:gd name="connsiteY32" fmla="*/ 70647 h 190500"/>
              <a:gd name="connsiteX33" fmla="*/ 84649 w 157162"/>
              <a:gd name="connsiteY33" fmla="*/ 70485 h 190500"/>
              <a:gd name="connsiteX34" fmla="*/ 93383 w 157162"/>
              <a:gd name="connsiteY34" fmla="*/ 64018 h 190500"/>
              <a:gd name="connsiteX35" fmla="*/ 92069 w 157162"/>
              <a:gd name="connsiteY35" fmla="*/ 54874 h 190500"/>
              <a:gd name="connsiteX36" fmla="*/ 80839 w 157162"/>
              <a:gd name="connsiteY36" fmla="*/ 50006 h 190500"/>
              <a:gd name="connsiteX37" fmla="*/ 67951 w 157162"/>
              <a:gd name="connsiteY37" fmla="*/ 54121 h 190500"/>
              <a:gd name="connsiteX38" fmla="*/ 66675 w 157162"/>
              <a:gd name="connsiteY38" fmla="*/ 57264 h 190500"/>
              <a:gd name="connsiteX39" fmla="*/ 66675 w 157162"/>
              <a:gd name="connsiteY39" fmla="*/ 57321 h 190500"/>
              <a:gd name="connsiteX40" fmla="*/ 88106 w 157162"/>
              <a:gd name="connsiteY40" fmla="*/ 119063 h 190500"/>
              <a:gd name="connsiteX41" fmla="*/ 78581 w 157162"/>
              <a:gd name="connsiteY41" fmla="*/ 128588 h 190500"/>
              <a:gd name="connsiteX42" fmla="*/ 69056 w 157162"/>
              <a:gd name="connsiteY42" fmla="*/ 119063 h 190500"/>
              <a:gd name="connsiteX43" fmla="*/ 78581 w 157162"/>
              <a:gd name="connsiteY43" fmla="*/ 109538 h 190500"/>
              <a:gd name="connsiteX44" fmla="*/ 88106 w 157162"/>
              <a:gd name="connsiteY44" fmla="*/ 119063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57162" h="190500">
                <a:moveTo>
                  <a:pt x="0" y="23813"/>
                </a:moveTo>
                <a:lnTo>
                  <a:pt x="0" y="166688"/>
                </a:lnTo>
                <a:cubicBezTo>
                  <a:pt x="0" y="179839"/>
                  <a:pt x="10661" y="190500"/>
                  <a:pt x="23813" y="190500"/>
                </a:cubicBezTo>
                <a:lnTo>
                  <a:pt x="150019" y="190500"/>
                </a:lnTo>
                <a:cubicBezTo>
                  <a:pt x="153964" y="190500"/>
                  <a:pt x="157163" y="187302"/>
                  <a:pt x="157163" y="183356"/>
                </a:cubicBezTo>
                <a:cubicBezTo>
                  <a:pt x="157163" y="179411"/>
                  <a:pt x="153964" y="176213"/>
                  <a:pt x="150019" y="176213"/>
                </a:cubicBezTo>
                <a:lnTo>
                  <a:pt x="23813" y="176213"/>
                </a:lnTo>
                <a:cubicBezTo>
                  <a:pt x="18552" y="176213"/>
                  <a:pt x="14288" y="171948"/>
                  <a:pt x="14288" y="166688"/>
                </a:cubicBezTo>
                <a:lnTo>
                  <a:pt x="150019" y="166688"/>
                </a:lnTo>
                <a:cubicBezTo>
                  <a:pt x="153964" y="166688"/>
                  <a:pt x="157163" y="163489"/>
                  <a:pt x="157163" y="159544"/>
                </a:cubicBezTo>
                <a:lnTo>
                  <a:pt x="157163" y="23813"/>
                </a:lnTo>
                <a:cubicBezTo>
                  <a:pt x="157163" y="10661"/>
                  <a:pt x="146501" y="0"/>
                  <a:pt x="133350" y="0"/>
                </a:cubicBezTo>
                <a:lnTo>
                  <a:pt x="23813" y="0"/>
                </a:lnTo>
                <a:cubicBezTo>
                  <a:pt x="10661" y="0"/>
                  <a:pt x="0" y="10661"/>
                  <a:pt x="0" y="23813"/>
                </a:cubicBezTo>
                <a:close/>
                <a:moveTo>
                  <a:pt x="66675" y="57321"/>
                </a:moveTo>
                <a:cubicBezTo>
                  <a:pt x="66582" y="61200"/>
                  <a:pt x="63411" y="64295"/>
                  <a:pt x="59531" y="64294"/>
                </a:cubicBezTo>
                <a:cubicBezTo>
                  <a:pt x="52388" y="64294"/>
                  <a:pt x="52388" y="57140"/>
                  <a:pt x="52388" y="57140"/>
                </a:cubicBezTo>
                <a:lnTo>
                  <a:pt x="52388" y="57055"/>
                </a:lnTo>
                <a:cubicBezTo>
                  <a:pt x="52393" y="56628"/>
                  <a:pt x="52418" y="56202"/>
                  <a:pt x="52464" y="55778"/>
                </a:cubicBezTo>
                <a:cubicBezTo>
                  <a:pt x="52885" y="52099"/>
                  <a:pt x="54264" y="48595"/>
                  <a:pt x="56464" y="45615"/>
                </a:cubicBezTo>
                <a:cubicBezTo>
                  <a:pt x="60789" y="39776"/>
                  <a:pt x="68561" y="35500"/>
                  <a:pt x="81086" y="35719"/>
                </a:cubicBezTo>
                <a:cubicBezTo>
                  <a:pt x="90135" y="35881"/>
                  <a:pt x="98165" y="39672"/>
                  <a:pt x="103194" y="45911"/>
                </a:cubicBezTo>
                <a:cubicBezTo>
                  <a:pt x="108309" y="52264"/>
                  <a:pt x="110033" y="60865"/>
                  <a:pt x="106642" y="69332"/>
                </a:cubicBezTo>
                <a:cubicBezTo>
                  <a:pt x="103194" y="77953"/>
                  <a:pt x="95393" y="81382"/>
                  <a:pt x="90907" y="83344"/>
                </a:cubicBezTo>
                <a:lnTo>
                  <a:pt x="90430" y="83563"/>
                </a:lnTo>
                <a:cubicBezTo>
                  <a:pt x="87763" y="84734"/>
                  <a:pt x="86497" y="85344"/>
                  <a:pt x="85735" y="85954"/>
                </a:cubicBezTo>
                <a:lnTo>
                  <a:pt x="85725" y="85963"/>
                </a:lnTo>
                <a:lnTo>
                  <a:pt x="85725" y="92859"/>
                </a:lnTo>
                <a:cubicBezTo>
                  <a:pt x="85728" y="96804"/>
                  <a:pt x="82531" y="100005"/>
                  <a:pt x="78586" y="100008"/>
                </a:cubicBezTo>
                <a:cubicBezTo>
                  <a:pt x="74641" y="100011"/>
                  <a:pt x="71440" y="96814"/>
                  <a:pt x="71438" y="92869"/>
                </a:cubicBezTo>
                <a:lnTo>
                  <a:pt x="71438" y="85725"/>
                </a:lnTo>
                <a:cubicBezTo>
                  <a:pt x="71438" y="80743"/>
                  <a:pt x="73838" y="77181"/>
                  <a:pt x="76800" y="74800"/>
                </a:cubicBezTo>
                <a:cubicBezTo>
                  <a:pt x="79181" y="72895"/>
                  <a:pt x="82182" y="71580"/>
                  <a:pt x="84287" y="70647"/>
                </a:cubicBezTo>
                <a:lnTo>
                  <a:pt x="84649" y="70485"/>
                </a:lnTo>
                <a:cubicBezTo>
                  <a:pt x="89811" y="68209"/>
                  <a:pt x="92269" y="66799"/>
                  <a:pt x="93383" y="64018"/>
                </a:cubicBezTo>
                <a:cubicBezTo>
                  <a:pt x="94718" y="60967"/>
                  <a:pt x="94208" y="57424"/>
                  <a:pt x="92069" y="54874"/>
                </a:cubicBezTo>
                <a:cubicBezTo>
                  <a:pt x="89954" y="52254"/>
                  <a:pt x="86077" y="50092"/>
                  <a:pt x="80839" y="50006"/>
                </a:cubicBezTo>
                <a:cubicBezTo>
                  <a:pt x="71933" y="49854"/>
                  <a:pt x="68980" y="52721"/>
                  <a:pt x="67951" y="54121"/>
                </a:cubicBezTo>
                <a:cubicBezTo>
                  <a:pt x="67270" y="55046"/>
                  <a:pt x="66831" y="56126"/>
                  <a:pt x="66675" y="57264"/>
                </a:cubicBezTo>
                <a:lnTo>
                  <a:pt x="66675" y="57321"/>
                </a:lnTo>
                <a:close/>
                <a:moveTo>
                  <a:pt x="88106" y="119063"/>
                </a:moveTo>
                <a:cubicBezTo>
                  <a:pt x="88106" y="124323"/>
                  <a:pt x="83842" y="128588"/>
                  <a:pt x="78581" y="128588"/>
                </a:cubicBezTo>
                <a:cubicBezTo>
                  <a:pt x="73321" y="128588"/>
                  <a:pt x="69056" y="124323"/>
                  <a:pt x="69056" y="119063"/>
                </a:cubicBezTo>
                <a:cubicBezTo>
                  <a:pt x="69056" y="113802"/>
                  <a:pt x="73321" y="109538"/>
                  <a:pt x="78581" y="109538"/>
                </a:cubicBezTo>
                <a:cubicBezTo>
                  <a:pt x="83842" y="109538"/>
                  <a:pt x="88106" y="113802"/>
                  <a:pt x="88106" y="119063"/>
                </a:cubicBezTo>
                <a:close/>
              </a:path>
            </a:pathLst>
          </a:custGeom>
          <a:solidFill>
            <a:schemeClr val="bg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1" name="Graphic 249" descr="Icon of a group of three people">
            <a:extLst>
              <a:ext uri="{FF2B5EF4-FFF2-40B4-BE49-F238E27FC236}">
                <a16:creationId xmlns:a16="http://schemas.microsoft.com/office/drawing/2014/main" id="{40741EA6-807A-81A5-BDEB-F43F7E8E9FB1}"/>
              </a:ext>
            </a:extLst>
          </p:cNvPr>
          <p:cNvSpPr>
            <a:spLocks/>
          </p:cNvSpPr>
          <p:nvPr/>
        </p:nvSpPr>
        <p:spPr>
          <a:xfrm>
            <a:off x="1075191" y="5452061"/>
            <a:ext cx="351178" cy="316136"/>
          </a:xfrm>
          <a:custGeom>
            <a:avLst/>
            <a:gdLst>
              <a:gd name="connsiteX0" fmla="*/ 671541 w 1053656"/>
              <a:gd name="connsiteY0" fmla="*/ 632039 h 948532"/>
              <a:gd name="connsiteX1" fmla="*/ 763714 w 1053656"/>
              <a:gd name="connsiteY1" fmla="*/ 724211 h 948532"/>
              <a:gd name="connsiteX2" fmla="*/ 763661 w 1053656"/>
              <a:gd name="connsiteY2" fmla="*/ 774880 h 948532"/>
              <a:gd name="connsiteX3" fmla="*/ 530228 w 1053656"/>
              <a:gd name="connsiteY3" fmla="*/ 948533 h 948532"/>
              <a:gd name="connsiteX4" fmla="*/ 289685 w 1053656"/>
              <a:gd name="connsiteY4" fmla="*/ 776881 h 948532"/>
              <a:gd name="connsiteX5" fmla="*/ 289685 w 1053656"/>
              <a:gd name="connsiteY5" fmla="*/ 724211 h 948532"/>
              <a:gd name="connsiteX6" fmla="*/ 381857 w 1053656"/>
              <a:gd name="connsiteY6" fmla="*/ 632039 h 948532"/>
              <a:gd name="connsiteX7" fmla="*/ 671541 w 1053656"/>
              <a:gd name="connsiteY7" fmla="*/ 632039 h 948532"/>
              <a:gd name="connsiteX8" fmla="*/ 92172 w 1053656"/>
              <a:gd name="connsiteY8" fmla="*/ 368689 h 948532"/>
              <a:gd name="connsiteX9" fmla="*/ 322656 w 1053656"/>
              <a:gd name="connsiteY9" fmla="*/ 368689 h 948532"/>
              <a:gd name="connsiteX10" fmla="*/ 378855 w 1053656"/>
              <a:gd name="connsiteY10" fmla="*/ 571469 h 948532"/>
              <a:gd name="connsiteX11" fmla="*/ 387387 w 1053656"/>
              <a:gd name="connsiteY11" fmla="*/ 579422 h 948532"/>
              <a:gd name="connsiteX12" fmla="*/ 381857 w 1053656"/>
              <a:gd name="connsiteY12" fmla="*/ 579369 h 948532"/>
              <a:gd name="connsiteX13" fmla="*/ 242334 w 1053656"/>
              <a:gd name="connsiteY13" fmla="*/ 685130 h 948532"/>
              <a:gd name="connsiteX14" fmla="*/ 240544 w 1053656"/>
              <a:gd name="connsiteY14" fmla="*/ 685183 h 948532"/>
              <a:gd name="connsiteX15" fmla="*/ 0 w 1053656"/>
              <a:gd name="connsiteY15" fmla="*/ 513532 h 948532"/>
              <a:gd name="connsiteX16" fmla="*/ 0 w 1053656"/>
              <a:gd name="connsiteY16" fmla="*/ 460862 h 948532"/>
              <a:gd name="connsiteX17" fmla="*/ 92172 w 1053656"/>
              <a:gd name="connsiteY17" fmla="*/ 368689 h 948532"/>
              <a:gd name="connsiteX18" fmla="*/ 961226 w 1053656"/>
              <a:gd name="connsiteY18" fmla="*/ 368689 h 948532"/>
              <a:gd name="connsiteX19" fmla="*/ 1053398 w 1053656"/>
              <a:gd name="connsiteY19" fmla="*/ 460862 h 948532"/>
              <a:gd name="connsiteX20" fmla="*/ 1053346 w 1053656"/>
              <a:gd name="connsiteY20" fmla="*/ 511530 h 948532"/>
              <a:gd name="connsiteX21" fmla="*/ 819913 w 1053656"/>
              <a:gd name="connsiteY21" fmla="*/ 685183 h 948532"/>
              <a:gd name="connsiteX22" fmla="*/ 811011 w 1053656"/>
              <a:gd name="connsiteY22" fmla="*/ 685078 h 948532"/>
              <a:gd name="connsiteX23" fmla="*/ 681917 w 1053656"/>
              <a:gd name="connsiteY23" fmla="*/ 579738 h 948532"/>
              <a:gd name="connsiteX24" fmla="*/ 671541 w 1053656"/>
              <a:gd name="connsiteY24" fmla="*/ 579369 h 948532"/>
              <a:gd name="connsiteX25" fmla="*/ 666011 w 1053656"/>
              <a:gd name="connsiteY25" fmla="*/ 579422 h 948532"/>
              <a:gd name="connsiteX26" fmla="*/ 730742 w 1053656"/>
              <a:gd name="connsiteY26" fmla="*/ 368742 h 948532"/>
              <a:gd name="connsiteX27" fmla="*/ 961226 w 1053656"/>
              <a:gd name="connsiteY27" fmla="*/ 368689 h 948532"/>
              <a:gd name="connsiteX28" fmla="*/ 526699 w 1053656"/>
              <a:gd name="connsiteY28" fmla="*/ 263350 h 948532"/>
              <a:gd name="connsiteX29" fmla="*/ 684709 w 1053656"/>
              <a:gd name="connsiteY29" fmla="*/ 421359 h 948532"/>
              <a:gd name="connsiteX30" fmla="*/ 526699 w 1053656"/>
              <a:gd name="connsiteY30" fmla="*/ 579369 h 948532"/>
              <a:gd name="connsiteX31" fmla="*/ 368689 w 1053656"/>
              <a:gd name="connsiteY31" fmla="*/ 421359 h 948532"/>
              <a:gd name="connsiteX32" fmla="*/ 526699 w 1053656"/>
              <a:gd name="connsiteY32" fmla="*/ 263350 h 948532"/>
              <a:gd name="connsiteX33" fmla="*/ 237015 w 1053656"/>
              <a:gd name="connsiteY33" fmla="*/ 0 h 948532"/>
              <a:gd name="connsiteX34" fmla="*/ 395024 w 1053656"/>
              <a:gd name="connsiteY34" fmla="*/ 158010 h 948532"/>
              <a:gd name="connsiteX35" fmla="*/ 237015 w 1053656"/>
              <a:gd name="connsiteY35" fmla="*/ 316020 h 948532"/>
              <a:gd name="connsiteX36" fmla="*/ 79005 w 1053656"/>
              <a:gd name="connsiteY36" fmla="*/ 158010 h 948532"/>
              <a:gd name="connsiteX37" fmla="*/ 237015 w 1053656"/>
              <a:gd name="connsiteY37" fmla="*/ 0 h 948532"/>
              <a:gd name="connsiteX38" fmla="*/ 816384 w 1053656"/>
              <a:gd name="connsiteY38" fmla="*/ 0 h 948532"/>
              <a:gd name="connsiteX39" fmla="*/ 974393 w 1053656"/>
              <a:gd name="connsiteY39" fmla="*/ 158010 h 948532"/>
              <a:gd name="connsiteX40" fmla="*/ 816384 w 1053656"/>
              <a:gd name="connsiteY40" fmla="*/ 316020 h 948532"/>
              <a:gd name="connsiteX41" fmla="*/ 658374 w 1053656"/>
              <a:gd name="connsiteY41" fmla="*/ 158010 h 948532"/>
              <a:gd name="connsiteX42" fmla="*/ 816384 w 1053656"/>
              <a:gd name="connsiteY42" fmla="*/ 0 h 94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53656" h="948532">
                <a:moveTo>
                  <a:pt x="671541" y="632039"/>
                </a:moveTo>
                <a:cubicBezTo>
                  <a:pt x="722421" y="632039"/>
                  <a:pt x="763714" y="673332"/>
                  <a:pt x="763714" y="724211"/>
                </a:cubicBezTo>
                <a:lnTo>
                  <a:pt x="763661" y="774880"/>
                </a:lnTo>
                <a:cubicBezTo>
                  <a:pt x="769823" y="890227"/>
                  <a:pt x="684077" y="948533"/>
                  <a:pt x="530228" y="948533"/>
                </a:cubicBezTo>
                <a:cubicBezTo>
                  <a:pt x="376959" y="948533"/>
                  <a:pt x="289685" y="891122"/>
                  <a:pt x="289685" y="776881"/>
                </a:cubicBezTo>
                <a:lnTo>
                  <a:pt x="289685" y="724211"/>
                </a:lnTo>
                <a:cubicBezTo>
                  <a:pt x="289685" y="673332"/>
                  <a:pt x="330978" y="632039"/>
                  <a:pt x="381857" y="632039"/>
                </a:cubicBezTo>
                <a:lnTo>
                  <a:pt x="671541" y="632039"/>
                </a:lnTo>
                <a:close/>
                <a:moveTo>
                  <a:pt x="92172" y="368689"/>
                </a:moveTo>
                <a:lnTo>
                  <a:pt x="322656" y="368689"/>
                </a:lnTo>
                <a:cubicBezTo>
                  <a:pt x="303954" y="441469"/>
                  <a:pt x="325358" y="518699"/>
                  <a:pt x="378855" y="571469"/>
                </a:cubicBezTo>
                <a:lnTo>
                  <a:pt x="387387" y="579422"/>
                </a:lnTo>
                <a:lnTo>
                  <a:pt x="381857" y="579369"/>
                </a:lnTo>
                <a:cubicBezTo>
                  <a:pt x="316894" y="579348"/>
                  <a:pt x="259862" y="622580"/>
                  <a:pt x="242334" y="685130"/>
                </a:cubicBezTo>
                <a:lnTo>
                  <a:pt x="240544" y="685183"/>
                </a:lnTo>
                <a:cubicBezTo>
                  <a:pt x="87274" y="685183"/>
                  <a:pt x="0" y="627773"/>
                  <a:pt x="0" y="513532"/>
                </a:cubicBezTo>
                <a:lnTo>
                  <a:pt x="0" y="460862"/>
                </a:lnTo>
                <a:cubicBezTo>
                  <a:pt x="0" y="409983"/>
                  <a:pt x="41293" y="368689"/>
                  <a:pt x="92172" y="368689"/>
                </a:cubicBezTo>
                <a:close/>
                <a:moveTo>
                  <a:pt x="961226" y="368689"/>
                </a:moveTo>
                <a:cubicBezTo>
                  <a:pt x="1012105" y="368689"/>
                  <a:pt x="1053398" y="409983"/>
                  <a:pt x="1053398" y="460862"/>
                </a:cubicBezTo>
                <a:lnTo>
                  <a:pt x="1053346" y="511530"/>
                </a:lnTo>
                <a:cubicBezTo>
                  <a:pt x="1059508" y="626877"/>
                  <a:pt x="973761" y="685183"/>
                  <a:pt x="819913" y="685183"/>
                </a:cubicBezTo>
                <a:lnTo>
                  <a:pt x="811011" y="685078"/>
                </a:lnTo>
                <a:cubicBezTo>
                  <a:pt x="794420" y="626303"/>
                  <a:pt x="742825" y="584199"/>
                  <a:pt x="681917" y="579738"/>
                </a:cubicBezTo>
                <a:lnTo>
                  <a:pt x="671541" y="579369"/>
                </a:lnTo>
                <a:lnTo>
                  <a:pt x="666011" y="579422"/>
                </a:lnTo>
                <a:cubicBezTo>
                  <a:pt x="725639" y="527052"/>
                  <a:pt x="750678" y="445556"/>
                  <a:pt x="730742" y="368742"/>
                </a:cubicBezTo>
                <a:lnTo>
                  <a:pt x="961226" y="368689"/>
                </a:lnTo>
                <a:close/>
                <a:moveTo>
                  <a:pt x="526699" y="263350"/>
                </a:moveTo>
                <a:cubicBezTo>
                  <a:pt x="613968" y="263350"/>
                  <a:pt x="684709" y="334093"/>
                  <a:pt x="684709" y="421359"/>
                </a:cubicBezTo>
                <a:cubicBezTo>
                  <a:pt x="684709" y="508628"/>
                  <a:pt x="613968" y="579369"/>
                  <a:pt x="526699" y="579369"/>
                </a:cubicBezTo>
                <a:cubicBezTo>
                  <a:pt x="439430" y="579369"/>
                  <a:pt x="368689" y="508628"/>
                  <a:pt x="368689" y="421359"/>
                </a:cubicBezTo>
                <a:cubicBezTo>
                  <a:pt x="368689" y="334093"/>
                  <a:pt x="439430" y="263350"/>
                  <a:pt x="526699" y="263350"/>
                </a:cubicBezTo>
                <a:close/>
                <a:moveTo>
                  <a:pt x="237015" y="0"/>
                </a:moveTo>
                <a:cubicBezTo>
                  <a:pt x="324281" y="0"/>
                  <a:pt x="395024" y="70744"/>
                  <a:pt x="395024" y="158010"/>
                </a:cubicBezTo>
                <a:cubicBezTo>
                  <a:pt x="395024" y="245276"/>
                  <a:pt x="324281" y="316020"/>
                  <a:pt x="237015" y="316020"/>
                </a:cubicBezTo>
                <a:cubicBezTo>
                  <a:pt x="149748" y="316020"/>
                  <a:pt x="79005" y="245276"/>
                  <a:pt x="79005" y="158010"/>
                </a:cubicBezTo>
                <a:cubicBezTo>
                  <a:pt x="79005" y="70744"/>
                  <a:pt x="149748" y="0"/>
                  <a:pt x="237015" y="0"/>
                </a:cubicBezTo>
                <a:close/>
                <a:moveTo>
                  <a:pt x="816384" y="0"/>
                </a:moveTo>
                <a:cubicBezTo>
                  <a:pt x="903653" y="0"/>
                  <a:pt x="974393" y="70744"/>
                  <a:pt x="974393" y="158010"/>
                </a:cubicBezTo>
                <a:cubicBezTo>
                  <a:pt x="974393" y="245276"/>
                  <a:pt x="903653" y="316020"/>
                  <a:pt x="816384" y="316020"/>
                </a:cubicBezTo>
                <a:cubicBezTo>
                  <a:pt x="729115" y="316020"/>
                  <a:pt x="658374" y="245276"/>
                  <a:pt x="658374" y="158010"/>
                </a:cubicBezTo>
                <a:cubicBezTo>
                  <a:pt x="658374" y="70744"/>
                  <a:pt x="729115" y="0"/>
                  <a:pt x="816384" y="0"/>
                </a:cubicBezTo>
                <a:close/>
              </a:path>
            </a:pathLst>
          </a:custGeom>
          <a:solidFill>
            <a:schemeClr val="bg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TextBox 3">
            <a:extLst>
              <a:ext uri="{FF2B5EF4-FFF2-40B4-BE49-F238E27FC236}">
                <a16:creationId xmlns:a16="http://schemas.microsoft.com/office/drawing/2014/main" id="{A4443034-FFEE-52C9-0510-C91C87800230}"/>
              </a:ext>
            </a:extLst>
          </p:cNvPr>
          <p:cNvSpPr txBox="1">
            <a:spLocks/>
          </p:cNvSpPr>
          <p:nvPr/>
        </p:nvSpPr>
        <p:spPr>
          <a:xfrm>
            <a:off x="7004608" y="6635274"/>
            <a:ext cx="4601604"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Semibold"/>
                <a:ea typeface="+mn-ea"/>
                <a:cs typeface="+mn-cs"/>
              </a:rPr>
              <a:t>Note: </a:t>
            </a:r>
            <a:r>
              <a:rPr kumimoji="0" lang="en-US" sz="800" b="0" i="0" u="none" strike="noStrike" kern="1200" cap="none" spc="0" normalizeH="0" baseline="0" noProof="0">
                <a:ln>
                  <a:noFill/>
                </a:ln>
                <a:solidFill>
                  <a:srgbClr val="000000"/>
                </a:solidFill>
                <a:effectLst/>
                <a:uLnTx/>
                <a:uFillTx/>
                <a:latin typeface="Segoe UI"/>
                <a:ea typeface="+mn-ea"/>
                <a:cs typeface="+mn-cs"/>
              </a:rPr>
              <a:t>Steps may vary slightly as Microsoft updates the interface and features.</a:t>
            </a:r>
          </a:p>
        </p:txBody>
      </p:sp>
    </p:spTree>
    <p:extLst>
      <p:ext uri="{BB962C8B-B14F-4D97-AF65-F5344CB8AC3E}">
        <p14:creationId xmlns:p14="http://schemas.microsoft.com/office/powerpoint/2010/main" val="374350243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7A2C7-0BB5-F382-2583-448D314199C6}"/>
            </a:ext>
          </a:extLst>
        </p:cNvPr>
        <p:cNvGrpSpPr/>
        <p:nvPr/>
      </p:nvGrpSpPr>
      <p:grpSpPr>
        <a:xfrm>
          <a:off x="0" y="0"/>
          <a:ext cx="0" cy="0"/>
          <a:chOff x="0" y="0"/>
          <a:chExt cx="0" cy="0"/>
        </a:xfrm>
      </p:grpSpPr>
      <p:sp>
        <p:nvSpPr>
          <p:cNvPr id="48" name="Rectangle 47">
            <a:extLst>
              <a:ext uri="{FF2B5EF4-FFF2-40B4-BE49-F238E27FC236}">
                <a16:creationId xmlns:a16="http://schemas.microsoft.com/office/drawing/2014/main" id="{C8C6E0E1-BF0E-2063-4BC0-2C89B5557F76}"/>
              </a:ext>
              <a:ext uri="{C183D7F6-B498-43B3-948B-1728B52AA6E4}">
                <adec:decorative xmlns:adec="http://schemas.microsoft.com/office/drawing/2017/decorative" val="1"/>
              </a:ext>
            </a:extLst>
          </p:cNvPr>
          <p:cNvSpPr/>
          <p:nvPr/>
        </p:nvSpPr>
        <p:spPr bwMode="auto">
          <a:xfrm>
            <a:off x="588964" y="2361609"/>
            <a:ext cx="1515149" cy="380674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9" name="Rectangle: Rounded Corners 48">
            <a:extLst>
              <a:ext uri="{FF2B5EF4-FFF2-40B4-BE49-F238E27FC236}">
                <a16:creationId xmlns:a16="http://schemas.microsoft.com/office/drawing/2014/main" id="{303D0C22-CAEA-DA4A-BAF5-218C726B111F}"/>
              </a:ext>
              <a:ext uri="{C183D7F6-B498-43B3-948B-1728B52AA6E4}">
                <adec:decorative xmlns:adec="http://schemas.microsoft.com/office/drawing/2017/decorative" val="1"/>
              </a:ext>
            </a:extLst>
          </p:cNvPr>
          <p:cNvSpPr/>
          <p:nvPr/>
        </p:nvSpPr>
        <p:spPr bwMode="auto">
          <a:xfrm>
            <a:off x="2105455" y="1883905"/>
            <a:ext cx="9407095" cy="4379272"/>
          </a:xfrm>
          <a:prstGeom prst="roundRect">
            <a:avLst>
              <a:gd name="adj" fmla="val 2481"/>
            </a:avLst>
          </a:prstGeom>
          <a:solidFill>
            <a:schemeClr val="bg1">
              <a:lumMod val="95000"/>
              <a:alpha val="9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51" name="Title 6">
            <a:extLst>
              <a:ext uri="{FF2B5EF4-FFF2-40B4-BE49-F238E27FC236}">
                <a16:creationId xmlns:a16="http://schemas.microsoft.com/office/drawing/2014/main" id="{5186FFD1-0C58-AE64-740F-040EDA0240D3}"/>
              </a:ext>
            </a:extLst>
          </p:cNvPr>
          <p:cNvSpPr>
            <a:spLocks noGrp="1"/>
          </p:cNvSpPr>
          <p:nvPr>
            <p:ph type="title"/>
          </p:nvPr>
        </p:nvSpPr>
        <p:spPr>
          <a:xfrm>
            <a:off x="588263" y="457200"/>
            <a:ext cx="11018520" cy="1107996"/>
          </a:xfrm>
        </p:spPr>
        <p:txBody>
          <a:bodyPr/>
          <a:lstStyle/>
          <a:p>
            <a:r>
              <a:rPr lang="en-US" noProof="0"/>
              <a:t>Address </a:t>
            </a:r>
            <a:r>
              <a:rPr lang="en-US"/>
              <a:t>internal oversharing</a:t>
            </a:r>
            <a:r>
              <a:rPr lang="en-US" noProof="0"/>
              <a:t> concerns for </a:t>
            </a:r>
            <a:br>
              <a:rPr lang="en-US" noProof="0"/>
            </a:br>
            <a:r>
              <a:rPr lang="en-US"/>
              <a:t>Microsoft 365 Copilot deployment (detailed)</a:t>
            </a:r>
          </a:p>
        </p:txBody>
      </p:sp>
      <p:sp>
        <p:nvSpPr>
          <p:cNvPr id="54" name="TextBox 53">
            <a:extLst>
              <a:ext uri="{FF2B5EF4-FFF2-40B4-BE49-F238E27FC236}">
                <a16:creationId xmlns:a16="http://schemas.microsoft.com/office/drawing/2014/main" id="{D2CA3CB8-9D1F-551B-23E0-44F1B61694F4}"/>
              </a:ext>
            </a:extLst>
          </p:cNvPr>
          <p:cNvSpPr txBox="1">
            <a:spLocks/>
          </p:cNvSpPr>
          <p:nvPr/>
        </p:nvSpPr>
        <p:spPr>
          <a:xfrm>
            <a:off x="684303" y="4141873"/>
            <a:ext cx="1399995" cy="246221"/>
          </a:xfrm>
          <a:prstGeom prst="rect">
            <a:avLst/>
          </a:prstGeom>
          <a:noFill/>
          <a:ln>
            <a:noFill/>
          </a:ln>
          <a:effectLst/>
        </p:spPr>
        <p:txBody>
          <a:bodyPr wrap="square" lIns="0" tIns="0" rIns="0" bIns="0" rtlCol="0" anchor="ctr" anchorCtr="0">
            <a:spAutoFit/>
          </a:bodyPr>
          <a:lstStyle>
            <a:defPPr>
              <a:defRPr lang="en-US"/>
            </a:defPPr>
            <a:lvl1pPr algn="ctr" fontAlgn="base">
              <a:spcBef>
                <a:spcPct val="0"/>
              </a:spcBef>
              <a:spcAft>
                <a:spcPts val="1200"/>
              </a:spcAft>
              <a:buSzPct val="90000"/>
              <a:defRPr sz="1600" b="1">
                <a:solidFill>
                  <a:schemeClr val="bg1"/>
                </a:solidFill>
                <a:latin typeface="+mj-lt"/>
              </a:defRPr>
            </a:lvl1pPr>
            <a:lvl2pPr marL="457200" defTabSz="914400">
              <a:defRPr sz="1800">
                <a:solidFill>
                  <a:schemeClr val="tx1"/>
                </a:solidFill>
              </a:defRPr>
            </a:lvl2pPr>
            <a:lvl3pPr marL="914400" defTabSz="914400">
              <a:defRPr sz="1800">
                <a:solidFill>
                  <a:schemeClr val="tx1"/>
                </a:solidFill>
              </a:defRPr>
            </a:lvl3pPr>
            <a:lvl4pPr marL="1371600" defTabSz="914400">
              <a:defRPr sz="1800">
                <a:solidFill>
                  <a:schemeClr val="tx1"/>
                </a:solidFill>
              </a:defRPr>
            </a:lvl4pPr>
            <a:lvl5pPr marL="1828800" defTabSz="914400">
              <a:defRPr sz="1800">
                <a:solidFill>
                  <a:schemeClr val="tx1"/>
                </a:solidFill>
              </a:defRPr>
            </a:lvl5pPr>
            <a:lvl6pPr marL="2286000" defTabSz="914400">
              <a:defRPr sz="1800">
                <a:solidFill>
                  <a:schemeClr val="tx1"/>
                </a:solidFill>
              </a:defRPr>
            </a:lvl6pPr>
            <a:lvl7pPr marL="2743200" defTabSz="914400">
              <a:defRPr sz="1800">
                <a:solidFill>
                  <a:schemeClr val="tx1"/>
                </a:solidFill>
              </a:defRPr>
            </a:lvl7pPr>
            <a:lvl8pPr marL="3200400" defTabSz="914400">
              <a:defRPr sz="1800">
                <a:solidFill>
                  <a:schemeClr val="tx1"/>
                </a:solidFill>
              </a:defRPr>
            </a:lvl8pPr>
            <a:lvl9pPr marL="3657600" defTabSz="914400">
              <a:defRPr sz="1800">
                <a:solidFill>
                  <a:schemeClr val="tx1"/>
                </a:solidFill>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Activities</a:t>
            </a:r>
          </a:p>
        </p:txBody>
      </p:sp>
      <p:sp>
        <p:nvSpPr>
          <p:cNvPr id="60" name="Rectangle: Rounded Corners 59">
            <a:extLst>
              <a:ext uri="{FF2B5EF4-FFF2-40B4-BE49-F238E27FC236}">
                <a16:creationId xmlns:a16="http://schemas.microsoft.com/office/drawing/2014/main" id="{66846F42-2480-EAF4-A7E6-2F39036EB71A}"/>
              </a:ext>
              <a:ext uri="{C183D7F6-B498-43B3-948B-1728B52AA6E4}">
                <adec:decorative xmlns:adec="http://schemas.microsoft.com/office/drawing/2017/decorative" val="1"/>
              </a:ext>
            </a:extLst>
          </p:cNvPr>
          <p:cNvSpPr>
            <a:spLocks/>
          </p:cNvSpPr>
          <p:nvPr/>
        </p:nvSpPr>
        <p:spPr bwMode="auto">
          <a:xfrm>
            <a:off x="8446292" y="1948746"/>
            <a:ext cx="3007418" cy="40576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91440" tIns="45720" rIns="9144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endParaRPr kumimoji="0" lang="en-US" sz="1600" b="0" i="0" u="none" strike="noStrike" kern="0" cap="none" spc="0" normalizeH="0" baseline="0" noProof="0">
              <a:ln>
                <a:noFill/>
              </a:ln>
              <a:solidFill>
                <a:srgbClr val="FFFFFF"/>
              </a:solidFill>
              <a:effectLst/>
              <a:uLnTx/>
              <a:uFillTx/>
              <a:latin typeface="Segoe UI Semibold"/>
              <a:ea typeface="+mn-ea"/>
              <a:cs typeface="Segoe Sans Display" pitchFamily="2" charset="0"/>
            </a:endParaRPr>
          </a:p>
        </p:txBody>
      </p:sp>
      <p:sp>
        <p:nvSpPr>
          <p:cNvPr id="61" name="Rectangle: Rounded Corners 60">
            <a:extLst>
              <a:ext uri="{FF2B5EF4-FFF2-40B4-BE49-F238E27FC236}">
                <a16:creationId xmlns:a16="http://schemas.microsoft.com/office/drawing/2014/main" id="{61A825D5-5779-104E-F914-855CC6C3CD1C}"/>
              </a:ext>
              <a:ext uri="{C183D7F6-B498-43B3-948B-1728B52AA6E4}">
                <adec:decorative xmlns:adec="http://schemas.microsoft.com/office/drawing/2017/decorative" val="1"/>
              </a:ext>
            </a:extLst>
          </p:cNvPr>
          <p:cNvSpPr>
            <a:spLocks/>
          </p:cNvSpPr>
          <p:nvPr/>
        </p:nvSpPr>
        <p:spPr bwMode="auto">
          <a:xfrm>
            <a:off x="2164294" y="1948746"/>
            <a:ext cx="3007418" cy="40576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91440" tIns="45720" rIns="9144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endParaRPr kumimoji="0" lang="en-US" sz="1600" b="0" i="0" u="none" strike="noStrike" kern="0" cap="none" spc="0" normalizeH="0" baseline="0" noProof="0">
              <a:ln>
                <a:noFill/>
              </a:ln>
              <a:solidFill>
                <a:srgbClr val="FFFFFF"/>
              </a:solidFill>
              <a:effectLst/>
              <a:uLnTx/>
              <a:uFillTx/>
              <a:latin typeface="Segoe UI Semibold"/>
              <a:ea typeface="+mn-ea"/>
              <a:cs typeface="Segoe Sans Display" pitchFamily="2" charset="0"/>
            </a:endParaRPr>
          </a:p>
        </p:txBody>
      </p:sp>
      <p:sp>
        <p:nvSpPr>
          <p:cNvPr id="62" name="Rectangle: Rounded Corners 61">
            <a:extLst>
              <a:ext uri="{FF2B5EF4-FFF2-40B4-BE49-F238E27FC236}">
                <a16:creationId xmlns:a16="http://schemas.microsoft.com/office/drawing/2014/main" id="{D0B57A57-D1CB-272E-FD0E-F9FB4099079B}"/>
              </a:ext>
              <a:ext uri="{C183D7F6-B498-43B3-948B-1728B52AA6E4}">
                <adec:decorative xmlns:adec="http://schemas.microsoft.com/office/drawing/2017/decorative" val="1"/>
              </a:ext>
            </a:extLst>
          </p:cNvPr>
          <p:cNvSpPr>
            <a:spLocks/>
          </p:cNvSpPr>
          <p:nvPr/>
        </p:nvSpPr>
        <p:spPr bwMode="auto">
          <a:xfrm>
            <a:off x="5305294" y="1948746"/>
            <a:ext cx="3007418" cy="40576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91440" tIns="45720" rIns="9144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endParaRPr kumimoji="0" lang="en-US" sz="1600" b="0" i="0" u="none" strike="noStrike" kern="0" cap="none" spc="0" normalizeH="0" baseline="0" noProof="0">
              <a:ln>
                <a:noFill/>
              </a:ln>
              <a:solidFill>
                <a:srgbClr val="FFFFFF"/>
              </a:solidFill>
              <a:effectLst/>
              <a:uLnTx/>
              <a:uFillTx/>
              <a:latin typeface="Segoe UI Semibold"/>
              <a:ea typeface="+mn-ea"/>
              <a:cs typeface="Segoe Sans Display" pitchFamily="2" charset="0"/>
            </a:endParaRPr>
          </a:p>
        </p:txBody>
      </p:sp>
      <p:sp>
        <p:nvSpPr>
          <p:cNvPr id="63" name="TextBox 62">
            <a:extLst>
              <a:ext uri="{FF2B5EF4-FFF2-40B4-BE49-F238E27FC236}">
                <a16:creationId xmlns:a16="http://schemas.microsoft.com/office/drawing/2014/main" id="{858B9B92-3175-498A-0E72-A98558770EC5}"/>
              </a:ext>
            </a:extLst>
          </p:cNvPr>
          <p:cNvSpPr txBox="1"/>
          <p:nvPr/>
        </p:nvSpPr>
        <p:spPr>
          <a:xfrm>
            <a:off x="2311460" y="2517093"/>
            <a:ext cx="2713086" cy="345479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68275" indent="-168275">
              <a:buFont typeface="Arial" panose="020B0604020202020204" pitchFamily="34" charset="0"/>
              <a:buChar char="•"/>
              <a:defRPr sz="1400">
                <a:cs typeface="Segoe UI"/>
              </a:defRPr>
            </a:lvl1pPr>
          </a:lstStyle>
          <a:p>
            <a:pPr marL="0" marR="0" lvl="0" indent="0" algn="l" defTabSz="914400" rtl="0" eaLnBrk="1" fontAlgn="auto" latinLnBrk="0" hangingPunct="1">
              <a:lnSpc>
                <a:spcPct val="100000"/>
              </a:lnSpc>
              <a:spcBef>
                <a:spcPts val="600"/>
              </a:spcBef>
              <a:spcAft>
                <a:spcPts val="300"/>
              </a:spcAft>
              <a:buClrTx/>
              <a:buSz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Segoe UI"/>
              </a:rPr>
              <a:t>Turn on proactive audit</a:t>
            </a:r>
          </a:p>
          <a:p>
            <a:pPr marL="130175" indent="-130175">
              <a:defRPr/>
            </a:pPr>
            <a:r>
              <a:rPr lang="en-US" sz="1200">
                <a:solidFill>
                  <a:srgbClr val="000000"/>
                </a:solidFill>
                <a:hlinkClick r:id="rId2" action="ppaction://hlinksldjump"/>
              </a:rPr>
              <a:t>Enable proactive audit and access logs for your tenant</a:t>
            </a:r>
            <a:endParaRPr lang="en-US" sz="1200">
              <a:solidFill>
                <a:srgbClr val="FFFFFF"/>
              </a:solidFill>
              <a:cs typeface="Segoe UI" pitchFamily="34" charset="0"/>
            </a:endParaRPr>
          </a:p>
          <a:p>
            <a:pPr marL="0" marR="0" lvl="0" indent="0" algn="l" defTabSz="914400" rtl="0" eaLnBrk="1" fontAlgn="auto" latinLnBrk="0" hangingPunct="1">
              <a:lnSpc>
                <a:spcPct val="100000"/>
              </a:lnSpc>
              <a:spcBef>
                <a:spcPts val="600"/>
              </a:spcBef>
              <a:spcAft>
                <a:spcPts val="30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Segoe UI"/>
              </a:rPr>
              <a:t>Enforce sharing policies</a:t>
            </a:r>
          </a:p>
          <a:p>
            <a:pPr marL="130175" indent="-130175">
              <a:defRPr/>
            </a:pPr>
            <a:r>
              <a:rPr lang="en-US" sz="1200">
                <a:solidFill>
                  <a:srgbClr val="000000"/>
                </a:solidFill>
                <a:hlinkClick r:id="rId3" action="ppaction://hlinksldjump"/>
              </a:rPr>
              <a:t>Configure tenant-wide sharing policies</a:t>
            </a:r>
            <a:endParaRPr lang="en-US" sz="1200">
              <a:solidFill>
                <a:srgbClr val="000000"/>
              </a:solidFill>
            </a:endParaRPr>
          </a:p>
          <a:p>
            <a:pPr marL="130175" indent="-130175">
              <a:defRPr/>
            </a:pPr>
            <a:r>
              <a:rPr lang="en-US" sz="1200">
                <a:solidFill>
                  <a:srgbClr val="000000"/>
                </a:solidFill>
                <a:hlinkClick r:id="rId4" action="ppaction://hlinksldjump"/>
              </a:rPr>
              <a:t>Disable “Everyone Except External Users” sharing</a:t>
            </a:r>
            <a:endParaRPr lang="en-US" sz="1200">
              <a:solidFill>
                <a:srgbClr val="000000"/>
              </a:solidFill>
            </a:endParaRPr>
          </a:p>
          <a:p>
            <a:pPr marL="0" indent="0">
              <a:spcBef>
                <a:spcPts val="600"/>
              </a:spcBef>
              <a:spcAft>
                <a:spcPts val="300"/>
              </a:spcAft>
              <a:buNone/>
              <a:defRPr/>
            </a:pPr>
            <a:r>
              <a:rPr lang="en-US" b="1">
                <a:solidFill>
                  <a:srgbClr val="000000"/>
                </a:solidFill>
              </a:rPr>
              <a:t>Assess site oversharing</a:t>
            </a:r>
          </a:p>
          <a:p>
            <a:pPr marL="171450" indent="-171450" defTabSz="932472" fontAlgn="base">
              <a:spcBef>
                <a:spcPct val="0"/>
              </a:spcBef>
              <a:spcAft>
                <a:spcPct val="0"/>
              </a:spcAft>
            </a:pPr>
            <a:r>
              <a:rPr lang="en-US" sz="1200">
                <a:solidFill>
                  <a:srgbClr val="000000"/>
                </a:solidFill>
                <a:hlinkClick r:id="rId5" action="ppaction://hlinksldjump"/>
              </a:rPr>
              <a:t>Assess site content and risks</a:t>
            </a:r>
          </a:p>
          <a:p>
            <a:pPr marL="171450" indent="-171450" defTabSz="932472" fontAlgn="base">
              <a:spcBef>
                <a:spcPct val="0"/>
              </a:spcBef>
              <a:spcAft>
                <a:spcPct val="0"/>
              </a:spcAft>
            </a:pPr>
            <a:r>
              <a:rPr lang="en-US" sz="1200">
                <a:solidFill>
                  <a:srgbClr val="000000"/>
                </a:solidFill>
                <a:hlinkClick r:id="rId5" action="ppaction://hlinksldjump"/>
              </a:rPr>
              <a:t>Review user access to high-risk sites</a:t>
            </a:r>
            <a:endParaRPr lang="en-US" sz="1200">
              <a:solidFill>
                <a:srgbClr val="000000"/>
              </a:solidFill>
              <a:hlinkClick r:id="rId5" action="ppaction://hlinksldjump">
                <a:extLst>
                  <a:ext uri="{A12FA001-AC4F-418D-AE19-62706E023703}">
                    <ahyp:hlinkClr xmlns:ahyp="http://schemas.microsoft.com/office/drawing/2018/hyperlinkcolor" val="tx"/>
                  </a:ext>
                </a:extLst>
              </a:hlinkClick>
            </a:endParaRPr>
          </a:p>
          <a:p>
            <a:pPr marL="171450" indent="-171450" defTabSz="932472" fontAlgn="base">
              <a:spcBef>
                <a:spcPct val="0"/>
              </a:spcBef>
              <a:spcAft>
                <a:spcPct val="0"/>
              </a:spcAft>
            </a:pPr>
            <a:r>
              <a:rPr lang="en-US" sz="1200">
                <a:solidFill>
                  <a:srgbClr val="000000"/>
                </a:solidFill>
                <a:hlinkClick r:id="rId6" action="ppaction://hlinksldjump"/>
              </a:rPr>
              <a:t>Validate ownership</a:t>
            </a:r>
            <a:endParaRPr lang="en-US" sz="1200">
              <a:solidFill>
                <a:srgbClr val="000000"/>
              </a:solidFill>
            </a:endParaRPr>
          </a:p>
          <a:p>
            <a:pPr marL="171450" indent="-171450" defTabSz="932472" fontAlgn="base">
              <a:spcBef>
                <a:spcPct val="0"/>
              </a:spcBef>
              <a:spcAft>
                <a:spcPct val="0"/>
              </a:spcAft>
            </a:pPr>
            <a:r>
              <a:rPr lang="en-US" sz="1200">
                <a:solidFill>
                  <a:srgbClr val="000000"/>
                </a:solidFill>
                <a:hlinkClick r:id="rId7" action="ppaction://hlinksldjump"/>
              </a:rPr>
              <a:t>Clean-up inactive sites</a:t>
            </a:r>
            <a:endParaRPr lang="en-US" sz="1200">
              <a:solidFill>
                <a:srgbClr val="000000"/>
              </a:solidFill>
            </a:endParaRPr>
          </a:p>
          <a:p>
            <a:pPr marL="171450" indent="-171450" defTabSz="932472" fontAlgn="base">
              <a:spcBef>
                <a:spcPct val="0"/>
              </a:spcBef>
              <a:spcAft>
                <a:spcPct val="0"/>
              </a:spcAft>
            </a:pPr>
            <a:r>
              <a:rPr lang="en-US" sz="1200">
                <a:solidFill>
                  <a:srgbClr val="000000"/>
                </a:solidFill>
                <a:hlinkClick r:id="rId8" action="ppaction://hlinksldjump"/>
              </a:rPr>
              <a:t>Lock-down high-risk sites</a:t>
            </a:r>
            <a:endParaRPr lang="en-US" sz="1200">
              <a:solidFill>
                <a:srgbClr val="000000"/>
              </a:solidFill>
            </a:endParaRPr>
          </a:p>
          <a:p>
            <a:pPr marL="0" indent="0">
              <a:spcBef>
                <a:spcPts val="600"/>
              </a:spcBef>
              <a:spcAft>
                <a:spcPts val="300"/>
              </a:spcAft>
              <a:buNone/>
              <a:defRPr/>
            </a:pPr>
            <a:r>
              <a:rPr lang="en-US" b="1" i="1">
                <a:solidFill>
                  <a:srgbClr val="000000"/>
                </a:solidFill>
              </a:rPr>
              <a:t>Optional: Grant Copilot access to low-risk sites</a:t>
            </a:r>
            <a:r>
              <a:rPr lang="en-US" b="1" i="1">
                <a:solidFill>
                  <a:srgbClr val="000000"/>
                </a:solidFill>
                <a:latin typeface="Segoe UI"/>
              </a:rPr>
              <a:t> with RSS</a:t>
            </a:r>
            <a:endParaRPr lang="en-US" b="1" i="1">
              <a:solidFill>
                <a:srgbClr val="000000"/>
              </a:solidFill>
            </a:endParaRPr>
          </a:p>
        </p:txBody>
      </p:sp>
      <p:sp>
        <p:nvSpPr>
          <p:cNvPr id="64" name="TextBox 63">
            <a:extLst>
              <a:ext uri="{FF2B5EF4-FFF2-40B4-BE49-F238E27FC236}">
                <a16:creationId xmlns:a16="http://schemas.microsoft.com/office/drawing/2014/main" id="{57644631-72D5-C88E-8BC0-92384F7BAE8C}"/>
              </a:ext>
            </a:extLst>
          </p:cNvPr>
          <p:cNvSpPr txBox="1"/>
          <p:nvPr/>
        </p:nvSpPr>
        <p:spPr>
          <a:xfrm>
            <a:off x="5452459" y="2517093"/>
            <a:ext cx="2713086" cy="322395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68275" indent="-168275">
              <a:buFont typeface="Arial" panose="020B0604020202020204" pitchFamily="34" charset="0"/>
              <a:buChar char="•"/>
              <a:defRPr sz="1400">
                <a:cs typeface="Segoe UI"/>
              </a:defRPr>
            </a:lvl1pPr>
          </a:lstStyle>
          <a:p>
            <a:pPr marL="0" marR="0" lvl="0" indent="0" algn="l" defTabSz="914400" rtl="0" eaLnBrk="1" fontAlgn="auto" latinLnBrk="0" hangingPunct="1">
              <a:lnSpc>
                <a:spcPct val="100000"/>
              </a:lnSpc>
              <a:spcBef>
                <a:spcPts val="600"/>
              </a:spcBef>
              <a:spcAft>
                <a:spcPts val="300"/>
              </a:spcAft>
              <a:buClrTx/>
              <a:buSz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Segoe UI"/>
              </a:rPr>
              <a:t>Protect your sensitive information </a:t>
            </a:r>
          </a:p>
          <a:p>
            <a:pPr marL="130175" marR="0" lvl="0" indent="-130175" algn="l" defTabSz="914400" rtl="0" eaLnBrk="1" fontAlgn="auto" latinLnBrk="0" hangingPunct="1">
              <a:lnSpc>
                <a:spcPct val="100000"/>
              </a:lnSpc>
              <a:buClrTx/>
              <a:buSzTx/>
              <a:buFont typeface="Arial" panose="020B0604020202020204" pitchFamily="34" charset="0"/>
              <a:buChar char="•"/>
              <a:tabLst/>
              <a:defRPr/>
            </a:pPr>
            <a:r>
              <a:rPr lang="en-US" sz="1200">
                <a:solidFill>
                  <a:srgbClr val="000000"/>
                </a:solidFill>
                <a:hlinkClick r:id="rId9" action="ppaction://hlinksldjump"/>
              </a:rPr>
              <a:t>Create Sensitivity Labels</a:t>
            </a:r>
            <a:endParaRPr lang="en-US" sz="1200">
              <a:solidFill>
                <a:srgbClr val="000000"/>
              </a:solidFill>
            </a:endParaRPr>
          </a:p>
          <a:p>
            <a:pPr marL="130175" marR="0" lvl="0" indent="-130175" algn="l" defTabSz="914400" rtl="0" eaLnBrk="1" fontAlgn="auto" latinLnBrk="0" hangingPunct="1">
              <a:lnSpc>
                <a:spcPct val="100000"/>
              </a:lnSpc>
              <a:buClrTx/>
              <a:buSzTx/>
              <a:buFont typeface="Arial" panose="020B0604020202020204" pitchFamily="34" charset="0"/>
              <a:buChar char="•"/>
              <a:tabLst/>
              <a:defRPr/>
            </a:pPr>
            <a:r>
              <a:rPr lang="en-US" sz="1200">
                <a:solidFill>
                  <a:srgbClr val="000000"/>
                </a:solidFill>
                <a:hlinkClick r:id="rId10" action="ppaction://hlinksldjump"/>
              </a:rPr>
              <a:t>Publish Sensitivity labels </a:t>
            </a:r>
            <a:endParaRPr lang="en-US" sz="1200">
              <a:solidFill>
                <a:srgbClr val="000000"/>
              </a:solidFill>
            </a:endParaRPr>
          </a:p>
          <a:p>
            <a:pPr marL="130175" marR="0" lvl="0" indent="-130175" algn="l" defTabSz="914400" rtl="0" eaLnBrk="1" fontAlgn="auto" latinLnBrk="0" hangingPunct="1">
              <a:lnSpc>
                <a:spcPct val="100000"/>
              </a:lnSpc>
              <a:buClrTx/>
              <a:buSzTx/>
              <a:buFont typeface="Arial" panose="020B0604020202020204" pitchFamily="34" charset="0"/>
              <a:buChar char="•"/>
              <a:tabLst/>
              <a:defRPr/>
            </a:pPr>
            <a:r>
              <a:rPr lang="en-US" sz="1200">
                <a:solidFill>
                  <a:srgbClr val="000000"/>
                </a:solidFill>
                <a:hlinkClick r:id="rId11" action="ppaction://hlinksldjump"/>
              </a:rPr>
              <a:t>Enable OneDrive and SharePoint labels </a:t>
            </a:r>
            <a:endParaRPr lang="en-US" sz="1200">
              <a:solidFill>
                <a:srgbClr val="000000"/>
              </a:solidFill>
            </a:endParaRPr>
          </a:p>
          <a:p>
            <a:pPr marL="130175" marR="0" lvl="0" indent="-130175" algn="l" defTabSz="914400" rtl="0" eaLnBrk="1" fontAlgn="auto" latinLnBrk="0" hangingPunct="1">
              <a:lnSpc>
                <a:spcPct val="100000"/>
              </a:lnSpc>
              <a:buClrTx/>
              <a:buSzTx/>
              <a:buFont typeface="Arial" panose="020B0604020202020204" pitchFamily="34" charset="0"/>
              <a:buChar char="•"/>
              <a:tabLst/>
              <a:defRPr/>
            </a:pPr>
            <a:r>
              <a:rPr lang="en-US" sz="1200">
                <a:solidFill>
                  <a:srgbClr val="000000"/>
                </a:solidFill>
                <a:hlinkClick r:id="rId12" action="ppaction://hlinksldjump"/>
              </a:rPr>
              <a:t>Educate users</a:t>
            </a:r>
            <a:endParaRPr lang="en-US" sz="1200">
              <a:solidFill>
                <a:srgbClr val="000000"/>
              </a:solidFill>
            </a:endParaRPr>
          </a:p>
          <a:p>
            <a:pPr marL="0" marR="0" lvl="0" indent="0" algn="l" defTabSz="914400" rtl="0" eaLnBrk="1" fontAlgn="auto" latinLnBrk="0" hangingPunct="1">
              <a:lnSpc>
                <a:spcPct val="100000"/>
              </a:lnSpc>
              <a:spcBef>
                <a:spcPts val="600"/>
              </a:spcBef>
              <a:spcAft>
                <a:spcPts val="300"/>
              </a:spcAft>
              <a:buClrTx/>
              <a:buSz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Segoe UI"/>
              </a:rPr>
              <a:t>Block the oversharing of sensitive information</a:t>
            </a:r>
          </a:p>
          <a:p>
            <a:pPr marL="130175" marR="0" lvl="0" indent="-130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Sans Display"/>
                <a:ea typeface="+mn-ea"/>
                <a:cs typeface="+mn-cs"/>
                <a:hlinkClick r:id="rId12" action="ppaction://hlinksldjump"/>
              </a:rPr>
              <a:t>Create and deploy DLP policies across: Exchange, SharePoint &amp; OneDrive</a:t>
            </a:r>
            <a:endParaRPr kumimoji="0" lang="en-US" sz="1200" b="0" i="0" u="none" strike="noStrike" kern="1200" cap="none" spc="0" normalizeH="0" baseline="0" noProof="0">
              <a:ln>
                <a:noFill/>
              </a:ln>
              <a:solidFill>
                <a:srgbClr val="000000"/>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300"/>
              </a:spcAft>
              <a:buClrTx/>
              <a:buSzTx/>
              <a:buNone/>
              <a:tabLst/>
              <a:defRPr/>
            </a:pPr>
            <a:r>
              <a:rPr lang="en-US" b="1">
                <a:solidFill>
                  <a:srgbClr val="000000"/>
                </a:solidFill>
                <a:latin typeface="Segoe UI"/>
              </a:rPr>
              <a:t>Protect the integrity of SharePoint content</a:t>
            </a:r>
          </a:p>
          <a:p>
            <a:pPr marL="130175" indent="-130175">
              <a:defRPr/>
            </a:pPr>
            <a:r>
              <a:rPr lang="en-US" sz="1200">
                <a:solidFill>
                  <a:srgbClr val="000000"/>
                </a:solidFill>
                <a:hlinkClick r:id="rId9" action="ppaction://hlinksldjump"/>
              </a:rPr>
              <a:t>Track app risks with App Insights reports</a:t>
            </a:r>
            <a:endParaRPr lang="en-US" sz="1200">
              <a:solidFill>
                <a:srgbClr val="000000"/>
              </a:solidFill>
            </a:endParaRPr>
          </a:p>
          <a:p>
            <a:pPr marL="130175" marR="0" lvl="0" indent="-130175" algn="l" defTabSz="914400" rtl="0" eaLnBrk="1" fontAlgn="auto" latinLnBrk="0" hangingPunct="1">
              <a:lnSpc>
                <a:spcPct val="100000"/>
              </a:lnSpc>
              <a:buClrTx/>
              <a:buSzTx/>
              <a:buFont typeface="Arial" panose="020B0604020202020204" pitchFamily="34" charset="0"/>
              <a:buChar char="•"/>
              <a:tabLst/>
              <a:defRPr/>
            </a:pPr>
            <a:endParaRPr lang="en-US" sz="1200">
              <a:solidFill>
                <a:srgbClr val="000000"/>
              </a:solidFill>
            </a:endParaRPr>
          </a:p>
        </p:txBody>
      </p:sp>
      <p:sp>
        <p:nvSpPr>
          <p:cNvPr id="65" name="TextBox 64">
            <a:extLst>
              <a:ext uri="{FF2B5EF4-FFF2-40B4-BE49-F238E27FC236}">
                <a16:creationId xmlns:a16="http://schemas.microsoft.com/office/drawing/2014/main" id="{786298ED-8542-BBE0-1CF5-D9E7BCB7A6E7}"/>
              </a:ext>
            </a:extLst>
          </p:cNvPr>
          <p:cNvSpPr txBox="1"/>
          <p:nvPr/>
        </p:nvSpPr>
        <p:spPr>
          <a:xfrm>
            <a:off x="8593458" y="2517093"/>
            <a:ext cx="2713086" cy="263918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68275" indent="-168275">
              <a:buFont typeface="Arial" panose="020B0604020202020204" pitchFamily="34" charset="0"/>
              <a:buChar char="•"/>
              <a:defRPr sz="1400">
                <a:cs typeface="Segoe UI"/>
              </a:defRPr>
            </a:lvl1pPr>
          </a:lstStyle>
          <a:p>
            <a:pPr marL="0" marR="0" lvl="0" indent="0" algn="l" defTabSz="914400" rtl="0" eaLnBrk="1" fontAlgn="auto" latinLnBrk="0" hangingPunct="1">
              <a:lnSpc>
                <a:spcPct val="100000"/>
              </a:lnSpc>
              <a:spcBef>
                <a:spcPts val="600"/>
              </a:spcBef>
              <a:spcAft>
                <a:spcPts val="300"/>
              </a:spcAft>
              <a:buClrTx/>
              <a:buSz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Segoe UI"/>
              </a:rPr>
              <a:t>Search sensitive content to reduce exposure </a:t>
            </a:r>
          </a:p>
          <a:p>
            <a:pPr marL="130175" marR="0" lvl="0" indent="-130175" algn="l" defTabSz="914400" rtl="0" eaLnBrk="1" fontAlgn="auto" latinLnBrk="0" hangingPunct="1">
              <a:lnSpc>
                <a:spcPct val="100000"/>
              </a:lnSpc>
              <a:buClrTx/>
              <a:buSzTx/>
              <a:buFont typeface="Arial" panose="020B0604020202020204" pitchFamily="34" charset="0"/>
              <a:buChar char="•"/>
              <a:tabLst/>
              <a:defRPr/>
            </a:pPr>
            <a:r>
              <a:rPr lang="en-US" sz="1200">
                <a:solidFill>
                  <a:srgbClr val="000000"/>
                </a:solidFill>
                <a:hlinkClick r:id="rId13" action="ppaction://hlinksldjump"/>
              </a:rPr>
              <a:t>Track and preserve Copilot interactions with eDiscovery</a:t>
            </a:r>
            <a:endParaRPr lang="en-US" sz="1200">
              <a:solidFill>
                <a:srgbClr val="000000"/>
              </a:solidFill>
            </a:endParaRPr>
          </a:p>
          <a:p>
            <a:pPr marL="0" marR="0" lvl="0" indent="0" algn="l" defTabSz="914400" rtl="0" eaLnBrk="1" fontAlgn="auto" latinLnBrk="0" hangingPunct="1">
              <a:lnSpc>
                <a:spcPct val="100000"/>
              </a:lnSpc>
              <a:spcBef>
                <a:spcPts val="600"/>
              </a:spcBef>
              <a:spcAft>
                <a:spcPts val="300"/>
              </a:spcAft>
              <a:buClrTx/>
              <a:buSz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Segoe UI"/>
              </a:rPr>
              <a:t>Further secure sensitive data</a:t>
            </a:r>
          </a:p>
          <a:p>
            <a:pPr marL="130175" marR="0" lvl="0" indent="-130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Sans Display"/>
                <a:ea typeface="+mn-ea"/>
                <a:cs typeface="+mn-cs"/>
                <a:hlinkClick r:id="rId14" action="ppaction://hlinksldjump"/>
              </a:rPr>
              <a:t>Manage data lifecycle with auto-retention or deletion</a:t>
            </a:r>
            <a:endParaRPr lang="en-US" b="1">
              <a:solidFill>
                <a:srgbClr val="000000"/>
              </a:solidFill>
              <a:latin typeface="Segoe UI"/>
            </a:endParaRPr>
          </a:p>
          <a:p>
            <a:pPr marL="0" marR="0" lvl="0" indent="0" algn="l" defTabSz="914400" rtl="0" eaLnBrk="1" fontAlgn="auto" latinLnBrk="0" hangingPunct="1">
              <a:lnSpc>
                <a:spcPct val="100000"/>
              </a:lnSpc>
              <a:spcBef>
                <a:spcPts val="600"/>
              </a:spcBef>
              <a:spcAft>
                <a:spcPts val="300"/>
              </a:spcAft>
              <a:buClrTx/>
              <a:buSzTx/>
              <a:buNone/>
              <a:tabLst/>
              <a:defRPr/>
            </a:pPr>
            <a:r>
              <a:rPr lang="en-US" b="1">
                <a:solidFill>
                  <a:srgbClr val="000000"/>
                </a:solidFill>
                <a:latin typeface="Segoe UI"/>
              </a:rPr>
              <a:t>Prevent sites from becoming stale</a:t>
            </a:r>
          </a:p>
          <a:p>
            <a:pPr marL="130175" indent="-130175">
              <a:defRPr/>
            </a:pPr>
            <a:r>
              <a:rPr lang="en-US" sz="1200">
                <a:solidFill>
                  <a:srgbClr val="000000"/>
                </a:solidFill>
                <a:hlinkClick r:id="rId15" action="ppaction://hlinksldjump"/>
              </a:rPr>
              <a:t>Enable site attestation to maintain ownership</a:t>
            </a:r>
            <a:endParaRPr lang="en-US" sz="1200">
              <a:solidFill>
                <a:srgbClr val="000000"/>
              </a:solidFill>
            </a:endParaRPr>
          </a:p>
          <a:p>
            <a:pPr marL="130175" marR="0" lvl="0" indent="-130175" algn="l" defTabSz="914400" rtl="0" eaLnBrk="1" fontAlgn="auto" latinLnBrk="0" hangingPunct="1">
              <a:lnSpc>
                <a:spcPct val="100000"/>
              </a:lnSpc>
              <a:buClrTx/>
              <a:buSzTx/>
              <a:buFont typeface="Arial" panose="020B0604020202020204" pitchFamily="34" charset="0"/>
              <a:buChar char="•"/>
              <a:tabLst/>
              <a:defRPr/>
            </a:pPr>
            <a:endParaRPr lang="en-US" sz="1200">
              <a:solidFill>
                <a:srgbClr val="000000"/>
              </a:solidFill>
            </a:endParaRPr>
          </a:p>
        </p:txBody>
      </p:sp>
      <p:sp>
        <p:nvSpPr>
          <p:cNvPr id="66" name="TextBox 65">
            <a:extLst>
              <a:ext uri="{FF2B5EF4-FFF2-40B4-BE49-F238E27FC236}">
                <a16:creationId xmlns:a16="http://schemas.microsoft.com/office/drawing/2014/main" id="{EFA73594-313D-B3A0-4EDC-6EFF44B44B23}"/>
              </a:ext>
            </a:extLst>
          </p:cNvPr>
          <p:cNvSpPr txBox="1">
            <a:spLocks/>
          </p:cNvSpPr>
          <p:nvPr/>
        </p:nvSpPr>
        <p:spPr>
          <a:xfrm>
            <a:off x="2673448" y="2028516"/>
            <a:ext cx="2240941" cy="246221"/>
          </a:xfrm>
          <a:prstGeom prst="rect">
            <a:avLst/>
          </a:prstGeom>
          <a:noFill/>
          <a:ln>
            <a:noFill/>
          </a:ln>
          <a:effectLst/>
        </p:spPr>
        <p:txBody>
          <a:bodyPr wrap="square" lIns="0" tIns="0" rIns="0" bIns="0" rtlCol="0" anchor="ctr" anchorCtr="0">
            <a:spAutoFit/>
          </a:bodyPr>
          <a:lstStyle>
            <a:defPPr>
              <a:defRPr lang="en-US"/>
            </a:defPPr>
            <a:lvl1pPr algn="ctr" fontAlgn="base">
              <a:spcBef>
                <a:spcPct val="0"/>
              </a:spcBef>
              <a:spcAft>
                <a:spcPts val="1200"/>
              </a:spcAft>
              <a:buSzPct val="90000"/>
              <a:defRPr sz="1600" b="1">
                <a:solidFill>
                  <a:schemeClr val="bg1"/>
                </a:solidFill>
                <a:latin typeface="+mj-lt"/>
              </a:defRPr>
            </a:lvl1pPr>
            <a:lvl2pPr marL="457200" defTabSz="914400">
              <a:defRPr sz="1800">
                <a:solidFill>
                  <a:schemeClr val="tx1"/>
                </a:solidFill>
              </a:defRPr>
            </a:lvl2pPr>
            <a:lvl3pPr marL="914400" defTabSz="914400">
              <a:defRPr sz="1800">
                <a:solidFill>
                  <a:schemeClr val="tx1"/>
                </a:solidFill>
              </a:defRPr>
            </a:lvl3pPr>
            <a:lvl4pPr marL="1371600" defTabSz="914400">
              <a:defRPr sz="1800">
                <a:solidFill>
                  <a:schemeClr val="tx1"/>
                </a:solidFill>
              </a:defRPr>
            </a:lvl4pPr>
            <a:lvl5pPr marL="1828800" defTabSz="914400">
              <a:defRPr sz="1800">
                <a:solidFill>
                  <a:schemeClr val="tx1"/>
                </a:solidFill>
              </a:defRPr>
            </a:lvl5pPr>
            <a:lvl6pPr marL="2286000" defTabSz="914400">
              <a:defRPr sz="1800">
                <a:solidFill>
                  <a:schemeClr val="tx1"/>
                </a:solidFill>
              </a:defRPr>
            </a:lvl6pPr>
            <a:lvl7pPr marL="2743200" defTabSz="914400">
              <a:defRPr sz="1800">
                <a:solidFill>
                  <a:schemeClr val="tx1"/>
                </a:solidFill>
              </a:defRPr>
            </a:lvl7pPr>
            <a:lvl8pPr marL="3200400" defTabSz="914400">
              <a:defRPr sz="1800">
                <a:solidFill>
                  <a:schemeClr val="tx1"/>
                </a:solidFill>
              </a:defRPr>
            </a:lvl8pPr>
            <a:lvl9pPr marL="3657600" defTabSz="914400">
              <a:defRPr sz="1800">
                <a:solidFill>
                  <a:schemeClr val="tx1"/>
                </a:solidFill>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Initiate </a:t>
            </a:r>
          </a:p>
        </p:txBody>
      </p:sp>
      <p:sp>
        <p:nvSpPr>
          <p:cNvPr id="67" name="TextBox 66">
            <a:extLst>
              <a:ext uri="{FF2B5EF4-FFF2-40B4-BE49-F238E27FC236}">
                <a16:creationId xmlns:a16="http://schemas.microsoft.com/office/drawing/2014/main" id="{D749B7B9-057A-FAB9-1E01-8B5039CD86AC}"/>
              </a:ext>
            </a:extLst>
          </p:cNvPr>
          <p:cNvSpPr txBox="1">
            <a:spLocks/>
          </p:cNvSpPr>
          <p:nvPr/>
        </p:nvSpPr>
        <p:spPr>
          <a:xfrm>
            <a:off x="5799669" y="2028516"/>
            <a:ext cx="2293820" cy="246221"/>
          </a:xfrm>
          <a:prstGeom prst="rect">
            <a:avLst/>
          </a:prstGeom>
          <a:noFill/>
          <a:ln>
            <a:noFill/>
          </a:ln>
          <a:effectLst/>
        </p:spPr>
        <p:txBody>
          <a:bodyPr wrap="square" lIns="0" tIns="0" rIns="0" bIns="0" rtlCol="0" anchor="ctr" anchorCtr="0">
            <a:spAutoFit/>
          </a:bodyPr>
          <a:lstStyle>
            <a:defPPr>
              <a:defRPr lang="en-US"/>
            </a:defPPr>
            <a:lvl1pPr algn="ctr" fontAlgn="base">
              <a:spcBef>
                <a:spcPct val="0"/>
              </a:spcBef>
              <a:spcAft>
                <a:spcPts val="1200"/>
              </a:spcAft>
              <a:buSzPct val="90000"/>
              <a:defRPr sz="1600" b="1">
                <a:solidFill>
                  <a:schemeClr val="bg1"/>
                </a:solidFill>
                <a:latin typeface="+mj-lt"/>
              </a:defRPr>
            </a:lvl1pPr>
            <a:lvl2pPr marL="457200" defTabSz="914400">
              <a:defRPr sz="1800">
                <a:solidFill>
                  <a:schemeClr val="tx1"/>
                </a:solidFill>
              </a:defRPr>
            </a:lvl2pPr>
            <a:lvl3pPr marL="914400" defTabSz="914400">
              <a:defRPr sz="1800">
                <a:solidFill>
                  <a:schemeClr val="tx1"/>
                </a:solidFill>
              </a:defRPr>
            </a:lvl3pPr>
            <a:lvl4pPr marL="1371600" defTabSz="914400">
              <a:defRPr sz="1800">
                <a:solidFill>
                  <a:schemeClr val="tx1"/>
                </a:solidFill>
              </a:defRPr>
            </a:lvl4pPr>
            <a:lvl5pPr marL="1828800" defTabSz="914400">
              <a:defRPr sz="1800">
                <a:solidFill>
                  <a:schemeClr val="tx1"/>
                </a:solidFill>
              </a:defRPr>
            </a:lvl5pPr>
            <a:lvl6pPr marL="2286000" defTabSz="914400">
              <a:defRPr sz="1800">
                <a:solidFill>
                  <a:schemeClr val="tx1"/>
                </a:solidFill>
              </a:defRPr>
            </a:lvl6pPr>
            <a:lvl7pPr marL="2743200" defTabSz="914400">
              <a:defRPr sz="1800">
                <a:solidFill>
                  <a:schemeClr val="tx1"/>
                </a:solidFill>
              </a:defRPr>
            </a:lvl7pPr>
            <a:lvl8pPr marL="3200400" defTabSz="914400">
              <a:defRPr sz="1800">
                <a:solidFill>
                  <a:schemeClr val="tx1"/>
                </a:solidFill>
              </a:defRPr>
            </a:lvl8pPr>
            <a:lvl9pPr marL="3657600" defTabSz="914400">
              <a:defRPr sz="1800">
                <a:solidFill>
                  <a:schemeClr val="tx1"/>
                </a:solidFill>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Protect</a:t>
            </a:r>
          </a:p>
        </p:txBody>
      </p:sp>
      <p:sp>
        <p:nvSpPr>
          <p:cNvPr id="68" name="TextBox 67">
            <a:extLst>
              <a:ext uri="{FF2B5EF4-FFF2-40B4-BE49-F238E27FC236}">
                <a16:creationId xmlns:a16="http://schemas.microsoft.com/office/drawing/2014/main" id="{3977EE1D-B350-7848-4670-3D8680396DFF}"/>
              </a:ext>
            </a:extLst>
          </p:cNvPr>
          <p:cNvSpPr txBox="1">
            <a:spLocks/>
          </p:cNvSpPr>
          <p:nvPr/>
        </p:nvSpPr>
        <p:spPr>
          <a:xfrm>
            <a:off x="8967263" y="2028516"/>
            <a:ext cx="2267226" cy="246221"/>
          </a:xfrm>
          <a:prstGeom prst="rect">
            <a:avLst/>
          </a:prstGeom>
          <a:noFill/>
          <a:ln>
            <a:noFill/>
          </a:ln>
          <a:effectLst/>
        </p:spPr>
        <p:txBody>
          <a:bodyPr wrap="square" lIns="0" tIns="0" rIns="0" bIns="0" rtlCol="0" anchor="ctr" anchorCtr="0">
            <a:spAutoFit/>
          </a:bodyPr>
          <a:lstStyle>
            <a:defPPr>
              <a:defRPr lang="en-US"/>
            </a:defPPr>
            <a:lvl1pPr algn="ctr" fontAlgn="base">
              <a:spcBef>
                <a:spcPct val="0"/>
              </a:spcBef>
              <a:spcAft>
                <a:spcPts val="1200"/>
              </a:spcAft>
              <a:buSzPct val="90000"/>
              <a:defRPr sz="1600" b="1">
                <a:solidFill>
                  <a:schemeClr val="bg1"/>
                </a:solidFill>
                <a:latin typeface="+mj-lt"/>
              </a:defRPr>
            </a:lvl1pPr>
            <a:lvl2pPr marL="457200" defTabSz="914400">
              <a:defRPr sz="1800">
                <a:solidFill>
                  <a:schemeClr val="tx1"/>
                </a:solidFill>
              </a:defRPr>
            </a:lvl2pPr>
            <a:lvl3pPr marL="914400" defTabSz="914400">
              <a:defRPr sz="1800">
                <a:solidFill>
                  <a:schemeClr val="tx1"/>
                </a:solidFill>
              </a:defRPr>
            </a:lvl3pPr>
            <a:lvl4pPr marL="1371600" defTabSz="914400">
              <a:defRPr sz="1800">
                <a:solidFill>
                  <a:schemeClr val="tx1"/>
                </a:solidFill>
              </a:defRPr>
            </a:lvl4pPr>
            <a:lvl5pPr marL="1828800" defTabSz="914400">
              <a:defRPr sz="1800">
                <a:solidFill>
                  <a:schemeClr val="tx1"/>
                </a:solidFill>
              </a:defRPr>
            </a:lvl5pPr>
            <a:lvl6pPr marL="2286000" defTabSz="914400">
              <a:defRPr sz="1800">
                <a:solidFill>
                  <a:schemeClr val="tx1"/>
                </a:solidFill>
              </a:defRPr>
            </a:lvl6pPr>
            <a:lvl7pPr marL="2743200" defTabSz="914400">
              <a:defRPr sz="1800">
                <a:solidFill>
                  <a:schemeClr val="tx1"/>
                </a:solidFill>
              </a:defRPr>
            </a:lvl7pPr>
            <a:lvl8pPr marL="3200400" defTabSz="914400">
              <a:defRPr sz="1800">
                <a:solidFill>
                  <a:schemeClr val="tx1"/>
                </a:solidFill>
              </a:defRPr>
            </a:lvl8pPr>
            <a:lvl9pPr marL="3657600" defTabSz="914400">
              <a:defRPr sz="1800">
                <a:solidFill>
                  <a:schemeClr val="tx1"/>
                </a:solidFill>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Operate</a:t>
            </a:r>
          </a:p>
        </p:txBody>
      </p:sp>
      <p:sp>
        <p:nvSpPr>
          <p:cNvPr id="69" name="Oval 68">
            <a:extLst>
              <a:ext uri="{FF2B5EF4-FFF2-40B4-BE49-F238E27FC236}">
                <a16:creationId xmlns:a16="http://schemas.microsoft.com/office/drawing/2014/main" id="{D975947B-33AD-C6A4-629E-E514C848D7FD}"/>
              </a:ext>
              <a:ext uri="{C183D7F6-B498-43B3-948B-1728B52AA6E4}">
                <adec:decorative xmlns:adec="http://schemas.microsoft.com/office/drawing/2017/decorative" val="1"/>
              </a:ext>
            </a:extLst>
          </p:cNvPr>
          <p:cNvSpPr/>
          <p:nvPr/>
        </p:nvSpPr>
        <p:spPr bwMode="auto">
          <a:xfrm>
            <a:off x="2202394" y="1987733"/>
            <a:ext cx="327787" cy="32778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0" name="Oval 69">
            <a:extLst>
              <a:ext uri="{FF2B5EF4-FFF2-40B4-BE49-F238E27FC236}">
                <a16:creationId xmlns:a16="http://schemas.microsoft.com/office/drawing/2014/main" id="{7EDBBEE0-8350-9CB1-7595-2DBD70302B2D}"/>
              </a:ext>
              <a:ext uri="{C183D7F6-B498-43B3-948B-1728B52AA6E4}">
                <adec:decorative xmlns:adec="http://schemas.microsoft.com/office/drawing/2017/decorative" val="1"/>
              </a:ext>
            </a:extLst>
          </p:cNvPr>
          <p:cNvSpPr/>
          <p:nvPr/>
        </p:nvSpPr>
        <p:spPr bwMode="auto">
          <a:xfrm>
            <a:off x="5343393" y="1987733"/>
            <a:ext cx="327787" cy="32778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1" name="Oval 70">
            <a:extLst>
              <a:ext uri="{FF2B5EF4-FFF2-40B4-BE49-F238E27FC236}">
                <a16:creationId xmlns:a16="http://schemas.microsoft.com/office/drawing/2014/main" id="{5C21C569-0F8B-B798-B37E-3655C1C5E621}"/>
              </a:ext>
              <a:ext uri="{C183D7F6-B498-43B3-948B-1728B52AA6E4}">
                <adec:decorative xmlns:adec="http://schemas.microsoft.com/office/drawing/2017/decorative" val="1"/>
              </a:ext>
            </a:extLst>
          </p:cNvPr>
          <p:cNvSpPr/>
          <p:nvPr/>
        </p:nvSpPr>
        <p:spPr bwMode="auto">
          <a:xfrm>
            <a:off x="8484392" y="1987733"/>
            <a:ext cx="327787" cy="32778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2" name="Graphic 84" descr="Icon of a person with a checkmark">
            <a:extLst>
              <a:ext uri="{FF2B5EF4-FFF2-40B4-BE49-F238E27FC236}">
                <a16:creationId xmlns:a16="http://schemas.microsoft.com/office/drawing/2014/main" id="{DB5BCBBB-E457-63BA-C1F4-37E330863A7E}"/>
              </a:ext>
            </a:extLst>
          </p:cNvPr>
          <p:cNvSpPr/>
          <p:nvPr/>
        </p:nvSpPr>
        <p:spPr>
          <a:xfrm>
            <a:off x="2275733" y="2061072"/>
            <a:ext cx="181110" cy="181110"/>
          </a:xfrm>
          <a:custGeom>
            <a:avLst/>
            <a:gdLst>
              <a:gd name="connsiteX0" fmla="*/ 196799 w 266649"/>
              <a:gd name="connsiteY0" fmla="*/ 126949 h 266649"/>
              <a:gd name="connsiteX1" fmla="*/ 266649 w 266649"/>
              <a:gd name="connsiteY1" fmla="*/ 196799 h 266649"/>
              <a:gd name="connsiteX2" fmla="*/ 196799 w 266649"/>
              <a:gd name="connsiteY2" fmla="*/ 266649 h 266649"/>
              <a:gd name="connsiteX3" fmla="*/ 126949 w 266649"/>
              <a:gd name="connsiteY3" fmla="*/ 196799 h 266649"/>
              <a:gd name="connsiteX4" fmla="*/ 196799 w 266649"/>
              <a:gd name="connsiteY4" fmla="*/ 126949 h 266649"/>
              <a:gd name="connsiteX5" fmla="*/ 127229 w 266649"/>
              <a:gd name="connsiteY5" fmla="*/ 152349 h 266649"/>
              <a:gd name="connsiteX6" fmla="*/ 114249 w 266649"/>
              <a:gd name="connsiteY6" fmla="*/ 196799 h 266649"/>
              <a:gd name="connsiteX7" fmla="*/ 134468 w 266649"/>
              <a:gd name="connsiteY7" fmla="*/ 250914 h 266649"/>
              <a:gd name="connsiteX8" fmla="*/ 101549 w 266649"/>
              <a:gd name="connsiteY8" fmla="*/ 253962 h 266649"/>
              <a:gd name="connsiteX9" fmla="*/ 6477 w 266649"/>
              <a:gd name="connsiteY9" fmla="*/ 212852 h 266649"/>
              <a:gd name="connsiteX10" fmla="*/ 0 w 266649"/>
              <a:gd name="connsiteY10" fmla="*/ 192596 h 266649"/>
              <a:gd name="connsiteX11" fmla="*/ 0 w 266649"/>
              <a:gd name="connsiteY11" fmla="*/ 180912 h 266649"/>
              <a:gd name="connsiteX12" fmla="*/ 28550 w 266649"/>
              <a:gd name="connsiteY12" fmla="*/ 152337 h 266649"/>
              <a:gd name="connsiteX13" fmla="*/ 28562 w 266649"/>
              <a:gd name="connsiteY13" fmla="*/ 152337 h 266649"/>
              <a:gd name="connsiteX14" fmla="*/ 127241 w 266649"/>
              <a:gd name="connsiteY14" fmla="*/ 152337 h 266649"/>
              <a:gd name="connsiteX15" fmla="*/ 163195 w 266649"/>
              <a:gd name="connsiteY15" fmla="*/ 192303 h 266649"/>
              <a:gd name="connsiteX16" fmla="*/ 154216 w 266649"/>
              <a:gd name="connsiteY16" fmla="*/ 192460 h 266649"/>
              <a:gd name="connsiteX17" fmla="*/ 154216 w 266649"/>
              <a:gd name="connsiteY17" fmla="*/ 201282 h 266649"/>
              <a:gd name="connsiteX18" fmla="*/ 179616 w 266649"/>
              <a:gd name="connsiteY18" fmla="*/ 226682 h 266649"/>
              <a:gd name="connsiteX19" fmla="*/ 188595 w 266649"/>
              <a:gd name="connsiteY19" fmla="*/ 226682 h 266649"/>
              <a:gd name="connsiteX20" fmla="*/ 239395 w 266649"/>
              <a:gd name="connsiteY20" fmla="*/ 175882 h 266649"/>
              <a:gd name="connsiteX21" fmla="*/ 239239 w 266649"/>
              <a:gd name="connsiteY21" fmla="*/ 166903 h 266649"/>
              <a:gd name="connsiteX22" fmla="*/ 230416 w 266649"/>
              <a:gd name="connsiteY22" fmla="*/ 166903 h 266649"/>
              <a:gd name="connsiteX23" fmla="*/ 184099 w 266649"/>
              <a:gd name="connsiteY23" fmla="*/ 213220 h 266649"/>
              <a:gd name="connsiteX24" fmla="*/ 163195 w 266649"/>
              <a:gd name="connsiteY24" fmla="*/ 192303 h 266649"/>
              <a:gd name="connsiteX25" fmla="*/ 101549 w 266649"/>
              <a:gd name="connsiteY25" fmla="*/ 0 h 266649"/>
              <a:gd name="connsiteX26" fmla="*/ 165049 w 266649"/>
              <a:gd name="connsiteY26" fmla="*/ 63500 h 266649"/>
              <a:gd name="connsiteX27" fmla="*/ 101549 w 266649"/>
              <a:gd name="connsiteY27" fmla="*/ 127000 h 266649"/>
              <a:gd name="connsiteX28" fmla="*/ 38049 w 266649"/>
              <a:gd name="connsiteY28" fmla="*/ 63500 h 266649"/>
              <a:gd name="connsiteX29" fmla="*/ 101549 w 266649"/>
              <a:gd name="connsiteY29" fmla="*/ 0 h 26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6649" h="266649">
                <a:moveTo>
                  <a:pt x="196799" y="126949"/>
                </a:moveTo>
                <a:cubicBezTo>
                  <a:pt x="235377" y="126949"/>
                  <a:pt x="266649" y="158222"/>
                  <a:pt x="266649" y="196799"/>
                </a:cubicBezTo>
                <a:cubicBezTo>
                  <a:pt x="266649" y="235377"/>
                  <a:pt x="235377" y="266649"/>
                  <a:pt x="196799" y="266649"/>
                </a:cubicBezTo>
                <a:cubicBezTo>
                  <a:pt x="158222" y="266649"/>
                  <a:pt x="126949" y="235377"/>
                  <a:pt x="126949" y="196799"/>
                </a:cubicBezTo>
                <a:cubicBezTo>
                  <a:pt x="126949" y="158222"/>
                  <a:pt x="158222" y="126949"/>
                  <a:pt x="196799" y="126949"/>
                </a:cubicBezTo>
                <a:close/>
                <a:moveTo>
                  <a:pt x="127229" y="152349"/>
                </a:moveTo>
                <a:cubicBezTo>
                  <a:pt x="118730" y="165616"/>
                  <a:pt x="114225" y="181045"/>
                  <a:pt x="114249" y="196799"/>
                </a:cubicBezTo>
                <a:cubicBezTo>
                  <a:pt x="114249" y="217500"/>
                  <a:pt x="121869" y="236423"/>
                  <a:pt x="134468" y="250914"/>
                </a:cubicBezTo>
                <a:cubicBezTo>
                  <a:pt x="124358" y="252946"/>
                  <a:pt x="113386" y="253962"/>
                  <a:pt x="101549" y="253962"/>
                </a:cubicBezTo>
                <a:cubicBezTo>
                  <a:pt x="58115" y="253962"/>
                  <a:pt x="26060" y="240348"/>
                  <a:pt x="6477" y="212852"/>
                </a:cubicBezTo>
                <a:cubicBezTo>
                  <a:pt x="2265" y="206938"/>
                  <a:pt x="1" y="199857"/>
                  <a:pt x="0" y="192596"/>
                </a:cubicBezTo>
                <a:lnTo>
                  <a:pt x="0" y="180912"/>
                </a:lnTo>
                <a:cubicBezTo>
                  <a:pt x="-7" y="165137"/>
                  <a:pt x="12775" y="152344"/>
                  <a:pt x="28550" y="152337"/>
                </a:cubicBezTo>
                <a:cubicBezTo>
                  <a:pt x="28554" y="152337"/>
                  <a:pt x="28558" y="152337"/>
                  <a:pt x="28562" y="152337"/>
                </a:cubicBezTo>
                <a:lnTo>
                  <a:pt x="127241" y="152337"/>
                </a:lnTo>
                <a:close/>
                <a:moveTo>
                  <a:pt x="163195" y="192303"/>
                </a:moveTo>
                <a:cubicBezTo>
                  <a:pt x="160673" y="189868"/>
                  <a:pt x="156652" y="189937"/>
                  <a:pt x="154216" y="192460"/>
                </a:cubicBezTo>
                <a:cubicBezTo>
                  <a:pt x="151840" y="194921"/>
                  <a:pt x="151840" y="198821"/>
                  <a:pt x="154216" y="201282"/>
                </a:cubicBezTo>
                <a:lnTo>
                  <a:pt x="179616" y="226682"/>
                </a:lnTo>
                <a:cubicBezTo>
                  <a:pt x="182095" y="229161"/>
                  <a:pt x="186115" y="229161"/>
                  <a:pt x="188595" y="226682"/>
                </a:cubicBezTo>
                <a:lnTo>
                  <a:pt x="239395" y="175882"/>
                </a:lnTo>
                <a:cubicBezTo>
                  <a:pt x="241831" y="173360"/>
                  <a:pt x="241761" y="169339"/>
                  <a:pt x="239239" y="166903"/>
                </a:cubicBezTo>
                <a:cubicBezTo>
                  <a:pt x="236778" y="164527"/>
                  <a:pt x="232877" y="164527"/>
                  <a:pt x="230416" y="166903"/>
                </a:cubicBezTo>
                <a:lnTo>
                  <a:pt x="184099" y="213220"/>
                </a:lnTo>
                <a:lnTo>
                  <a:pt x="163195" y="192303"/>
                </a:lnTo>
                <a:close/>
                <a:moveTo>
                  <a:pt x="101549" y="0"/>
                </a:moveTo>
                <a:cubicBezTo>
                  <a:pt x="136619" y="0"/>
                  <a:pt x="165049" y="28430"/>
                  <a:pt x="165049" y="63500"/>
                </a:cubicBezTo>
                <a:cubicBezTo>
                  <a:pt x="165049" y="98570"/>
                  <a:pt x="136619" y="127000"/>
                  <a:pt x="101549" y="127000"/>
                </a:cubicBezTo>
                <a:cubicBezTo>
                  <a:pt x="66479" y="127000"/>
                  <a:pt x="38049" y="98570"/>
                  <a:pt x="38049" y="63500"/>
                </a:cubicBezTo>
                <a:cubicBezTo>
                  <a:pt x="38049" y="28430"/>
                  <a:pt x="66479" y="0"/>
                  <a:pt x="101549" y="0"/>
                </a:cubicBezTo>
                <a:close/>
              </a:path>
            </a:pathLst>
          </a:custGeom>
          <a:gradFill>
            <a:gsLst>
              <a:gs pos="0">
                <a:srgbClr val="C03BC4"/>
              </a:gs>
              <a:gs pos="80000">
                <a:srgbClr val="0078D4"/>
              </a:gs>
            </a:gsLst>
            <a:path path="circle">
              <a:fillToRect l="100000" t="100000"/>
            </a:path>
          </a:gra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3" name="Graphic 34" descr="Icon of a shield with a checkmark">
            <a:extLst>
              <a:ext uri="{FF2B5EF4-FFF2-40B4-BE49-F238E27FC236}">
                <a16:creationId xmlns:a16="http://schemas.microsoft.com/office/drawing/2014/main" id="{90A756A4-85BD-FCC1-B8D8-D6743757E229}"/>
              </a:ext>
            </a:extLst>
          </p:cNvPr>
          <p:cNvSpPr>
            <a:spLocks/>
          </p:cNvSpPr>
          <p:nvPr/>
        </p:nvSpPr>
        <p:spPr>
          <a:xfrm>
            <a:off x="5423959" y="2059041"/>
            <a:ext cx="166655" cy="185171"/>
          </a:xfrm>
          <a:custGeom>
            <a:avLst/>
            <a:gdLst>
              <a:gd name="connsiteX0" fmla="*/ 164306 w 171450"/>
              <a:gd name="connsiteY0" fmla="*/ 28575 h 190501"/>
              <a:gd name="connsiteX1" fmla="*/ 90011 w 171450"/>
              <a:gd name="connsiteY1" fmla="*/ 1429 h 190501"/>
              <a:gd name="connsiteX2" fmla="*/ 81439 w 171450"/>
              <a:gd name="connsiteY2" fmla="*/ 1429 h 190501"/>
              <a:gd name="connsiteX3" fmla="*/ 7144 w 171450"/>
              <a:gd name="connsiteY3" fmla="*/ 28575 h 190501"/>
              <a:gd name="connsiteX4" fmla="*/ 0 w 171450"/>
              <a:gd name="connsiteY4" fmla="*/ 35719 h 190501"/>
              <a:gd name="connsiteX5" fmla="*/ 0 w 171450"/>
              <a:gd name="connsiteY5" fmla="*/ 85725 h 190501"/>
              <a:gd name="connsiteX6" fmla="*/ 83106 w 171450"/>
              <a:gd name="connsiteY6" fmla="*/ 190005 h 190501"/>
              <a:gd name="connsiteX7" fmla="*/ 88344 w 171450"/>
              <a:gd name="connsiteY7" fmla="*/ 190005 h 190501"/>
              <a:gd name="connsiteX8" fmla="*/ 171450 w 171450"/>
              <a:gd name="connsiteY8" fmla="*/ 85725 h 190501"/>
              <a:gd name="connsiteX9" fmla="*/ 171450 w 171450"/>
              <a:gd name="connsiteY9" fmla="*/ 35719 h 190501"/>
              <a:gd name="connsiteX10" fmla="*/ 164306 w 171450"/>
              <a:gd name="connsiteY10" fmla="*/ 28575 h 190501"/>
              <a:gd name="connsiteX11" fmla="*/ 131035 w 171450"/>
              <a:gd name="connsiteY11" fmla="*/ 69561 h 190501"/>
              <a:gd name="connsiteX12" fmla="*/ 73885 w 171450"/>
              <a:gd name="connsiteY12" fmla="*/ 121949 h 190501"/>
              <a:gd name="connsiteX13" fmla="*/ 64008 w 171450"/>
              <a:gd name="connsiteY13" fmla="*/ 121730 h 190501"/>
              <a:gd name="connsiteX14" fmla="*/ 40195 w 171450"/>
              <a:gd name="connsiteY14" fmla="*/ 97917 h 190501"/>
              <a:gd name="connsiteX15" fmla="*/ 39839 w 171450"/>
              <a:gd name="connsiteY15" fmla="*/ 87821 h 190501"/>
              <a:gd name="connsiteX16" fmla="*/ 49936 w 171450"/>
              <a:gd name="connsiteY16" fmla="*/ 87464 h 190501"/>
              <a:gd name="connsiteX17" fmla="*/ 50292 w 171450"/>
              <a:gd name="connsiteY17" fmla="*/ 87821 h 190501"/>
              <a:gd name="connsiteX18" fmla="*/ 69275 w 171450"/>
              <a:gd name="connsiteY18" fmla="*/ 106794 h 190501"/>
              <a:gd name="connsiteX19" fmla="*/ 121377 w 171450"/>
              <a:gd name="connsiteY19" fmla="*/ 59026 h 190501"/>
              <a:gd name="connsiteX20" fmla="*/ 131474 w 171450"/>
              <a:gd name="connsiteY20" fmla="*/ 59465 h 190501"/>
              <a:gd name="connsiteX21" fmla="*/ 131035 w 171450"/>
              <a:gd name="connsiteY21" fmla="*/ 69561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1450" h="190501">
                <a:moveTo>
                  <a:pt x="164306" y="28575"/>
                </a:moveTo>
                <a:cubicBezTo>
                  <a:pt x="138941" y="28575"/>
                  <a:pt x="114224" y="19593"/>
                  <a:pt x="90011" y="1429"/>
                </a:cubicBezTo>
                <a:cubicBezTo>
                  <a:pt x="87471" y="-476"/>
                  <a:pt x="83979" y="-476"/>
                  <a:pt x="81439" y="1429"/>
                </a:cubicBezTo>
                <a:cubicBezTo>
                  <a:pt x="57226" y="19593"/>
                  <a:pt x="32509" y="28575"/>
                  <a:pt x="7144" y="28575"/>
                </a:cubicBezTo>
                <a:cubicBezTo>
                  <a:pt x="3198" y="28575"/>
                  <a:pt x="0" y="31773"/>
                  <a:pt x="0" y="35719"/>
                </a:cubicBezTo>
                <a:lnTo>
                  <a:pt x="0" y="85725"/>
                </a:lnTo>
                <a:cubicBezTo>
                  <a:pt x="0" y="133360"/>
                  <a:pt x="28175" y="168364"/>
                  <a:pt x="83106" y="190005"/>
                </a:cubicBezTo>
                <a:cubicBezTo>
                  <a:pt x="84789" y="190668"/>
                  <a:pt x="86661" y="190668"/>
                  <a:pt x="88344" y="190005"/>
                </a:cubicBezTo>
                <a:cubicBezTo>
                  <a:pt x="143275" y="168364"/>
                  <a:pt x="171450" y="133350"/>
                  <a:pt x="171450" y="85725"/>
                </a:cubicBezTo>
                <a:lnTo>
                  <a:pt x="171450" y="35719"/>
                </a:lnTo>
                <a:cubicBezTo>
                  <a:pt x="171450" y="31773"/>
                  <a:pt x="168252" y="28575"/>
                  <a:pt x="164306" y="28575"/>
                </a:cubicBezTo>
                <a:close/>
                <a:moveTo>
                  <a:pt x="131035" y="69561"/>
                </a:moveTo>
                <a:lnTo>
                  <a:pt x="73885" y="121949"/>
                </a:lnTo>
                <a:cubicBezTo>
                  <a:pt x="71065" y="124531"/>
                  <a:pt x="66711" y="124435"/>
                  <a:pt x="64008" y="121730"/>
                </a:cubicBezTo>
                <a:lnTo>
                  <a:pt x="40195" y="97917"/>
                </a:lnTo>
                <a:cubicBezTo>
                  <a:pt x="37309" y="95227"/>
                  <a:pt x="37149" y="90707"/>
                  <a:pt x="39839" y="87821"/>
                </a:cubicBezTo>
                <a:cubicBezTo>
                  <a:pt x="42529" y="84934"/>
                  <a:pt x="47049" y="84774"/>
                  <a:pt x="49936" y="87464"/>
                </a:cubicBezTo>
                <a:cubicBezTo>
                  <a:pt x="50059" y="87579"/>
                  <a:pt x="50177" y="87698"/>
                  <a:pt x="50292" y="87821"/>
                </a:cubicBezTo>
                <a:lnTo>
                  <a:pt x="69275" y="106794"/>
                </a:lnTo>
                <a:lnTo>
                  <a:pt x="121377" y="59026"/>
                </a:lnTo>
                <a:cubicBezTo>
                  <a:pt x="124286" y="56359"/>
                  <a:pt x="128807" y="56556"/>
                  <a:pt x="131474" y="59465"/>
                </a:cubicBezTo>
                <a:cubicBezTo>
                  <a:pt x="134141" y="62374"/>
                  <a:pt x="133944" y="66894"/>
                  <a:pt x="131035" y="69561"/>
                </a:cubicBezTo>
                <a:close/>
              </a:path>
            </a:pathLst>
          </a:custGeom>
          <a:gradFill>
            <a:gsLst>
              <a:gs pos="0">
                <a:srgbClr val="C03BC4"/>
              </a:gs>
              <a:gs pos="80000">
                <a:srgbClr val="0078D4"/>
              </a:gs>
            </a:gsLst>
            <a:path path="circle">
              <a:fillToRect l="100000" t="100000"/>
            </a:path>
          </a:gra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4" name="Graphic 57" descr="Icon of a monitor">
            <a:extLst>
              <a:ext uri="{FF2B5EF4-FFF2-40B4-BE49-F238E27FC236}">
                <a16:creationId xmlns:a16="http://schemas.microsoft.com/office/drawing/2014/main" id="{45C16F05-B009-3233-C23D-2CE11BD99B56}"/>
              </a:ext>
            </a:extLst>
          </p:cNvPr>
          <p:cNvSpPr>
            <a:spLocks/>
          </p:cNvSpPr>
          <p:nvPr/>
        </p:nvSpPr>
        <p:spPr>
          <a:xfrm>
            <a:off x="8567216" y="2074605"/>
            <a:ext cx="162140" cy="154042"/>
          </a:xfrm>
          <a:custGeom>
            <a:avLst/>
            <a:gdLst>
              <a:gd name="connsiteX0" fmla="*/ 45244 w 190490"/>
              <a:gd name="connsiteY0" fmla="*/ 180975 h 180975"/>
              <a:gd name="connsiteX1" fmla="*/ 38102 w 190490"/>
              <a:gd name="connsiteY1" fmla="*/ 173829 h 180975"/>
              <a:gd name="connsiteX2" fmla="*/ 44272 w 190490"/>
              <a:gd name="connsiteY2" fmla="*/ 166754 h 180975"/>
              <a:gd name="connsiteX3" fmla="*/ 45244 w 190490"/>
              <a:gd name="connsiteY3" fmla="*/ 166688 h 180975"/>
              <a:gd name="connsiteX4" fmla="*/ 61903 w 190490"/>
              <a:gd name="connsiteY4" fmla="*/ 166688 h 180975"/>
              <a:gd name="connsiteX5" fmla="*/ 61903 w 190490"/>
              <a:gd name="connsiteY5" fmla="*/ 142894 h 180975"/>
              <a:gd name="connsiteX6" fmla="*/ 21431 w 190490"/>
              <a:gd name="connsiteY6" fmla="*/ 142894 h 180975"/>
              <a:gd name="connsiteX7" fmla="*/ 48 w 190490"/>
              <a:gd name="connsiteY7" fmla="*/ 122930 h 180975"/>
              <a:gd name="connsiteX8" fmla="*/ 0 w 190490"/>
              <a:gd name="connsiteY8" fmla="*/ 121463 h 180975"/>
              <a:gd name="connsiteX9" fmla="*/ 0 w 190490"/>
              <a:gd name="connsiteY9" fmla="*/ 21431 h 180975"/>
              <a:gd name="connsiteX10" fmla="*/ 19964 w 190490"/>
              <a:gd name="connsiteY10" fmla="*/ 48 h 180975"/>
              <a:gd name="connsiteX11" fmla="*/ 21431 w 190490"/>
              <a:gd name="connsiteY11" fmla="*/ 0 h 180975"/>
              <a:gd name="connsiteX12" fmla="*/ 169059 w 190490"/>
              <a:gd name="connsiteY12" fmla="*/ 0 h 180975"/>
              <a:gd name="connsiteX13" fmla="*/ 190443 w 190490"/>
              <a:gd name="connsiteY13" fmla="*/ 19964 h 180975"/>
              <a:gd name="connsiteX14" fmla="*/ 190490 w 190490"/>
              <a:gd name="connsiteY14" fmla="*/ 21431 h 180975"/>
              <a:gd name="connsiteX15" fmla="*/ 190490 w 190490"/>
              <a:gd name="connsiteY15" fmla="*/ 121463 h 180975"/>
              <a:gd name="connsiteX16" fmla="*/ 170526 w 190490"/>
              <a:gd name="connsiteY16" fmla="*/ 142846 h 180975"/>
              <a:gd name="connsiteX17" fmla="*/ 169059 w 190490"/>
              <a:gd name="connsiteY17" fmla="*/ 142894 h 180975"/>
              <a:gd name="connsiteX18" fmla="*/ 128578 w 190490"/>
              <a:gd name="connsiteY18" fmla="*/ 142894 h 180975"/>
              <a:gd name="connsiteX19" fmla="*/ 128578 w 190490"/>
              <a:gd name="connsiteY19" fmla="*/ 166688 h 180975"/>
              <a:gd name="connsiteX20" fmla="*/ 145256 w 190490"/>
              <a:gd name="connsiteY20" fmla="*/ 166688 h 180975"/>
              <a:gd name="connsiteX21" fmla="*/ 152472 w 190490"/>
              <a:gd name="connsiteY21" fmla="*/ 173758 h 180975"/>
              <a:gd name="connsiteX22" fmla="*/ 146228 w 190490"/>
              <a:gd name="connsiteY22" fmla="*/ 180918 h 180975"/>
              <a:gd name="connsiteX23" fmla="*/ 145256 w 190490"/>
              <a:gd name="connsiteY23" fmla="*/ 180975 h 180975"/>
              <a:gd name="connsiteX24" fmla="*/ 45244 w 190490"/>
              <a:gd name="connsiteY24" fmla="*/ 180975 h 180975"/>
              <a:gd name="connsiteX25" fmla="*/ 114281 w 190490"/>
              <a:gd name="connsiteY25" fmla="*/ 142894 h 180975"/>
              <a:gd name="connsiteX26" fmla="*/ 76181 w 190490"/>
              <a:gd name="connsiteY26" fmla="*/ 142894 h 180975"/>
              <a:gd name="connsiteX27" fmla="*/ 76190 w 190490"/>
              <a:gd name="connsiteY27" fmla="*/ 166688 h 180975"/>
              <a:gd name="connsiteX28" fmla="*/ 114290 w 190490"/>
              <a:gd name="connsiteY28" fmla="*/ 166688 h 180975"/>
              <a:gd name="connsiteX29" fmla="*/ 114281 w 190490"/>
              <a:gd name="connsiteY29" fmla="*/ 14289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0490" h="180975">
                <a:moveTo>
                  <a:pt x="45244" y="180975"/>
                </a:moveTo>
                <a:cubicBezTo>
                  <a:pt x="41298" y="180974"/>
                  <a:pt x="38101" y="177775"/>
                  <a:pt x="38102" y="173829"/>
                </a:cubicBezTo>
                <a:cubicBezTo>
                  <a:pt x="38103" y="170260"/>
                  <a:pt x="40737" y="167241"/>
                  <a:pt x="44272" y="166754"/>
                </a:cubicBezTo>
                <a:lnTo>
                  <a:pt x="45244" y="166688"/>
                </a:lnTo>
                <a:lnTo>
                  <a:pt x="61903" y="166688"/>
                </a:lnTo>
                <a:lnTo>
                  <a:pt x="61903" y="142894"/>
                </a:lnTo>
                <a:lnTo>
                  <a:pt x="21431" y="142894"/>
                </a:lnTo>
                <a:cubicBezTo>
                  <a:pt x="10163" y="142895"/>
                  <a:pt x="819" y="134171"/>
                  <a:pt x="48" y="122930"/>
                </a:cubicBezTo>
                <a:lnTo>
                  <a:pt x="0" y="121463"/>
                </a:lnTo>
                <a:lnTo>
                  <a:pt x="0" y="21431"/>
                </a:lnTo>
                <a:cubicBezTo>
                  <a:pt x="-1" y="10163"/>
                  <a:pt x="8723" y="819"/>
                  <a:pt x="19964" y="48"/>
                </a:cubicBezTo>
                <a:lnTo>
                  <a:pt x="21431" y="0"/>
                </a:lnTo>
                <a:lnTo>
                  <a:pt x="169059" y="0"/>
                </a:lnTo>
                <a:cubicBezTo>
                  <a:pt x="180327" y="-1"/>
                  <a:pt x="189671" y="8723"/>
                  <a:pt x="190443" y="19964"/>
                </a:cubicBezTo>
                <a:lnTo>
                  <a:pt x="190490" y="21431"/>
                </a:lnTo>
                <a:lnTo>
                  <a:pt x="190490" y="121463"/>
                </a:lnTo>
                <a:cubicBezTo>
                  <a:pt x="190491" y="132731"/>
                  <a:pt x="181767" y="142075"/>
                  <a:pt x="170526" y="142846"/>
                </a:cubicBezTo>
                <a:lnTo>
                  <a:pt x="169059" y="142894"/>
                </a:lnTo>
                <a:lnTo>
                  <a:pt x="128578" y="142894"/>
                </a:lnTo>
                <a:lnTo>
                  <a:pt x="128578" y="166688"/>
                </a:lnTo>
                <a:lnTo>
                  <a:pt x="145256" y="166688"/>
                </a:lnTo>
                <a:cubicBezTo>
                  <a:pt x="149202" y="166648"/>
                  <a:pt x="152432" y="169813"/>
                  <a:pt x="152472" y="173758"/>
                </a:cubicBezTo>
                <a:cubicBezTo>
                  <a:pt x="152510" y="177383"/>
                  <a:pt x="149824" y="180462"/>
                  <a:pt x="146228" y="180918"/>
                </a:cubicBezTo>
                <a:lnTo>
                  <a:pt x="145256" y="180975"/>
                </a:lnTo>
                <a:lnTo>
                  <a:pt x="45244" y="180975"/>
                </a:lnTo>
                <a:close/>
                <a:moveTo>
                  <a:pt x="114281" y="142894"/>
                </a:moveTo>
                <a:lnTo>
                  <a:pt x="76181" y="142894"/>
                </a:lnTo>
                <a:lnTo>
                  <a:pt x="76190" y="166688"/>
                </a:lnTo>
                <a:lnTo>
                  <a:pt x="114290" y="166688"/>
                </a:lnTo>
                <a:lnTo>
                  <a:pt x="114281" y="142894"/>
                </a:lnTo>
                <a:close/>
              </a:path>
            </a:pathLst>
          </a:custGeom>
          <a:gradFill>
            <a:gsLst>
              <a:gs pos="0">
                <a:srgbClr val="C03BC4"/>
              </a:gs>
              <a:gs pos="80000">
                <a:srgbClr val="0078D4"/>
              </a:gs>
            </a:gsLst>
            <a:path path="circle">
              <a:fillToRect l="100000" t="100000"/>
            </a:path>
          </a:gra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cxnSp>
        <p:nvCxnSpPr>
          <p:cNvPr id="85" name="Straight Connector 84">
            <a:extLst>
              <a:ext uri="{FF2B5EF4-FFF2-40B4-BE49-F238E27FC236}">
                <a16:creationId xmlns:a16="http://schemas.microsoft.com/office/drawing/2014/main" id="{A1E82943-6319-79CB-7E84-2594EFF219BB}"/>
              </a:ext>
              <a:ext uri="{C183D7F6-B498-43B3-948B-1728B52AA6E4}">
                <adec:decorative xmlns:adec="http://schemas.microsoft.com/office/drawing/2017/decorative" val="1"/>
              </a:ext>
            </a:extLst>
          </p:cNvPr>
          <p:cNvCxnSpPr>
            <a:cxnSpLocks/>
          </p:cNvCxnSpPr>
          <p:nvPr/>
        </p:nvCxnSpPr>
        <p:spPr>
          <a:xfrm>
            <a:off x="5238503" y="2517093"/>
            <a:ext cx="0" cy="3651264"/>
          </a:xfrm>
          <a:prstGeom prst="line">
            <a:avLst/>
          </a:prstGeom>
          <a:ln w="6350" cap="rnd">
            <a:solidFill>
              <a:schemeClr val="bg1">
                <a:lumMod val="8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1E1623E-F8C1-7975-91BE-8B81B9231DC4}"/>
              </a:ext>
              <a:ext uri="{C183D7F6-B498-43B3-948B-1728B52AA6E4}">
                <adec:decorative xmlns:adec="http://schemas.microsoft.com/office/drawing/2017/decorative" val="1"/>
              </a:ext>
            </a:extLst>
          </p:cNvPr>
          <p:cNvCxnSpPr>
            <a:cxnSpLocks/>
          </p:cNvCxnSpPr>
          <p:nvPr/>
        </p:nvCxnSpPr>
        <p:spPr>
          <a:xfrm>
            <a:off x="8379501" y="2517093"/>
            <a:ext cx="0" cy="3651264"/>
          </a:xfrm>
          <a:prstGeom prst="line">
            <a:avLst/>
          </a:prstGeom>
          <a:ln w="6350"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489548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73534-5CE6-2180-957F-1E260A7B8491}"/>
            </a:ext>
          </a:extLst>
        </p:cNvPr>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378C3B15-1FA3-9B48-6760-9F71E16894FE}"/>
              </a:ext>
              <a:ext uri="{C183D7F6-B498-43B3-948B-1728B52AA6E4}">
                <adec:decorative xmlns:adec="http://schemas.microsoft.com/office/drawing/2017/decorative" val="1"/>
              </a:ext>
            </a:extLst>
          </p:cNvPr>
          <p:cNvSpPr/>
          <p:nvPr/>
        </p:nvSpPr>
        <p:spPr bwMode="auto">
          <a:xfrm>
            <a:off x="2781301" y="225272"/>
            <a:ext cx="8819604" cy="6437921"/>
          </a:xfrm>
          <a:prstGeom prst="roundRect">
            <a:avLst>
              <a:gd name="adj" fmla="val 1280"/>
            </a:avLst>
          </a:prstGeom>
          <a:solidFill>
            <a:schemeClr val="bg1"/>
          </a:solidFill>
          <a:ln>
            <a:noFill/>
          </a:ln>
          <a:effectLst>
            <a:outerShdw blurRad="50800" dist="254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Freeform: Shape 39">
            <a:extLst>
              <a:ext uri="{FF2B5EF4-FFF2-40B4-BE49-F238E27FC236}">
                <a16:creationId xmlns:a16="http://schemas.microsoft.com/office/drawing/2014/main" id="{FF2DC19C-04DE-DF4E-CE1D-874FEF0CAEE4}"/>
              </a:ext>
              <a:ext uri="{C183D7F6-B498-43B3-948B-1728B52AA6E4}">
                <adec:decorative xmlns:adec="http://schemas.microsoft.com/office/drawing/2017/decorative" val="1"/>
              </a:ext>
            </a:extLst>
          </p:cNvPr>
          <p:cNvSpPr/>
          <p:nvPr/>
        </p:nvSpPr>
        <p:spPr bwMode="auto">
          <a:xfrm>
            <a:off x="5627913" y="369065"/>
            <a:ext cx="5906590" cy="455182"/>
          </a:xfrm>
          <a:custGeom>
            <a:avLst/>
            <a:gdLst>
              <a:gd name="connsiteX0" fmla="*/ 60790 w 5906590"/>
              <a:gd name="connsiteY0" fmla="*/ 0 h 455182"/>
              <a:gd name="connsiteX1" fmla="*/ 5845800 w 5906590"/>
              <a:gd name="connsiteY1" fmla="*/ 0 h 455182"/>
              <a:gd name="connsiteX2" fmla="*/ 5906590 w 5906590"/>
              <a:gd name="connsiteY2" fmla="*/ 60790 h 455182"/>
              <a:gd name="connsiteX3" fmla="*/ 5906590 w 5906590"/>
              <a:gd name="connsiteY3" fmla="*/ 455182 h 455182"/>
              <a:gd name="connsiteX4" fmla="*/ 0 w 5906590"/>
              <a:gd name="connsiteY4" fmla="*/ 455182 h 455182"/>
              <a:gd name="connsiteX5" fmla="*/ 0 w 5906590"/>
              <a:gd name="connsiteY5" fmla="*/ 60790 h 455182"/>
              <a:gd name="connsiteX6" fmla="*/ 60790 w 5906590"/>
              <a:gd name="connsiteY6" fmla="*/ 0 h 45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06590" h="455182">
                <a:moveTo>
                  <a:pt x="60790" y="0"/>
                </a:moveTo>
                <a:lnTo>
                  <a:pt x="5845800" y="0"/>
                </a:lnTo>
                <a:cubicBezTo>
                  <a:pt x="5879373" y="0"/>
                  <a:pt x="5906590" y="27217"/>
                  <a:pt x="5906590" y="60790"/>
                </a:cubicBezTo>
                <a:lnTo>
                  <a:pt x="5906590" y="455182"/>
                </a:lnTo>
                <a:lnTo>
                  <a:pt x="0" y="455182"/>
                </a:lnTo>
                <a:lnTo>
                  <a:pt x="0" y="60790"/>
                </a:lnTo>
                <a:cubicBezTo>
                  <a:pt x="0" y="27217"/>
                  <a:pt x="27217" y="0"/>
                  <a:pt x="60790" y="0"/>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73152" tIns="45720" rIns="73152"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endParaRPr kumimoji="0" lang="en-US" sz="1200" b="1" i="0" u="none" strike="noStrike" kern="1200" cap="none" spc="0" normalizeH="0" baseline="0" noProof="0" err="1">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endParaRPr>
          </a:p>
        </p:txBody>
      </p:sp>
      <p:sp>
        <p:nvSpPr>
          <p:cNvPr id="9" name="Title 6">
            <a:extLst>
              <a:ext uri="{FF2B5EF4-FFF2-40B4-BE49-F238E27FC236}">
                <a16:creationId xmlns:a16="http://schemas.microsoft.com/office/drawing/2014/main" id="{C6303368-C1DE-640D-159E-755BE12978D6}"/>
              </a:ext>
            </a:extLst>
          </p:cNvPr>
          <p:cNvSpPr>
            <a:spLocks noGrp="1"/>
          </p:cNvSpPr>
          <p:nvPr>
            <p:ph type="title"/>
          </p:nvPr>
        </p:nvSpPr>
        <p:spPr>
          <a:xfrm>
            <a:off x="588263" y="3152001"/>
            <a:ext cx="11018520" cy="602844"/>
          </a:xfrm>
        </p:spPr>
        <p:txBody>
          <a:bodyPr/>
          <a:lstStyle/>
          <a:p>
            <a:r>
              <a:rPr lang="en-US" noProof="0"/>
              <a:t>Licensing </a:t>
            </a:r>
            <a:br>
              <a:rPr lang="en-US" noProof="0"/>
            </a:br>
            <a:r>
              <a:rPr lang="en-US" noProof="0"/>
              <a:t>placemat</a:t>
            </a:r>
            <a:endParaRPr lang="en-US"/>
          </a:p>
        </p:txBody>
      </p:sp>
      <p:graphicFrame>
        <p:nvGraphicFramePr>
          <p:cNvPr id="8" name="Table 7">
            <a:extLst>
              <a:ext uri="{FF2B5EF4-FFF2-40B4-BE49-F238E27FC236}">
                <a16:creationId xmlns:a16="http://schemas.microsoft.com/office/drawing/2014/main" id="{8811FB56-0549-EA0C-C3C4-581218F77D42}"/>
              </a:ext>
            </a:extLst>
          </p:cNvPr>
          <p:cNvGraphicFramePr>
            <a:graphicFrameLocks noGrp="1"/>
          </p:cNvGraphicFramePr>
          <p:nvPr>
            <p:extLst>
              <p:ext uri="{D42A27DB-BD31-4B8C-83A1-F6EECF244321}">
                <p14:modId xmlns:p14="http://schemas.microsoft.com/office/powerpoint/2010/main" val="4010052151"/>
              </p:ext>
            </p:extLst>
          </p:nvPr>
        </p:nvGraphicFramePr>
        <p:xfrm>
          <a:off x="2847703" y="385270"/>
          <a:ext cx="8686800" cy="6238941"/>
        </p:xfrm>
        <a:graphic>
          <a:graphicData uri="http://schemas.openxmlformats.org/drawingml/2006/table">
            <a:tbl>
              <a:tblPr firstRow="1" firstCol="1" bandRow="1">
                <a:tableStyleId>{69012ECD-51FC-41F1-AA8D-1B2483CD663E}</a:tableStyleId>
              </a:tblPr>
              <a:tblGrid>
                <a:gridCol w="2776194">
                  <a:extLst>
                    <a:ext uri="{9D8B030D-6E8A-4147-A177-3AD203B41FA5}">
                      <a16:colId xmlns:a16="http://schemas.microsoft.com/office/drawing/2014/main" val="4190977375"/>
                    </a:ext>
                  </a:extLst>
                </a:gridCol>
                <a:gridCol w="2955303">
                  <a:extLst>
                    <a:ext uri="{9D8B030D-6E8A-4147-A177-3AD203B41FA5}">
                      <a16:colId xmlns:a16="http://schemas.microsoft.com/office/drawing/2014/main" val="485601863"/>
                    </a:ext>
                  </a:extLst>
                </a:gridCol>
                <a:gridCol w="2955303">
                  <a:extLst>
                    <a:ext uri="{9D8B030D-6E8A-4147-A177-3AD203B41FA5}">
                      <a16:colId xmlns:a16="http://schemas.microsoft.com/office/drawing/2014/main" val="3895325861"/>
                    </a:ext>
                  </a:extLst>
                </a:gridCol>
              </a:tblGrid>
              <a:tr h="334565">
                <a:tc>
                  <a:txBody>
                    <a:bodyPr/>
                    <a:lstStyle/>
                    <a:p>
                      <a:pPr marL="0" marR="0">
                        <a:lnSpc>
                          <a:spcPct val="107000"/>
                        </a:lnSpc>
                        <a:spcAft>
                          <a:spcPts val="800"/>
                        </a:spcAft>
                        <a:buNone/>
                      </a:pPr>
                      <a:r>
                        <a:rPr lang="en-US" sz="1200" b="0">
                          <a:effectLst/>
                        </a:rPr>
                        <a:t> </a:t>
                      </a:r>
                      <a:endParaRPr lang="en-US" sz="1200" b="0">
                        <a:effectLst/>
                        <a:latin typeface="+mn-lt"/>
                        <a:ea typeface="Aptos" panose="020B0004020202020204" pitchFamily="34" charset="0"/>
                      </a:endParaRPr>
                    </a:p>
                  </a:txBody>
                  <a:tcPr marL="45720" marR="45720" marT="27432" marB="27432">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Aft>
                          <a:spcPts val="0"/>
                        </a:spcAft>
                        <a:buNone/>
                      </a:pPr>
                      <a:r>
                        <a:rPr lang="en-US" sz="1200" b="0">
                          <a:solidFill>
                            <a:schemeClr val="bg1"/>
                          </a:solidFill>
                          <a:effectLst/>
                          <a:latin typeface="+mj-lt"/>
                        </a:rPr>
                        <a:t>Microsoft 365 Business Basic</a:t>
                      </a:r>
                      <a:r>
                        <a:rPr lang="en-US" sz="300" b="0">
                          <a:solidFill>
                            <a:schemeClr val="bg1"/>
                          </a:solidFill>
                          <a:effectLst/>
                          <a:latin typeface="+mj-lt"/>
                        </a:rPr>
                        <a:t> </a:t>
                      </a:r>
                      <a:r>
                        <a:rPr lang="en-US" sz="1200" b="0">
                          <a:solidFill>
                            <a:schemeClr val="bg1"/>
                          </a:solidFill>
                          <a:effectLst/>
                          <a:latin typeface="+mj-lt"/>
                        </a:rPr>
                        <a:t>/</a:t>
                      </a:r>
                      <a:r>
                        <a:rPr lang="en-US" sz="300" b="0">
                          <a:solidFill>
                            <a:schemeClr val="bg1"/>
                          </a:solidFill>
                          <a:effectLst/>
                          <a:latin typeface="+mj-lt"/>
                        </a:rPr>
                        <a:t> </a:t>
                      </a:r>
                      <a:r>
                        <a:rPr lang="en-US" sz="1200" b="0">
                          <a:solidFill>
                            <a:schemeClr val="bg1"/>
                          </a:solidFill>
                          <a:effectLst/>
                          <a:latin typeface="+mj-lt"/>
                        </a:rPr>
                        <a:t>Standard </a:t>
                      </a:r>
                    </a:p>
                    <a:p>
                      <a:pPr marL="0" marR="0" algn="ctr">
                        <a:lnSpc>
                          <a:spcPct val="90000"/>
                        </a:lnSpc>
                        <a:spcAft>
                          <a:spcPts val="0"/>
                        </a:spcAft>
                        <a:buNone/>
                      </a:pPr>
                      <a:r>
                        <a:rPr lang="en-US" sz="1200" b="0">
                          <a:solidFill>
                            <a:schemeClr val="bg1"/>
                          </a:solidFill>
                          <a:effectLst/>
                          <a:latin typeface="+mj-lt"/>
                        </a:rPr>
                        <a:t> + Microsoft 365 Copilot</a:t>
                      </a:r>
                      <a:endParaRPr lang="en-US" sz="1200" b="0">
                        <a:solidFill>
                          <a:schemeClr val="bg1"/>
                        </a:solidFill>
                        <a:effectLst/>
                        <a:latin typeface="+mj-lt"/>
                        <a:ea typeface="Aptos" panose="020B0004020202020204" pitchFamily="34" charset="0"/>
                      </a:endParaRPr>
                    </a:p>
                  </a:txBody>
                  <a:tcPr marL="45720" marR="45720" marT="27432" marB="27432"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Aft>
                          <a:spcPts val="0"/>
                        </a:spcAft>
                        <a:buNone/>
                      </a:pPr>
                      <a:r>
                        <a:rPr lang="en-US" sz="1200" b="0">
                          <a:solidFill>
                            <a:schemeClr val="bg1"/>
                          </a:solidFill>
                          <a:effectLst/>
                          <a:latin typeface="+mj-lt"/>
                        </a:rPr>
                        <a:t>Microsoft 365 Business Premium </a:t>
                      </a:r>
                    </a:p>
                    <a:p>
                      <a:pPr marL="0" marR="0" algn="ctr">
                        <a:lnSpc>
                          <a:spcPct val="90000"/>
                        </a:lnSpc>
                        <a:spcAft>
                          <a:spcPts val="0"/>
                        </a:spcAft>
                        <a:buNone/>
                      </a:pPr>
                      <a:r>
                        <a:rPr lang="en-US" sz="1200" b="0">
                          <a:solidFill>
                            <a:schemeClr val="bg1"/>
                          </a:solidFill>
                          <a:effectLst/>
                          <a:latin typeface="+mj-lt"/>
                        </a:rPr>
                        <a:t>+ Microsoft 365 Copilot</a:t>
                      </a:r>
                      <a:endParaRPr lang="en-US" sz="1200" b="0">
                        <a:solidFill>
                          <a:schemeClr val="bg1"/>
                        </a:solidFill>
                        <a:effectLst/>
                        <a:latin typeface="+mj-lt"/>
                        <a:ea typeface="Aptos" panose="020B0004020202020204" pitchFamily="34" charset="0"/>
                      </a:endParaRPr>
                    </a:p>
                  </a:txBody>
                  <a:tcPr marL="45720" marR="45720" marT="27432" marB="27432"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4358106"/>
                  </a:ext>
                </a:extLst>
              </a:tr>
              <a:tr h="203903">
                <a:tc>
                  <a:txBody>
                    <a:bodyPr/>
                    <a:lstStyle/>
                    <a:p>
                      <a:pPr marL="0" marR="0">
                        <a:lnSpc>
                          <a:spcPct val="107000"/>
                        </a:lnSpc>
                        <a:spcAft>
                          <a:spcPts val="800"/>
                        </a:spcAft>
                        <a:buNone/>
                      </a:pPr>
                      <a:r>
                        <a:rPr lang="en-US" sz="1200" b="0">
                          <a:solidFill>
                            <a:schemeClr val="tx1"/>
                          </a:solidFill>
                          <a:effectLst/>
                          <a:latin typeface="+mj-lt"/>
                          <a:ea typeface="Aptos" panose="020B0004020202020204" pitchFamily="34" charset="0"/>
                        </a:rPr>
                        <a:t>SharePoint and Seach Controls</a:t>
                      </a:r>
                    </a:p>
                  </a:txBody>
                  <a:tcPr marL="45720" marR="45720"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lnSpc>
                          <a:spcPct val="107000"/>
                        </a:lnSpc>
                        <a:spcAft>
                          <a:spcPts val="800"/>
                        </a:spcAft>
                        <a:buNone/>
                      </a:pPr>
                      <a:endParaRPr lang="en-US" sz="1200" b="0">
                        <a:solidFill>
                          <a:schemeClr val="tx1"/>
                        </a:solidFill>
                        <a:effectLst/>
                        <a:latin typeface="+mn-lt"/>
                        <a:ea typeface="Aptos" panose="020B0004020202020204" pitchFamily="34" charset="0"/>
                      </a:endParaRPr>
                    </a:p>
                  </a:txBody>
                  <a:tcPr marL="45720" marR="45720"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lnSpc>
                          <a:spcPct val="107000"/>
                        </a:lnSpc>
                        <a:spcAft>
                          <a:spcPts val="800"/>
                        </a:spcAft>
                        <a:buNone/>
                      </a:pPr>
                      <a:endParaRPr lang="en-US" sz="1200" b="0">
                        <a:solidFill>
                          <a:schemeClr val="tx1"/>
                        </a:solidFill>
                        <a:effectLst/>
                        <a:latin typeface="+mn-lt"/>
                        <a:ea typeface="Aptos" panose="020B0004020202020204" pitchFamily="34" charset="0"/>
                      </a:endParaRPr>
                    </a:p>
                  </a:txBody>
                  <a:tcPr marL="45720" marR="45720"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24714550"/>
                  </a:ext>
                </a:extLst>
              </a:tr>
              <a:tr h="210542">
                <a:tc>
                  <a:txBody>
                    <a:bodyPr/>
                    <a:lstStyle/>
                    <a:p>
                      <a:pPr marL="91440" marR="0">
                        <a:lnSpc>
                          <a:spcPct val="107000"/>
                        </a:lnSpc>
                        <a:spcAft>
                          <a:spcPts val="800"/>
                        </a:spcAft>
                        <a:buNone/>
                      </a:pPr>
                      <a:r>
                        <a:rPr lang="en-US" sz="1000" b="0">
                          <a:solidFill>
                            <a:schemeClr val="tx1"/>
                          </a:solidFill>
                          <a:effectLst/>
                          <a:latin typeface="+mn-lt"/>
                          <a:ea typeface="Aptos" panose="020B0004020202020204" pitchFamily="34" charset="0"/>
                        </a:rPr>
                        <a:t>Sharing defaults </a:t>
                      </a:r>
                    </a:p>
                  </a:txBody>
                  <a:tcPr marL="45720" marR="45720" marT="27432" marB="27432"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32742"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a:ln>
                            <a:noFill/>
                          </a:ln>
                          <a:gradFill flip="none" rotWithShape="1">
                            <a:gsLst>
                              <a:gs pos="87000">
                                <a:srgbClr val="246CD1"/>
                              </a:gs>
                              <a:gs pos="0">
                                <a:srgbClr val="C03BC4"/>
                              </a:gs>
                            </a:gsLst>
                            <a:path path="circle">
                              <a:fillToRect l="100000" t="100000"/>
                            </a:path>
                            <a:tileRect r="-100000" b="-100000"/>
                          </a:gradFill>
                          <a:effectLst/>
                          <a:uLnTx/>
                          <a:uFillTx/>
                          <a:latin typeface="Segoe Sans Display"/>
                          <a:ea typeface="Aptos" panose="020B0004020202020204" pitchFamily="34" charset="0"/>
                          <a:cs typeface="+mn-cs"/>
                        </a:rPr>
                        <a:t>●</a:t>
                      </a:r>
                    </a:p>
                  </a:txBody>
                  <a:tcPr marL="45720" marR="45720" marT="27432" marB="27432"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lnSpc>
                          <a:spcPct val="107000"/>
                        </a:lnSpc>
                        <a:spcAft>
                          <a:spcPts val="800"/>
                        </a:spcAft>
                        <a:buNone/>
                      </a:pPr>
                      <a:r>
                        <a:rPr kumimoji="0" lang="en-US" sz="1200" b="0" i="0" u="none" strike="noStrike" kern="1200" cap="none" spc="0" normalizeH="0" baseline="0" noProof="0">
                          <a:ln>
                            <a:noFill/>
                          </a:ln>
                          <a:gradFill flip="none" rotWithShape="1">
                            <a:gsLst>
                              <a:gs pos="87000">
                                <a:srgbClr val="246CD1"/>
                              </a:gs>
                              <a:gs pos="0">
                                <a:srgbClr val="C03BC4"/>
                              </a:gs>
                            </a:gsLst>
                            <a:path path="circle">
                              <a:fillToRect l="100000" t="100000"/>
                            </a:path>
                            <a:tileRect r="-100000" b="-100000"/>
                          </a:gradFill>
                          <a:effectLst/>
                          <a:uLnTx/>
                          <a:uFillTx/>
                          <a:latin typeface="Segoe Sans Display"/>
                          <a:ea typeface="Aptos" panose="020B0004020202020204" pitchFamily="34" charset="0"/>
                          <a:cs typeface="+mn-cs"/>
                        </a:rPr>
                        <a:t>●</a:t>
                      </a:r>
                      <a:endParaRPr lang="en-US" sz="1200" b="0">
                        <a:gradFill flip="none" rotWithShape="1">
                          <a:gsLst>
                            <a:gs pos="87000">
                              <a:srgbClr val="246CD1"/>
                            </a:gs>
                            <a:gs pos="0">
                              <a:srgbClr val="C03BC4"/>
                            </a:gs>
                          </a:gsLst>
                          <a:path path="circle">
                            <a:fillToRect l="100000" t="100000"/>
                          </a:path>
                          <a:tileRect r="-100000" b="-100000"/>
                        </a:gradFill>
                        <a:effectLst/>
                        <a:latin typeface="+mn-lt"/>
                        <a:ea typeface="Aptos" panose="020B0004020202020204" pitchFamily="34" charset="0"/>
                      </a:endParaRPr>
                    </a:p>
                  </a:txBody>
                  <a:tcPr marL="45720" marR="45720" marT="27432" marB="27432" anchor="ctr">
                    <a:lnL w="6350" cap="flat" cmpd="sng" algn="ctr">
                      <a:solidFill>
                        <a:schemeClr val="bg1">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465714"/>
                  </a:ext>
                </a:extLst>
              </a:tr>
              <a:tr h="210542">
                <a:tc>
                  <a:txBody>
                    <a:bodyPr/>
                    <a:lstStyle/>
                    <a:p>
                      <a:pPr marL="91440" marR="0">
                        <a:lnSpc>
                          <a:spcPct val="107000"/>
                        </a:lnSpc>
                        <a:spcAft>
                          <a:spcPts val="800"/>
                        </a:spcAft>
                        <a:buNone/>
                      </a:pPr>
                      <a:r>
                        <a:rPr lang="en-US" sz="1000" b="0">
                          <a:solidFill>
                            <a:schemeClr val="tx1"/>
                          </a:solidFill>
                          <a:effectLst/>
                          <a:latin typeface="+mn-lt"/>
                          <a:ea typeface="Aptos" panose="020B0004020202020204" pitchFamily="34" charset="0"/>
                        </a:rPr>
                        <a:t>SharePoint admin center</a:t>
                      </a:r>
                    </a:p>
                  </a:txBody>
                  <a:tcPr marL="45720" marR="45720" marT="27432" marB="27432"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32742"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a:ln>
                            <a:noFill/>
                          </a:ln>
                          <a:gradFill flip="none" rotWithShape="1">
                            <a:gsLst>
                              <a:gs pos="87000">
                                <a:srgbClr val="246CD1"/>
                              </a:gs>
                              <a:gs pos="0">
                                <a:srgbClr val="C03BC4"/>
                              </a:gs>
                            </a:gsLst>
                            <a:path path="circle">
                              <a:fillToRect l="100000" t="100000"/>
                            </a:path>
                            <a:tileRect r="-100000" b="-100000"/>
                          </a:gradFill>
                          <a:effectLst/>
                          <a:uLnTx/>
                          <a:uFillTx/>
                          <a:latin typeface="Segoe Sans Display"/>
                          <a:ea typeface="Aptos" panose="020B0004020202020204" pitchFamily="34" charset="0"/>
                          <a:cs typeface="+mn-cs"/>
                        </a:rPr>
                        <a:t>●</a:t>
                      </a:r>
                    </a:p>
                  </a:txBody>
                  <a:tcPr marL="45720" marR="45720" marT="27432" marB="27432"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ctr" defTabSz="932742"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a:ln>
                            <a:noFill/>
                          </a:ln>
                          <a:gradFill flip="none" rotWithShape="1">
                            <a:gsLst>
                              <a:gs pos="87000">
                                <a:srgbClr val="246CD1"/>
                              </a:gs>
                              <a:gs pos="0">
                                <a:srgbClr val="C03BC4"/>
                              </a:gs>
                            </a:gsLst>
                            <a:path path="circle">
                              <a:fillToRect l="100000" t="100000"/>
                            </a:path>
                            <a:tileRect r="-100000" b="-100000"/>
                          </a:gradFill>
                          <a:effectLst/>
                          <a:uLnTx/>
                          <a:uFillTx/>
                          <a:latin typeface="Segoe Sans Display"/>
                          <a:ea typeface="Aptos" panose="020B0004020202020204" pitchFamily="34" charset="0"/>
                          <a:cs typeface="+mn-cs"/>
                        </a:rPr>
                        <a:t>●</a:t>
                      </a:r>
                    </a:p>
                  </a:txBody>
                  <a:tcPr marL="45720" marR="45720" marT="27432" marB="27432" anchor="ctr">
                    <a:lnL w="6350" cap="flat" cmpd="sng" algn="ctr">
                      <a:solidFill>
                        <a:schemeClr val="bg1">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899720866"/>
                  </a:ext>
                </a:extLst>
              </a:tr>
              <a:tr h="210542">
                <a:tc>
                  <a:txBody>
                    <a:bodyPr/>
                    <a:lstStyle/>
                    <a:p>
                      <a:pPr marL="91440" marR="0">
                        <a:lnSpc>
                          <a:spcPct val="107000"/>
                        </a:lnSpc>
                        <a:spcAft>
                          <a:spcPts val="800"/>
                        </a:spcAft>
                        <a:buNone/>
                      </a:pPr>
                      <a:r>
                        <a:rPr lang="en-US" sz="1000" b="0">
                          <a:solidFill>
                            <a:schemeClr val="tx1"/>
                          </a:solidFill>
                          <a:effectLst/>
                        </a:rPr>
                        <a:t>Restricted SharePoint Search</a:t>
                      </a:r>
                      <a:endParaRPr lang="en-US" sz="1000" b="0">
                        <a:solidFill>
                          <a:schemeClr val="tx1"/>
                        </a:solidFill>
                        <a:effectLst/>
                        <a:latin typeface="+mn-lt"/>
                        <a:ea typeface="Aptos" panose="020B0004020202020204" pitchFamily="34" charset="0"/>
                      </a:endParaRPr>
                    </a:p>
                  </a:txBody>
                  <a:tcPr marL="45720" marR="45720" marT="27432" marB="27432"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rgbClr val="0078D4"/>
                      </a:solidFill>
                      <a:prstDash val="solid"/>
                      <a:round/>
                      <a:headEnd type="none" w="med" len="med"/>
                      <a:tailEnd type="none" w="med" len="med"/>
                    </a:lnB>
                    <a:noFill/>
                  </a:tcPr>
                </a:tc>
                <a:tc>
                  <a:txBody>
                    <a:bodyPr/>
                    <a:lstStyle/>
                    <a:p>
                      <a:pPr marL="0" marR="0" lvl="0" indent="0" algn="ctr" defTabSz="932742"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a:ln>
                            <a:noFill/>
                          </a:ln>
                          <a:gradFill flip="none" rotWithShape="1">
                            <a:gsLst>
                              <a:gs pos="87000">
                                <a:srgbClr val="246CD1"/>
                              </a:gs>
                              <a:gs pos="0">
                                <a:srgbClr val="C03BC4"/>
                              </a:gs>
                            </a:gsLst>
                            <a:path path="circle">
                              <a:fillToRect l="100000" t="100000"/>
                            </a:path>
                            <a:tileRect r="-100000" b="-100000"/>
                          </a:gradFill>
                          <a:effectLst/>
                          <a:uLnTx/>
                          <a:uFillTx/>
                          <a:latin typeface="Segoe Sans Display"/>
                          <a:ea typeface="Aptos" panose="020B0004020202020204" pitchFamily="34" charset="0"/>
                          <a:cs typeface="+mn-cs"/>
                        </a:rPr>
                        <a:t>●</a:t>
                      </a:r>
                    </a:p>
                  </a:txBody>
                  <a:tcPr marL="45720" marR="45720" marT="27432" marB="27432"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rgbClr val="0078D4"/>
                      </a:solidFill>
                      <a:prstDash val="solid"/>
                      <a:round/>
                      <a:headEnd type="none" w="med" len="med"/>
                      <a:tailEnd type="none" w="med" len="med"/>
                    </a:lnB>
                  </a:tcPr>
                </a:tc>
                <a:tc>
                  <a:txBody>
                    <a:bodyPr/>
                    <a:lstStyle/>
                    <a:p>
                      <a:pPr marL="0" marR="0" lvl="0" indent="0" algn="ctr" defTabSz="932742"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a:ln>
                            <a:noFill/>
                          </a:ln>
                          <a:gradFill flip="none" rotWithShape="1">
                            <a:gsLst>
                              <a:gs pos="87000">
                                <a:srgbClr val="246CD1"/>
                              </a:gs>
                              <a:gs pos="0">
                                <a:srgbClr val="C03BC4"/>
                              </a:gs>
                            </a:gsLst>
                            <a:path path="circle">
                              <a:fillToRect l="100000" t="100000"/>
                            </a:path>
                            <a:tileRect r="-100000" b="-100000"/>
                          </a:gradFill>
                          <a:effectLst/>
                          <a:uLnTx/>
                          <a:uFillTx/>
                          <a:latin typeface="Segoe Sans Display"/>
                          <a:ea typeface="Aptos" panose="020B0004020202020204" pitchFamily="34" charset="0"/>
                          <a:cs typeface="+mn-cs"/>
                        </a:rPr>
                        <a:t>●</a:t>
                      </a:r>
                    </a:p>
                  </a:txBody>
                  <a:tcPr marL="45720" marR="45720" marT="27432" marB="27432" anchor="ctr">
                    <a:lnL w="6350" cap="flat" cmpd="sng" algn="ctr">
                      <a:solidFill>
                        <a:schemeClr val="bg1">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rgbClr val="0078D4"/>
                      </a:solidFill>
                      <a:prstDash val="solid"/>
                      <a:round/>
                      <a:headEnd type="none" w="med" len="med"/>
                      <a:tailEnd type="none" w="med" len="med"/>
                    </a:lnB>
                  </a:tcPr>
                </a:tc>
                <a:extLst>
                  <a:ext uri="{0D108BD9-81ED-4DB2-BD59-A6C34878D82A}">
                    <a16:rowId xmlns:a16="http://schemas.microsoft.com/office/drawing/2014/main" val="366015006"/>
                  </a:ext>
                </a:extLst>
              </a:tr>
              <a:tr h="203903">
                <a:tc>
                  <a:txBody>
                    <a:bodyPr/>
                    <a:lstStyle/>
                    <a:p>
                      <a:pPr marL="0" marR="0" algn="l" defTabSz="932742" rtl="0" eaLnBrk="1" latinLnBrk="0" hangingPunct="1">
                        <a:lnSpc>
                          <a:spcPct val="107000"/>
                        </a:lnSpc>
                        <a:spcAft>
                          <a:spcPts val="800"/>
                        </a:spcAft>
                        <a:buNone/>
                      </a:pPr>
                      <a:r>
                        <a:rPr lang="en-US" sz="1200" b="0" kern="1200">
                          <a:solidFill>
                            <a:schemeClr val="tx1"/>
                          </a:solidFill>
                          <a:effectLst/>
                          <a:latin typeface="+mj-lt"/>
                          <a:ea typeface="Aptos" panose="020B0004020202020204" pitchFamily="34" charset="0"/>
                          <a:cs typeface="+mn-cs"/>
                        </a:rPr>
                        <a:t>SharePoint Advanced Management</a:t>
                      </a:r>
                    </a:p>
                  </a:txBody>
                  <a:tcPr marL="45720" marR="45720"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078D4"/>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l" defTabSz="932742" rtl="0" eaLnBrk="1" latinLnBrk="0" hangingPunct="1">
                        <a:lnSpc>
                          <a:spcPct val="107000"/>
                        </a:lnSpc>
                        <a:spcAft>
                          <a:spcPts val="800"/>
                        </a:spcAft>
                        <a:buNone/>
                      </a:pPr>
                      <a:endParaRPr lang="en-US" sz="1200" b="0" kern="1200">
                        <a:solidFill>
                          <a:schemeClr val="tx1"/>
                        </a:solidFill>
                        <a:effectLst/>
                        <a:latin typeface="+mj-lt"/>
                        <a:ea typeface="Aptos" panose="020B0004020202020204" pitchFamily="34" charset="0"/>
                        <a:cs typeface="+mn-cs"/>
                      </a:endParaRPr>
                    </a:p>
                  </a:txBody>
                  <a:tcPr marL="45720" marR="45720"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078D4"/>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32742" rtl="0" eaLnBrk="1" fontAlgn="auto" latinLnBrk="0" hangingPunct="1">
                        <a:lnSpc>
                          <a:spcPct val="107000"/>
                        </a:lnSpc>
                        <a:spcBef>
                          <a:spcPts val="0"/>
                        </a:spcBef>
                        <a:spcAft>
                          <a:spcPts val="800"/>
                        </a:spcAft>
                        <a:buClrTx/>
                        <a:buSzTx/>
                        <a:buFontTx/>
                        <a:buNone/>
                        <a:tabLst/>
                        <a:defRPr/>
                      </a:pPr>
                      <a:endParaRPr kumimoji="0" lang="en-US" sz="1200" b="0" i="0" u="none" strike="noStrike" kern="1200" cap="none" spc="0" normalizeH="0" baseline="0" noProof="0">
                        <a:ln>
                          <a:noFill/>
                        </a:ln>
                        <a:gradFill flip="none" rotWithShape="1">
                          <a:gsLst>
                            <a:gs pos="87000">
                              <a:srgbClr val="246CD1"/>
                            </a:gs>
                            <a:gs pos="0">
                              <a:srgbClr val="C03BC4"/>
                            </a:gs>
                          </a:gsLst>
                          <a:path path="circle">
                            <a:fillToRect l="100000" t="100000"/>
                          </a:path>
                          <a:tileRect r="-100000" b="-100000"/>
                        </a:gradFill>
                        <a:effectLst/>
                        <a:uLnTx/>
                        <a:uFillTx/>
                        <a:latin typeface="Segoe Sans Display"/>
                        <a:ea typeface="Aptos" panose="020B0004020202020204" pitchFamily="34" charset="0"/>
                        <a:cs typeface="+mn-cs"/>
                      </a:endParaRPr>
                    </a:p>
                  </a:txBody>
                  <a:tcPr marL="45720" marR="45720"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078D4"/>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16994460"/>
                  </a:ext>
                </a:extLst>
              </a:tr>
              <a:tr h="210542">
                <a:tc>
                  <a:txBody>
                    <a:bodyPr/>
                    <a:lstStyle/>
                    <a:p>
                      <a:pPr marL="91440" marR="0" algn="l" defTabSz="932742" rtl="0" eaLnBrk="1" latinLnBrk="0" hangingPunct="1">
                        <a:lnSpc>
                          <a:spcPct val="107000"/>
                        </a:lnSpc>
                        <a:spcAft>
                          <a:spcPts val="800"/>
                        </a:spcAft>
                        <a:buNone/>
                      </a:pPr>
                      <a:r>
                        <a:rPr lang="en-US" sz="1000" b="0" kern="1200">
                          <a:solidFill>
                            <a:schemeClr val="tx1"/>
                          </a:solidFill>
                          <a:effectLst/>
                          <a:latin typeface="+mn-lt"/>
                          <a:cs typeface="+mn-cs"/>
                        </a:rPr>
                        <a:t>Site ownership policy</a:t>
                      </a:r>
                      <a:endParaRPr lang="en-US" sz="1000" b="0" kern="1200">
                        <a:solidFill>
                          <a:schemeClr val="tx1"/>
                        </a:solidFill>
                        <a:effectLst/>
                        <a:latin typeface="+mn-lt"/>
                        <a:ea typeface="Aptos" panose="020B0004020202020204" pitchFamily="34" charset="0"/>
                        <a:cs typeface="+mn-cs"/>
                      </a:endParaRPr>
                    </a:p>
                  </a:txBody>
                  <a:tcPr marL="45720" marR="45720" marT="27432" marB="27432"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32742"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a:ln>
                            <a:noFill/>
                          </a:ln>
                          <a:gradFill flip="none" rotWithShape="1">
                            <a:gsLst>
                              <a:gs pos="87000">
                                <a:srgbClr val="246CD1"/>
                              </a:gs>
                              <a:gs pos="0">
                                <a:srgbClr val="C03BC4"/>
                              </a:gs>
                            </a:gsLst>
                            <a:path path="circle">
                              <a:fillToRect l="100000" t="100000"/>
                            </a:path>
                            <a:tileRect r="-100000" b="-100000"/>
                          </a:gradFill>
                          <a:effectLst/>
                          <a:uLnTx/>
                          <a:uFillTx/>
                          <a:latin typeface="Segoe Sans Display"/>
                          <a:ea typeface="Aptos" panose="020B0004020202020204" pitchFamily="34" charset="0"/>
                          <a:cs typeface="+mn-cs"/>
                        </a:rPr>
                        <a:t>●</a:t>
                      </a:r>
                    </a:p>
                  </a:txBody>
                  <a:tcPr marL="45720" marR="45720" marT="27432" marB="27432"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ctr" defTabSz="932742"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a:ln>
                            <a:noFill/>
                          </a:ln>
                          <a:gradFill flip="none" rotWithShape="1">
                            <a:gsLst>
                              <a:gs pos="87000">
                                <a:srgbClr val="246CD1"/>
                              </a:gs>
                              <a:gs pos="0">
                                <a:srgbClr val="C03BC4"/>
                              </a:gs>
                            </a:gsLst>
                            <a:path path="circle">
                              <a:fillToRect l="100000" t="100000"/>
                            </a:path>
                            <a:tileRect r="-100000" b="-100000"/>
                          </a:gradFill>
                          <a:effectLst/>
                          <a:uLnTx/>
                          <a:uFillTx/>
                          <a:latin typeface="Segoe Sans Display"/>
                          <a:ea typeface="Aptos" panose="020B0004020202020204" pitchFamily="34" charset="0"/>
                          <a:cs typeface="+mn-cs"/>
                        </a:rPr>
                        <a:t>●</a:t>
                      </a:r>
                    </a:p>
                  </a:txBody>
                  <a:tcPr marL="45720" marR="45720" marT="27432" marB="27432" anchor="ctr">
                    <a:lnL w="6350" cap="flat" cmpd="sng" algn="ctr">
                      <a:solidFill>
                        <a:schemeClr val="bg1">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686050060"/>
                  </a:ext>
                </a:extLst>
              </a:tr>
              <a:tr h="210542">
                <a:tc>
                  <a:txBody>
                    <a:bodyPr/>
                    <a:lstStyle/>
                    <a:p>
                      <a:pPr marL="91440" marR="0" algn="l" defTabSz="932742" rtl="0" eaLnBrk="1" latinLnBrk="0" hangingPunct="1">
                        <a:lnSpc>
                          <a:spcPct val="107000"/>
                        </a:lnSpc>
                        <a:spcAft>
                          <a:spcPts val="800"/>
                        </a:spcAft>
                        <a:buNone/>
                      </a:pPr>
                      <a:r>
                        <a:rPr lang="en-US" sz="1000" b="0" kern="1200">
                          <a:solidFill>
                            <a:schemeClr val="tx1"/>
                          </a:solidFill>
                          <a:effectLst/>
                          <a:latin typeface="+mn-lt"/>
                          <a:cs typeface="+mn-cs"/>
                        </a:rPr>
                        <a:t>Site lifecycle management</a:t>
                      </a:r>
                      <a:endParaRPr lang="en-US" sz="1000" b="0" kern="1200">
                        <a:solidFill>
                          <a:schemeClr val="tx1"/>
                        </a:solidFill>
                        <a:effectLst/>
                        <a:latin typeface="+mn-lt"/>
                        <a:ea typeface="Aptos" panose="020B0004020202020204" pitchFamily="34" charset="0"/>
                        <a:cs typeface="+mn-cs"/>
                      </a:endParaRPr>
                    </a:p>
                  </a:txBody>
                  <a:tcPr marL="45720" marR="45720" marT="27432" marB="27432"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32742"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a:ln>
                            <a:noFill/>
                          </a:ln>
                          <a:gradFill flip="none" rotWithShape="1">
                            <a:gsLst>
                              <a:gs pos="87000">
                                <a:srgbClr val="246CD1"/>
                              </a:gs>
                              <a:gs pos="0">
                                <a:srgbClr val="C03BC4"/>
                              </a:gs>
                            </a:gsLst>
                            <a:path path="circle">
                              <a:fillToRect l="100000" t="100000"/>
                            </a:path>
                            <a:tileRect r="-100000" b="-100000"/>
                          </a:gradFill>
                          <a:effectLst/>
                          <a:uLnTx/>
                          <a:uFillTx/>
                          <a:latin typeface="Segoe Sans Display"/>
                          <a:ea typeface="Aptos" panose="020B0004020202020204" pitchFamily="34" charset="0"/>
                          <a:cs typeface="+mn-cs"/>
                        </a:rPr>
                        <a:t>●</a:t>
                      </a:r>
                    </a:p>
                  </a:txBody>
                  <a:tcPr marL="45720" marR="45720" marT="27432" marB="27432"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ctr" defTabSz="932742"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a:ln>
                            <a:noFill/>
                          </a:ln>
                          <a:gradFill flip="none" rotWithShape="1">
                            <a:gsLst>
                              <a:gs pos="87000">
                                <a:srgbClr val="246CD1"/>
                              </a:gs>
                              <a:gs pos="0">
                                <a:srgbClr val="C03BC4"/>
                              </a:gs>
                            </a:gsLst>
                            <a:path path="circle">
                              <a:fillToRect l="100000" t="100000"/>
                            </a:path>
                            <a:tileRect r="-100000" b="-100000"/>
                          </a:gradFill>
                          <a:effectLst/>
                          <a:uLnTx/>
                          <a:uFillTx/>
                          <a:latin typeface="Segoe Sans Display"/>
                          <a:ea typeface="Aptos" panose="020B0004020202020204" pitchFamily="34" charset="0"/>
                          <a:cs typeface="+mn-cs"/>
                        </a:rPr>
                        <a:t>●</a:t>
                      </a:r>
                    </a:p>
                  </a:txBody>
                  <a:tcPr marL="45720" marR="45720" marT="27432" marB="27432" anchor="ctr">
                    <a:lnL w="6350" cap="flat" cmpd="sng" algn="ctr">
                      <a:solidFill>
                        <a:schemeClr val="bg1">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897342831"/>
                  </a:ext>
                </a:extLst>
              </a:tr>
              <a:tr h="210542">
                <a:tc>
                  <a:txBody>
                    <a:bodyPr/>
                    <a:lstStyle/>
                    <a:p>
                      <a:pPr marL="91440" marR="0" algn="l" defTabSz="932742" rtl="0" eaLnBrk="1" latinLnBrk="0" hangingPunct="1">
                        <a:lnSpc>
                          <a:spcPct val="107000"/>
                        </a:lnSpc>
                        <a:spcAft>
                          <a:spcPts val="800"/>
                        </a:spcAft>
                        <a:buNone/>
                      </a:pPr>
                      <a:r>
                        <a:rPr lang="en-US" sz="1000" b="0" kern="1200">
                          <a:solidFill>
                            <a:schemeClr val="tx1"/>
                          </a:solidFill>
                          <a:effectLst/>
                          <a:latin typeface="+mn-lt"/>
                          <a:cs typeface="+mn-cs"/>
                        </a:rPr>
                        <a:t>Data access governance (DAG) reports</a:t>
                      </a:r>
                      <a:endParaRPr lang="en-US" sz="1000" b="0" kern="1200">
                        <a:solidFill>
                          <a:schemeClr val="tx1"/>
                        </a:solidFill>
                        <a:effectLst/>
                        <a:latin typeface="+mn-lt"/>
                        <a:ea typeface="Aptos" panose="020B0004020202020204" pitchFamily="34" charset="0"/>
                        <a:cs typeface="+mn-cs"/>
                      </a:endParaRPr>
                    </a:p>
                  </a:txBody>
                  <a:tcPr marL="45720" marR="45720" marT="27432" marB="27432"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32742"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a:ln>
                            <a:noFill/>
                          </a:ln>
                          <a:gradFill flip="none" rotWithShape="1">
                            <a:gsLst>
                              <a:gs pos="87000">
                                <a:srgbClr val="246CD1"/>
                              </a:gs>
                              <a:gs pos="0">
                                <a:srgbClr val="C03BC4"/>
                              </a:gs>
                            </a:gsLst>
                            <a:path path="circle">
                              <a:fillToRect l="100000" t="100000"/>
                            </a:path>
                            <a:tileRect r="-100000" b="-100000"/>
                          </a:gradFill>
                          <a:effectLst/>
                          <a:uLnTx/>
                          <a:uFillTx/>
                          <a:latin typeface="Segoe Sans Display"/>
                          <a:ea typeface="Aptos" panose="020B0004020202020204" pitchFamily="34" charset="0"/>
                          <a:cs typeface="+mn-cs"/>
                        </a:rPr>
                        <a:t>●</a:t>
                      </a:r>
                    </a:p>
                  </a:txBody>
                  <a:tcPr marL="45720" marR="45720" marT="27432" marB="27432"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ctr" defTabSz="932742"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a:ln>
                            <a:noFill/>
                          </a:ln>
                          <a:gradFill flip="none" rotWithShape="1">
                            <a:gsLst>
                              <a:gs pos="87000">
                                <a:srgbClr val="246CD1"/>
                              </a:gs>
                              <a:gs pos="0">
                                <a:srgbClr val="C03BC4"/>
                              </a:gs>
                            </a:gsLst>
                            <a:path path="circle">
                              <a:fillToRect l="100000" t="100000"/>
                            </a:path>
                            <a:tileRect r="-100000" b="-100000"/>
                          </a:gradFill>
                          <a:effectLst/>
                          <a:uLnTx/>
                          <a:uFillTx/>
                          <a:latin typeface="Segoe Sans Display"/>
                          <a:ea typeface="Aptos" panose="020B0004020202020204" pitchFamily="34" charset="0"/>
                          <a:cs typeface="+mn-cs"/>
                        </a:rPr>
                        <a:t>●</a:t>
                      </a:r>
                    </a:p>
                  </a:txBody>
                  <a:tcPr marL="45720" marR="45720" marT="27432" marB="27432" anchor="ctr">
                    <a:lnL w="6350" cap="flat" cmpd="sng" algn="ctr">
                      <a:solidFill>
                        <a:schemeClr val="bg1">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274242198"/>
                  </a:ext>
                </a:extLst>
              </a:tr>
              <a:tr h="210542">
                <a:tc>
                  <a:txBody>
                    <a:bodyPr/>
                    <a:lstStyle/>
                    <a:p>
                      <a:pPr marL="91440" marR="0" algn="l" defTabSz="932742" rtl="0" eaLnBrk="1" latinLnBrk="0" hangingPunct="1">
                        <a:lnSpc>
                          <a:spcPct val="107000"/>
                        </a:lnSpc>
                        <a:spcAft>
                          <a:spcPts val="800"/>
                        </a:spcAft>
                        <a:buNone/>
                      </a:pPr>
                      <a:r>
                        <a:rPr lang="en-US" sz="1000" b="0" kern="1200">
                          <a:solidFill>
                            <a:schemeClr val="tx1"/>
                          </a:solidFill>
                          <a:effectLst/>
                          <a:latin typeface="+mn-lt"/>
                          <a:cs typeface="+mn-cs"/>
                        </a:rPr>
                        <a:t>Restricted access control (RAC)</a:t>
                      </a:r>
                      <a:endParaRPr lang="en-US" sz="1000" b="0" kern="1200">
                        <a:solidFill>
                          <a:schemeClr val="tx1"/>
                        </a:solidFill>
                        <a:effectLst/>
                        <a:latin typeface="+mn-lt"/>
                        <a:ea typeface="Aptos" panose="020B0004020202020204" pitchFamily="34" charset="0"/>
                        <a:cs typeface="+mn-cs"/>
                      </a:endParaRPr>
                    </a:p>
                  </a:txBody>
                  <a:tcPr marL="45720" marR="45720" marT="27432" marB="27432"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32742"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a:ln>
                            <a:noFill/>
                          </a:ln>
                          <a:gradFill flip="none" rotWithShape="1">
                            <a:gsLst>
                              <a:gs pos="87000">
                                <a:srgbClr val="246CD1"/>
                              </a:gs>
                              <a:gs pos="0">
                                <a:srgbClr val="C03BC4"/>
                              </a:gs>
                            </a:gsLst>
                            <a:path path="circle">
                              <a:fillToRect l="100000" t="100000"/>
                            </a:path>
                            <a:tileRect r="-100000" b="-100000"/>
                          </a:gradFill>
                          <a:effectLst/>
                          <a:uLnTx/>
                          <a:uFillTx/>
                          <a:latin typeface="Segoe Sans Display"/>
                          <a:ea typeface="Aptos" panose="020B0004020202020204" pitchFamily="34" charset="0"/>
                          <a:cs typeface="+mn-cs"/>
                        </a:rPr>
                        <a:t>●</a:t>
                      </a:r>
                    </a:p>
                  </a:txBody>
                  <a:tcPr marL="45720" marR="45720" marT="27432" marB="27432"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ctr" defTabSz="932742"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a:ln>
                            <a:noFill/>
                          </a:ln>
                          <a:gradFill flip="none" rotWithShape="1">
                            <a:gsLst>
                              <a:gs pos="87000">
                                <a:srgbClr val="246CD1"/>
                              </a:gs>
                              <a:gs pos="0">
                                <a:srgbClr val="C03BC4"/>
                              </a:gs>
                            </a:gsLst>
                            <a:path path="circle">
                              <a:fillToRect l="100000" t="100000"/>
                            </a:path>
                            <a:tileRect r="-100000" b="-100000"/>
                          </a:gradFill>
                          <a:effectLst/>
                          <a:uLnTx/>
                          <a:uFillTx/>
                          <a:latin typeface="Segoe Sans Display"/>
                          <a:ea typeface="Aptos" panose="020B0004020202020204" pitchFamily="34" charset="0"/>
                          <a:cs typeface="+mn-cs"/>
                        </a:rPr>
                        <a:t>●</a:t>
                      </a:r>
                    </a:p>
                  </a:txBody>
                  <a:tcPr marL="45720" marR="45720" marT="27432" marB="27432" anchor="ctr">
                    <a:lnL w="6350" cap="flat" cmpd="sng" algn="ctr">
                      <a:solidFill>
                        <a:schemeClr val="bg1">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614164331"/>
                  </a:ext>
                </a:extLst>
              </a:tr>
              <a:tr h="319906">
                <a:tc>
                  <a:txBody>
                    <a:bodyPr/>
                    <a:lstStyle/>
                    <a:p>
                      <a:pPr marL="91440" marR="0" algn="l" defTabSz="932742" rtl="0" eaLnBrk="1" latinLnBrk="0" hangingPunct="1">
                        <a:lnSpc>
                          <a:spcPct val="107000"/>
                        </a:lnSpc>
                        <a:spcAft>
                          <a:spcPts val="800"/>
                        </a:spcAft>
                        <a:buNone/>
                      </a:pPr>
                      <a:r>
                        <a:rPr lang="en-US" sz="1000" b="0" kern="1200">
                          <a:solidFill>
                            <a:schemeClr val="tx1"/>
                          </a:solidFill>
                          <a:effectLst/>
                          <a:latin typeface="+mn-lt"/>
                          <a:cs typeface="+mn-cs"/>
                        </a:rPr>
                        <a:t>Restricted content discoverability policy (RCD)</a:t>
                      </a:r>
                      <a:endParaRPr lang="en-US" sz="1000" b="0" kern="1200">
                        <a:solidFill>
                          <a:schemeClr val="tx1"/>
                        </a:solidFill>
                        <a:effectLst/>
                        <a:latin typeface="+mn-lt"/>
                        <a:ea typeface="Aptos" panose="020B0004020202020204" pitchFamily="34" charset="0"/>
                        <a:cs typeface="+mn-cs"/>
                      </a:endParaRPr>
                    </a:p>
                  </a:txBody>
                  <a:tcPr marL="45720" marR="45720" marT="27432" marB="27432"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32742"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a:ln>
                            <a:noFill/>
                          </a:ln>
                          <a:gradFill flip="none" rotWithShape="1">
                            <a:gsLst>
                              <a:gs pos="87000">
                                <a:srgbClr val="246CD1"/>
                              </a:gs>
                              <a:gs pos="0">
                                <a:srgbClr val="C03BC4"/>
                              </a:gs>
                            </a:gsLst>
                            <a:path path="circle">
                              <a:fillToRect l="100000" t="100000"/>
                            </a:path>
                            <a:tileRect r="-100000" b="-100000"/>
                          </a:gradFill>
                          <a:effectLst/>
                          <a:uLnTx/>
                          <a:uFillTx/>
                          <a:latin typeface="Segoe Sans Display"/>
                          <a:ea typeface="Aptos" panose="020B0004020202020204" pitchFamily="34" charset="0"/>
                          <a:cs typeface="+mn-cs"/>
                        </a:rPr>
                        <a:t>●</a:t>
                      </a:r>
                    </a:p>
                  </a:txBody>
                  <a:tcPr marL="45720" marR="45720" marT="27432" marB="27432"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ctr" defTabSz="932742"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a:ln>
                            <a:noFill/>
                          </a:ln>
                          <a:gradFill flip="none" rotWithShape="1">
                            <a:gsLst>
                              <a:gs pos="87000">
                                <a:srgbClr val="246CD1"/>
                              </a:gs>
                              <a:gs pos="0">
                                <a:srgbClr val="C03BC4"/>
                              </a:gs>
                            </a:gsLst>
                            <a:path path="circle">
                              <a:fillToRect l="100000" t="100000"/>
                            </a:path>
                            <a:tileRect r="-100000" b="-100000"/>
                          </a:gradFill>
                          <a:effectLst/>
                          <a:uLnTx/>
                          <a:uFillTx/>
                          <a:latin typeface="Segoe Sans Display"/>
                          <a:ea typeface="Aptos" panose="020B0004020202020204" pitchFamily="34" charset="0"/>
                          <a:cs typeface="+mn-cs"/>
                        </a:rPr>
                        <a:t>●</a:t>
                      </a:r>
                    </a:p>
                  </a:txBody>
                  <a:tcPr marL="45720" marR="45720" marT="27432" marB="27432" anchor="ctr">
                    <a:lnL w="6350" cap="flat" cmpd="sng" algn="ctr">
                      <a:solidFill>
                        <a:schemeClr val="bg1">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299376494"/>
                  </a:ext>
                </a:extLst>
              </a:tr>
              <a:tr h="210542">
                <a:tc>
                  <a:txBody>
                    <a:bodyPr/>
                    <a:lstStyle/>
                    <a:p>
                      <a:pPr marL="91440" marR="0" algn="l" defTabSz="932742" rtl="0" eaLnBrk="1" latinLnBrk="0" hangingPunct="1">
                        <a:lnSpc>
                          <a:spcPct val="107000"/>
                        </a:lnSpc>
                        <a:spcAft>
                          <a:spcPts val="800"/>
                        </a:spcAft>
                        <a:buNone/>
                      </a:pPr>
                      <a:r>
                        <a:rPr lang="en-US" sz="1000" b="0" kern="1200">
                          <a:solidFill>
                            <a:schemeClr val="tx1"/>
                          </a:solidFill>
                          <a:effectLst/>
                          <a:latin typeface="+mn-lt"/>
                          <a:cs typeface="+mn-cs"/>
                        </a:rPr>
                        <a:t>Change history report</a:t>
                      </a:r>
                      <a:endParaRPr lang="en-US" sz="1000" b="0" kern="1200">
                        <a:solidFill>
                          <a:schemeClr val="tx1"/>
                        </a:solidFill>
                        <a:effectLst/>
                        <a:latin typeface="+mn-lt"/>
                        <a:ea typeface="Aptos" panose="020B0004020202020204" pitchFamily="34" charset="0"/>
                        <a:cs typeface="+mn-cs"/>
                      </a:endParaRPr>
                    </a:p>
                  </a:txBody>
                  <a:tcPr marL="45720" marR="45720" marT="27432" marB="27432"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rgbClr val="0078D4"/>
                      </a:solidFill>
                      <a:prstDash val="solid"/>
                      <a:round/>
                      <a:headEnd type="none" w="med" len="med"/>
                      <a:tailEnd type="none" w="med" len="med"/>
                    </a:lnB>
                    <a:noFill/>
                  </a:tcPr>
                </a:tc>
                <a:tc>
                  <a:txBody>
                    <a:bodyPr/>
                    <a:lstStyle/>
                    <a:p>
                      <a:pPr marL="0" marR="0" lvl="0" indent="0" algn="ctr" defTabSz="932742"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a:ln>
                            <a:noFill/>
                          </a:ln>
                          <a:gradFill flip="none" rotWithShape="1">
                            <a:gsLst>
                              <a:gs pos="87000">
                                <a:srgbClr val="246CD1"/>
                              </a:gs>
                              <a:gs pos="0">
                                <a:srgbClr val="C03BC4"/>
                              </a:gs>
                            </a:gsLst>
                            <a:path path="circle">
                              <a:fillToRect l="100000" t="100000"/>
                            </a:path>
                            <a:tileRect r="-100000" b="-100000"/>
                          </a:gradFill>
                          <a:effectLst/>
                          <a:uLnTx/>
                          <a:uFillTx/>
                          <a:latin typeface="Segoe Sans Display"/>
                          <a:ea typeface="Aptos" panose="020B0004020202020204" pitchFamily="34" charset="0"/>
                          <a:cs typeface="+mn-cs"/>
                        </a:rPr>
                        <a:t>●</a:t>
                      </a:r>
                    </a:p>
                  </a:txBody>
                  <a:tcPr marL="45720" marR="45720" marT="27432" marB="27432"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rgbClr val="0078D4"/>
                      </a:solidFill>
                      <a:prstDash val="solid"/>
                      <a:round/>
                      <a:headEnd type="none" w="med" len="med"/>
                      <a:tailEnd type="none" w="med" len="med"/>
                    </a:lnB>
                  </a:tcPr>
                </a:tc>
                <a:tc>
                  <a:txBody>
                    <a:bodyPr/>
                    <a:lstStyle/>
                    <a:p>
                      <a:pPr marL="0" marR="0" lvl="0" indent="0" algn="ctr" defTabSz="932742"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a:ln>
                            <a:noFill/>
                          </a:ln>
                          <a:gradFill flip="none" rotWithShape="1">
                            <a:gsLst>
                              <a:gs pos="87000">
                                <a:srgbClr val="246CD1"/>
                              </a:gs>
                              <a:gs pos="0">
                                <a:srgbClr val="C03BC4"/>
                              </a:gs>
                            </a:gsLst>
                            <a:path path="circle">
                              <a:fillToRect l="100000" t="100000"/>
                            </a:path>
                            <a:tileRect r="-100000" b="-100000"/>
                          </a:gradFill>
                          <a:effectLst/>
                          <a:uLnTx/>
                          <a:uFillTx/>
                          <a:latin typeface="Segoe Sans Display"/>
                          <a:ea typeface="Aptos" panose="020B0004020202020204" pitchFamily="34" charset="0"/>
                          <a:cs typeface="+mn-cs"/>
                        </a:rPr>
                        <a:t>●</a:t>
                      </a:r>
                    </a:p>
                  </a:txBody>
                  <a:tcPr marL="45720" marR="45720" marT="27432" marB="27432" anchor="ctr">
                    <a:lnL w="6350" cap="flat" cmpd="sng" algn="ctr">
                      <a:solidFill>
                        <a:schemeClr val="bg1">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rgbClr val="0078D4"/>
                      </a:solidFill>
                      <a:prstDash val="solid"/>
                      <a:round/>
                      <a:headEnd type="none" w="med" len="med"/>
                      <a:tailEnd type="none" w="med" len="med"/>
                    </a:lnB>
                  </a:tcPr>
                </a:tc>
                <a:extLst>
                  <a:ext uri="{0D108BD9-81ED-4DB2-BD59-A6C34878D82A}">
                    <a16:rowId xmlns:a16="http://schemas.microsoft.com/office/drawing/2014/main" val="1530330939"/>
                  </a:ext>
                </a:extLst>
              </a:tr>
              <a:tr h="203903">
                <a:tc>
                  <a:txBody>
                    <a:bodyPr/>
                    <a:lstStyle/>
                    <a:p>
                      <a:pPr marL="0" marR="0" lvl="0" indent="0" algn="l" defTabSz="932742" rtl="0" eaLnBrk="1" fontAlgn="auto" latinLnBrk="0" hangingPunct="1">
                        <a:lnSpc>
                          <a:spcPct val="107000"/>
                        </a:lnSpc>
                        <a:spcBef>
                          <a:spcPts val="0"/>
                        </a:spcBef>
                        <a:spcAft>
                          <a:spcPts val="800"/>
                        </a:spcAft>
                        <a:buClrTx/>
                        <a:buSzTx/>
                        <a:buFontTx/>
                        <a:buNone/>
                        <a:tabLst/>
                        <a:defRPr/>
                      </a:pPr>
                      <a:r>
                        <a:rPr lang="en-US" sz="1200" b="0" kern="1200">
                          <a:solidFill>
                            <a:schemeClr val="tx1"/>
                          </a:solidFill>
                          <a:effectLst/>
                          <a:latin typeface="+mj-lt"/>
                          <a:ea typeface="Aptos" panose="020B0004020202020204" pitchFamily="34" charset="0"/>
                          <a:cs typeface="+mn-cs"/>
                        </a:rPr>
                        <a:t>Microsoft Purview</a:t>
                      </a:r>
                    </a:p>
                  </a:txBody>
                  <a:tcPr marL="45720" marR="45720"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078D4"/>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lnSpc>
                          <a:spcPct val="107000"/>
                        </a:lnSpc>
                        <a:spcAft>
                          <a:spcPts val="800"/>
                        </a:spcAft>
                        <a:buNone/>
                      </a:pPr>
                      <a:endParaRPr lang="en-US" sz="1200" b="0">
                        <a:effectLst/>
                        <a:latin typeface="+mn-lt"/>
                        <a:ea typeface="Aptos" panose="020B0004020202020204" pitchFamily="34" charset="0"/>
                      </a:endParaRPr>
                    </a:p>
                  </a:txBody>
                  <a:tcPr marL="45720" marR="45720"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078D4"/>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32742" rtl="0" eaLnBrk="1" fontAlgn="auto" latinLnBrk="0" hangingPunct="1">
                        <a:lnSpc>
                          <a:spcPct val="107000"/>
                        </a:lnSpc>
                        <a:spcBef>
                          <a:spcPts val="0"/>
                        </a:spcBef>
                        <a:spcAft>
                          <a:spcPts val="800"/>
                        </a:spcAft>
                        <a:buClrTx/>
                        <a:buSzTx/>
                        <a:buFontTx/>
                        <a:buNone/>
                        <a:tabLst/>
                        <a:defRPr/>
                      </a:pPr>
                      <a:endParaRPr kumimoji="0" lang="en-US" sz="1200" b="0" i="0" u="none" strike="noStrike" kern="1200" cap="none" spc="0" normalizeH="0" baseline="0" noProof="0">
                        <a:ln>
                          <a:noFill/>
                        </a:ln>
                        <a:gradFill flip="none" rotWithShape="1">
                          <a:gsLst>
                            <a:gs pos="87000">
                              <a:srgbClr val="246CD1"/>
                            </a:gs>
                            <a:gs pos="0">
                              <a:srgbClr val="C03BC4"/>
                            </a:gs>
                          </a:gsLst>
                          <a:path path="circle">
                            <a:fillToRect l="100000" t="100000"/>
                          </a:path>
                          <a:tileRect r="-100000" b="-100000"/>
                        </a:gradFill>
                        <a:effectLst/>
                        <a:uLnTx/>
                        <a:uFillTx/>
                        <a:latin typeface="Segoe Sans Display"/>
                        <a:ea typeface="Aptos" panose="020B0004020202020204" pitchFamily="34" charset="0"/>
                        <a:cs typeface="+mn-cs"/>
                      </a:endParaRPr>
                    </a:p>
                  </a:txBody>
                  <a:tcPr marL="45720" marR="45720"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078D4"/>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487465928"/>
                  </a:ext>
                </a:extLst>
              </a:tr>
              <a:tr h="210542">
                <a:tc>
                  <a:txBody>
                    <a:bodyPr/>
                    <a:lstStyle/>
                    <a:p>
                      <a:pPr marL="91440" marR="0" lvl="0" indent="0" algn="l" defTabSz="932742" rtl="0" eaLnBrk="1" fontAlgn="auto" latinLnBrk="0" hangingPunct="1">
                        <a:lnSpc>
                          <a:spcPct val="107000"/>
                        </a:lnSpc>
                        <a:spcBef>
                          <a:spcPts val="0"/>
                        </a:spcBef>
                        <a:spcAft>
                          <a:spcPts val="800"/>
                        </a:spcAft>
                        <a:buClrTx/>
                        <a:buSzTx/>
                        <a:buFontTx/>
                        <a:buNone/>
                        <a:tabLst/>
                        <a:defRPr/>
                      </a:pPr>
                      <a:r>
                        <a:rPr lang="en-US" sz="1000" b="0" kern="1200">
                          <a:solidFill>
                            <a:schemeClr val="tx1"/>
                          </a:solidFill>
                          <a:effectLst/>
                          <a:latin typeface="+mn-lt"/>
                          <a:ea typeface="Aptos" panose="020B0004020202020204" pitchFamily="34" charset="0"/>
                          <a:cs typeface="+mn-cs"/>
                        </a:rPr>
                        <a:t>Audit and access logs</a:t>
                      </a:r>
                    </a:p>
                  </a:txBody>
                  <a:tcPr marL="45720" marR="45720" marT="27432" marB="27432"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32742"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a:ln>
                            <a:noFill/>
                          </a:ln>
                          <a:gradFill flip="none" rotWithShape="1">
                            <a:gsLst>
                              <a:gs pos="87000">
                                <a:srgbClr val="246CD1"/>
                              </a:gs>
                              <a:gs pos="0">
                                <a:srgbClr val="C03BC4"/>
                              </a:gs>
                            </a:gsLst>
                            <a:path path="circle">
                              <a:fillToRect l="100000" t="100000"/>
                            </a:path>
                            <a:tileRect r="-100000" b="-100000"/>
                          </a:gradFill>
                          <a:effectLst/>
                          <a:uLnTx/>
                          <a:uFillTx/>
                          <a:latin typeface="+mn-lt"/>
                          <a:ea typeface="Aptos" panose="020B0004020202020204" pitchFamily="34" charset="0"/>
                          <a:cs typeface="+mn-cs"/>
                        </a:rPr>
                        <a:t>●</a:t>
                      </a:r>
                      <a:endParaRPr lang="en-US" sz="1200" b="0">
                        <a:gradFill flip="none" rotWithShape="1">
                          <a:gsLst>
                            <a:gs pos="87000">
                              <a:srgbClr val="246CD1"/>
                            </a:gs>
                            <a:gs pos="0">
                              <a:srgbClr val="C03BC4"/>
                            </a:gs>
                          </a:gsLst>
                          <a:path path="circle">
                            <a:fillToRect l="100000" t="100000"/>
                          </a:path>
                          <a:tileRect r="-100000" b="-100000"/>
                        </a:gradFill>
                        <a:effectLst/>
                        <a:latin typeface="+mn-lt"/>
                        <a:ea typeface="Aptos" panose="020B0004020202020204" pitchFamily="34" charset="0"/>
                      </a:endParaRPr>
                    </a:p>
                  </a:txBody>
                  <a:tcPr marL="45720" marR="45720" marT="27432" marB="27432"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ctr" defTabSz="932742"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a:ln>
                            <a:noFill/>
                          </a:ln>
                          <a:gradFill flip="none" rotWithShape="1">
                            <a:gsLst>
                              <a:gs pos="87000">
                                <a:srgbClr val="246CD1"/>
                              </a:gs>
                              <a:gs pos="0">
                                <a:srgbClr val="C03BC4"/>
                              </a:gs>
                            </a:gsLst>
                            <a:path path="circle">
                              <a:fillToRect l="100000" t="100000"/>
                            </a:path>
                            <a:tileRect r="-100000" b="-100000"/>
                          </a:gradFill>
                          <a:effectLst/>
                          <a:uLnTx/>
                          <a:uFillTx/>
                          <a:latin typeface="Segoe Sans Display"/>
                          <a:ea typeface="Aptos" panose="020B0004020202020204" pitchFamily="34" charset="0"/>
                          <a:cs typeface="+mn-cs"/>
                        </a:rPr>
                        <a:t>●</a:t>
                      </a:r>
                    </a:p>
                  </a:txBody>
                  <a:tcPr marL="45720" marR="45720" marT="27432" marB="27432" anchor="ctr">
                    <a:lnL w="6350" cap="flat" cmpd="sng" algn="ctr">
                      <a:solidFill>
                        <a:schemeClr val="bg1">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077386827"/>
                  </a:ext>
                </a:extLst>
              </a:tr>
              <a:tr h="461964">
                <a:tc>
                  <a:txBody>
                    <a:bodyPr/>
                    <a:lstStyle/>
                    <a:p>
                      <a:pPr marL="91440" marR="0" algn="l" defTabSz="932742" rtl="0" eaLnBrk="1" latinLnBrk="0" hangingPunct="1">
                        <a:lnSpc>
                          <a:spcPct val="107000"/>
                        </a:lnSpc>
                        <a:spcAft>
                          <a:spcPts val="800"/>
                        </a:spcAft>
                        <a:buNone/>
                      </a:pPr>
                      <a:r>
                        <a:rPr lang="en-US" sz="1000" b="0" kern="1200">
                          <a:solidFill>
                            <a:schemeClr val="tx1"/>
                          </a:solidFill>
                          <a:effectLst/>
                          <a:latin typeface="+mn-lt"/>
                          <a:cs typeface="+mn-cs"/>
                        </a:rPr>
                        <a:t>Sensitivity labels</a:t>
                      </a:r>
                      <a:endParaRPr lang="en-US" sz="1000" b="0" kern="1200">
                        <a:solidFill>
                          <a:schemeClr val="tx1"/>
                        </a:solidFill>
                        <a:effectLst/>
                        <a:latin typeface="+mn-lt"/>
                        <a:ea typeface="Aptos" panose="020B0004020202020204" pitchFamily="34" charset="0"/>
                        <a:cs typeface="+mn-cs"/>
                      </a:endParaRPr>
                    </a:p>
                  </a:txBody>
                  <a:tcPr marL="45720" marR="45720" marT="27432" marB="27432"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endParaRPr lang="en-US" sz="1000" b="0">
                        <a:effectLst/>
                        <a:latin typeface="+mn-lt"/>
                      </a:endParaRPr>
                    </a:p>
                  </a:txBody>
                  <a:tcPr marL="45720" marR="45720" marT="27432" marB="27432">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137160" marR="0" indent="-137160" algn="l" defTabSz="932742" rtl="0" eaLnBrk="1" latinLnBrk="0" hangingPunct="1">
                        <a:lnSpc>
                          <a:spcPct val="107000"/>
                        </a:lnSpc>
                        <a:spcAft>
                          <a:spcPts val="0"/>
                        </a:spcAft>
                        <a:buFont typeface="Arial" panose="020B0604020202020204" pitchFamily="34" charset="0"/>
                        <a:buChar char="•"/>
                      </a:pPr>
                      <a:r>
                        <a:rPr lang="en-US" sz="1000" b="0" kern="1200">
                          <a:solidFill>
                            <a:schemeClr val="tx1"/>
                          </a:solidFill>
                          <a:effectLst/>
                          <a:latin typeface="+mn-lt"/>
                          <a:ea typeface="+mn-ea"/>
                          <a:cs typeface="+mn-cs"/>
                        </a:rPr>
                        <a:t>Create custom labels</a:t>
                      </a:r>
                    </a:p>
                    <a:p>
                      <a:pPr marL="137160" marR="0" indent="-137160" algn="l" defTabSz="932742" rtl="0" eaLnBrk="1" latinLnBrk="0" hangingPunct="1">
                        <a:lnSpc>
                          <a:spcPct val="107000"/>
                        </a:lnSpc>
                        <a:spcAft>
                          <a:spcPts val="0"/>
                        </a:spcAft>
                        <a:buFont typeface="Arial" panose="020B0604020202020204" pitchFamily="34" charset="0"/>
                        <a:buChar char="•"/>
                      </a:pPr>
                      <a:r>
                        <a:rPr lang="en-US" sz="1000" b="0" kern="1200">
                          <a:solidFill>
                            <a:schemeClr val="tx1"/>
                          </a:solidFill>
                          <a:effectLst/>
                          <a:latin typeface="+mn-lt"/>
                          <a:ea typeface="+mn-ea"/>
                          <a:cs typeface="+mn-cs"/>
                        </a:rPr>
                        <a:t>Configure labels for containers</a:t>
                      </a:r>
                    </a:p>
                    <a:p>
                      <a:pPr marL="137160" marR="0" indent="-137160" algn="l" defTabSz="932742" rtl="0" eaLnBrk="1" latinLnBrk="0" hangingPunct="1">
                        <a:lnSpc>
                          <a:spcPct val="107000"/>
                        </a:lnSpc>
                        <a:spcAft>
                          <a:spcPts val="0"/>
                        </a:spcAft>
                        <a:buFont typeface="Arial" panose="020B0604020202020204" pitchFamily="34" charset="0"/>
                        <a:buChar char="•"/>
                      </a:pPr>
                      <a:r>
                        <a:rPr lang="en-US" sz="1000" b="0" kern="1200">
                          <a:solidFill>
                            <a:schemeClr val="tx1"/>
                          </a:solidFill>
                          <a:effectLst/>
                          <a:latin typeface="+mn-lt"/>
                          <a:ea typeface="+mn-ea"/>
                          <a:cs typeface="+mn-cs"/>
                        </a:rPr>
                        <a:t>Manually apply labels</a:t>
                      </a:r>
                    </a:p>
                  </a:txBody>
                  <a:tcPr marL="45720" marR="45720" marT="27432" marB="27432">
                    <a:lnL w="6350" cap="flat" cmpd="sng" algn="ctr">
                      <a:solidFill>
                        <a:schemeClr val="bg1">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13489072"/>
                  </a:ext>
                </a:extLst>
              </a:tr>
              <a:tr h="604021">
                <a:tc>
                  <a:txBody>
                    <a:bodyPr/>
                    <a:lstStyle/>
                    <a:p>
                      <a:pPr marL="91440" marR="0" algn="l" defTabSz="932742" rtl="0" eaLnBrk="1" latinLnBrk="0" hangingPunct="1">
                        <a:lnSpc>
                          <a:spcPct val="107000"/>
                        </a:lnSpc>
                        <a:spcAft>
                          <a:spcPts val="800"/>
                        </a:spcAft>
                        <a:buNone/>
                      </a:pPr>
                      <a:r>
                        <a:rPr lang="en-US" sz="1000" b="0" kern="1200">
                          <a:solidFill>
                            <a:schemeClr val="tx1"/>
                          </a:solidFill>
                          <a:effectLst/>
                          <a:latin typeface="+mn-lt"/>
                          <a:cs typeface="+mn-cs"/>
                        </a:rPr>
                        <a:t>Data loss prevention (DLP)</a:t>
                      </a:r>
                      <a:endParaRPr lang="en-US" sz="1000" b="0" kern="1200">
                        <a:solidFill>
                          <a:schemeClr val="tx1"/>
                        </a:solidFill>
                        <a:effectLst/>
                        <a:latin typeface="+mn-lt"/>
                        <a:ea typeface="Aptos" panose="020B0004020202020204" pitchFamily="34" charset="0"/>
                        <a:cs typeface="+mn-cs"/>
                      </a:endParaRPr>
                    </a:p>
                  </a:txBody>
                  <a:tcPr marL="45720" marR="45720" marT="27432" marB="27432"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endParaRPr lang="en-US" sz="1000" b="0">
                        <a:effectLst/>
                        <a:latin typeface="+mn-lt"/>
                      </a:endParaRPr>
                    </a:p>
                  </a:txBody>
                  <a:tcPr marL="45720" marR="45720" marT="27432" marB="27432">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indent="0" algn="l" defTabSz="932742" rtl="0" eaLnBrk="1" latinLnBrk="0" hangingPunct="1">
                        <a:lnSpc>
                          <a:spcPct val="107000"/>
                        </a:lnSpc>
                        <a:spcAft>
                          <a:spcPts val="0"/>
                        </a:spcAft>
                        <a:buFont typeface="Arial" panose="020B0604020202020204" pitchFamily="34" charset="0"/>
                        <a:buNone/>
                      </a:pPr>
                      <a:r>
                        <a:rPr lang="en-US" sz="1000" b="0" kern="1200">
                          <a:solidFill>
                            <a:schemeClr val="tx1"/>
                          </a:solidFill>
                          <a:effectLst/>
                          <a:latin typeface="+mj-lt"/>
                          <a:ea typeface="+mn-ea"/>
                          <a:cs typeface="+mn-cs"/>
                        </a:rPr>
                        <a:t>Policies can target</a:t>
                      </a:r>
                    </a:p>
                    <a:p>
                      <a:pPr marL="137160" marR="0" indent="-137160" algn="l" defTabSz="932742" rtl="0" eaLnBrk="1" latinLnBrk="0" hangingPunct="1">
                        <a:lnSpc>
                          <a:spcPct val="107000"/>
                        </a:lnSpc>
                        <a:spcAft>
                          <a:spcPts val="0"/>
                        </a:spcAft>
                        <a:buFont typeface="Arial" panose="020B0604020202020204" pitchFamily="34" charset="0"/>
                        <a:buChar char="•"/>
                      </a:pPr>
                      <a:r>
                        <a:rPr lang="en-US" sz="1000" b="0" kern="1200">
                          <a:solidFill>
                            <a:schemeClr val="tx1"/>
                          </a:solidFill>
                          <a:effectLst/>
                          <a:latin typeface="+mn-lt"/>
                          <a:ea typeface="+mn-ea"/>
                          <a:cs typeface="+mn-cs"/>
                        </a:rPr>
                        <a:t>SharePoint</a:t>
                      </a:r>
                    </a:p>
                    <a:p>
                      <a:pPr marL="137160" marR="0" indent="-137160" algn="l" defTabSz="932742" rtl="0" eaLnBrk="1" latinLnBrk="0" hangingPunct="1">
                        <a:lnSpc>
                          <a:spcPct val="107000"/>
                        </a:lnSpc>
                        <a:spcAft>
                          <a:spcPts val="0"/>
                        </a:spcAft>
                        <a:buFont typeface="Arial" panose="020B0604020202020204" pitchFamily="34" charset="0"/>
                        <a:buChar char="•"/>
                      </a:pPr>
                      <a:r>
                        <a:rPr lang="en-US" sz="1000" b="0" kern="1200">
                          <a:solidFill>
                            <a:schemeClr val="tx1"/>
                          </a:solidFill>
                          <a:effectLst/>
                          <a:latin typeface="+mn-lt"/>
                          <a:ea typeface="+mn-ea"/>
                          <a:cs typeface="+mn-cs"/>
                        </a:rPr>
                        <a:t>Exchange</a:t>
                      </a:r>
                    </a:p>
                    <a:p>
                      <a:pPr marL="137160" marR="0" indent="-137160" algn="l" defTabSz="932742" rtl="0" eaLnBrk="1" latinLnBrk="0" hangingPunct="1">
                        <a:lnSpc>
                          <a:spcPct val="107000"/>
                        </a:lnSpc>
                        <a:spcAft>
                          <a:spcPts val="0"/>
                        </a:spcAft>
                        <a:buFont typeface="Arial" panose="020B0604020202020204" pitchFamily="34" charset="0"/>
                        <a:buChar char="•"/>
                      </a:pPr>
                      <a:r>
                        <a:rPr lang="en-US" sz="1000" b="0" kern="1200">
                          <a:solidFill>
                            <a:schemeClr val="tx1"/>
                          </a:solidFill>
                          <a:effectLst/>
                          <a:latin typeface="+mn-lt"/>
                          <a:ea typeface="+mn-ea"/>
                          <a:cs typeface="+mn-cs"/>
                        </a:rPr>
                        <a:t>OneDrive</a:t>
                      </a:r>
                    </a:p>
                  </a:txBody>
                  <a:tcPr marL="45720" marR="45720" marT="27432" marB="27432">
                    <a:lnL w="6350" cap="flat" cmpd="sng" algn="ctr">
                      <a:solidFill>
                        <a:schemeClr val="bg1">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685984449"/>
                  </a:ext>
                </a:extLst>
              </a:tr>
              <a:tr h="461964">
                <a:tc>
                  <a:txBody>
                    <a:bodyPr/>
                    <a:lstStyle/>
                    <a:p>
                      <a:pPr marL="91440" marR="0" algn="l" defTabSz="932742" rtl="0" eaLnBrk="1" latinLnBrk="0" hangingPunct="1">
                        <a:lnSpc>
                          <a:spcPct val="107000"/>
                        </a:lnSpc>
                        <a:spcAft>
                          <a:spcPts val="800"/>
                        </a:spcAft>
                        <a:buNone/>
                      </a:pPr>
                      <a:r>
                        <a:rPr lang="en-US" sz="1000" b="0" kern="1200">
                          <a:solidFill>
                            <a:schemeClr val="tx1"/>
                          </a:solidFill>
                          <a:effectLst/>
                          <a:latin typeface="+mn-lt"/>
                          <a:cs typeface="+mn-cs"/>
                        </a:rPr>
                        <a:t>Data lifecycle management</a:t>
                      </a:r>
                      <a:endParaRPr lang="en-US" sz="1000" b="0" kern="1200">
                        <a:solidFill>
                          <a:schemeClr val="tx1"/>
                        </a:solidFill>
                        <a:effectLst/>
                        <a:latin typeface="+mn-lt"/>
                        <a:ea typeface="Aptos" panose="020B0004020202020204" pitchFamily="34" charset="0"/>
                        <a:cs typeface="+mn-cs"/>
                      </a:endParaRPr>
                    </a:p>
                  </a:txBody>
                  <a:tcPr marL="45720" marR="45720" marT="27432" marB="27432"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endParaRPr lang="en-US" sz="1000" b="0">
                        <a:effectLst/>
                        <a:latin typeface="+mn-lt"/>
                      </a:endParaRPr>
                    </a:p>
                  </a:txBody>
                  <a:tcPr marL="45720" marR="45720" marT="27432" marB="27432">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137160" marR="0" indent="-137160" algn="l" defTabSz="932742" rtl="0" eaLnBrk="1" latinLnBrk="0" hangingPunct="1">
                        <a:lnSpc>
                          <a:spcPct val="107000"/>
                        </a:lnSpc>
                        <a:spcAft>
                          <a:spcPts val="0"/>
                        </a:spcAft>
                        <a:buFont typeface="Arial" panose="020B0604020202020204" pitchFamily="34" charset="0"/>
                        <a:buChar char="•"/>
                      </a:pPr>
                      <a:r>
                        <a:rPr lang="en-US" sz="1000" b="0" kern="1200">
                          <a:solidFill>
                            <a:schemeClr val="tx1"/>
                          </a:solidFill>
                          <a:effectLst/>
                          <a:latin typeface="+mn-lt"/>
                          <a:ea typeface="+mn-ea"/>
                          <a:cs typeface="+mn-cs"/>
                        </a:rPr>
                        <a:t>Create retention policies</a:t>
                      </a:r>
                    </a:p>
                    <a:p>
                      <a:pPr marL="137160" marR="0" indent="-137160" algn="l" defTabSz="932742" rtl="0" eaLnBrk="1" latinLnBrk="0" hangingPunct="1">
                        <a:lnSpc>
                          <a:spcPct val="107000"/>
                        </a:lnSpc>
                        <a:spcAft>
                          <a:spcPts val="0"/>
                        </a:spcAft>
                        <a:buFont typeface="Arial" panose="020B0604020202020204" pitchFamily="34" charset="0"/>
                        <a:buChar char="•"/>
                      </a:pPr>
                      <a:r>
                        <a:rPr lang="en-US" sz="1000" b="0" kern="1200">
                          <a:solidFill>
                            <a:schemeClr val="tx1"/>
                          </a:solidFill>
                          <a:effectLst/>
                          <a:latin typeface="+mn-lt"/>
                          <a:ea typeface="+mn-ea"/>
                          <a:cs typeface="+mn-cs"/>
                        </a:rPr>
                        <a:t>Manually apply retention labels</a:t>
                      </a:r>
                    </a:p>
                    <a:p>
                      <a:pPr marL="137160" marR="0" indent="-137160" algn="l" defTabSz="932742" rtl="0" eaLnBrk="1" latinLnBrk="0" hangingPunct="1">
                        <a:lnSpc>
                          <a:spcPct val="107000"/>
                        </a:lnSpc>
                        <a:spcAft>
                          <a:spcPts val="0"/>
                        </a:spcAft>
                        <a:buFont typeface="Arial" panose="020B0604020202020204" pitchFamily="34" charset="0"/>
                        <a:buChar char="•"/>
                      </a:pPr>
                      <a:r>
                        <a:rPr lang="en-US" sz="1000" b="0" kern="1200">
                          <a:solidFill>
                            <a:schemeClr val="tx1"/>
                          </a:solidFill>
                          <a:effectLst/>
                          <a:latin typeface="+mn-lt"/>
                          <a:ea typeface="+mn-ea"/>
                          <a:cs typeface="+mn-cs"/>
                        </a:rPr>
                        <a:t>Use Content explorer</a:t>
                      </a:r>
                    </a:p>
                  </a:txBody>
                  <a:tcPr marL="45720" marR="45720" marT="27432" marB="27432">
                    <a:lnL w="6350" cap="flat" cmpd="sng" algn="ctr">
                      <a:solidFill>
                        <a:schemeClr val="bg1">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410061833"/>
                  </a:ext>
                </a:extLst>
              </a:tr>
              <a:tr h="746079">
                <a:tc>
                  <a:txBody>
                    <a:bodyPr/>
                    <a:lstStyle/>
                    <a:p>
                      <a:pPr marL="91440" marR="0" algn="l" defTabSz="932742" rtl="0" eaLnBrk="1" latinLnBrk="0" hangingPunct="1">
                        <a:lnSpc>
                          <a:spcPct val="107000"/>
                        </a:lnSpc>
                        <a:spcAft>
                          <a:spcPts val="800"/>
                        </a:spcAft>
                        <a:buNone/>
                      </a:pPr>
                      <a:r>
                        <a:rPr lang="en-US" sz="1000" b="0" kern="1200">
                          <a:solidFill>
                            <a:schemeClr val="tx1"/>
                          </a:solidFill>
                          <a:effectLst/>
                          <a:latin typeface="+mn-lt"/>
                          <a:cs typeface="+mn-cs"/>
                        </a:rPr>
                        <a:t>eDiscovery   </a:t>
                      </a:r>
                      <a:endParaRPr lang="en-US" sz="1000" b="0" kern="1200">
                        <a:solidFill>
                          <a:schemeClr val="tx1"/>
                        </a:solidFill>
                        <a:effectLst/>
                        <a:latin typeface="+mn-lt"/>
                        <a:ea typeface="Aptos" panose="020B0004020202020204" pitchFamily="34" charset="0"/>
                        <a:cs typeface="+mn-cs"/>
                      </a:endParaRPr>
                    </a:p>
                  </a:txBody>
                  <a:tcPr marL="45720" marR="45720" marT="27432" marB="27432"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marL="0" marR="0">
                        <a:lnSpc>
                          <a:spcPct val="107000"/>
                        </a:lnSpc>
                        <a:spcAft>
                          <a:spcPts val="0"/>
                        </a:spcAft>
                        <a:buNone/>
                      </a:pPr>
                      <a:r>
                        <a:rPr lang="en-US" sz="1000" b="0">
                          <a:effectLst/>
                          <a:latin typeface="+mj-lt"/>
                        </a:rPr>
                        <a:t>Content search</a:t>
                      </a:r>
                    </a:p>
                    <a:p>
                      <a:pPr marL="137160" marR="0" indent="-137160">
                        <a:lnSpc>
                          <a:spcPct val="107000"/>
                        </a:lnSpc>
                        <a:spcAft>
                          <a:spcPts val="0"/>
                        </a:spcAft>
                        <a:buFont typeface="Arial" panose="020B0604020202020204" pitchFamily="34" charset="0"/>
                        <a:buChar char="•"/>
                      </a:pPr>
                      <a:r>
                        <a:rPr lang="en-US" sz="1000" b="0">
                          <a:effectLst/>
                        </a:rPr>
                        <a:t>Search for content</a:t>
                      </a:r>
                    </a:p>
                    <a:p>
                      <a:pPr marL="137160" marR="0" indent="-137160">
                        <a:lnSpc>
                          <a:spcPct val="107000"/>
                        </a:lnSpc>
                        <a:spcAft>
                          <a:spcPts val="0"/>
                        </a:spcAft>
                        <a:buFont typeface="Arial" panose="020B0604020202020204" pitchFamily="34" charset="0"/>
                        <a:buChar char="•"/>
                      </a:pPr>
                      <a:r>
                        <a:rPr lang="en-US" sz="1000" b="0">
                          <a:effectLst/>
                        </a:rPr>
                        <a:t>Keyword queries and search conditions</a:t>
                      </a:r>
                    </a:p>
                    <a:p>
                      <a:pPr marL="137160" marR="0" indent="-137160">
                        <a:lnSpc>
                          <a:spcPct val="107000"/>
                        </a:lnSpc>
                        <a:spcAft>
                          <a:spcPts val="0"/>
                        </a:spcAft>
                        <a:buFont typeface="Arial" panose="020B0604020202020204" pitchFamily="34" charset="0"/>
                        <a:buChar char="•"/>
                      </a:pPr>
                      <a:r>
                        <a:rPr lang="en-US" sz="1000" b="0">
                          <a:effectLst/>
                        </a:rPr>
                        <a:t>Export search results</a:t>
                      </a:r>
                    </a:p>
                    <a:p>
                      <a:pPr marL="137160" marR="0" indent="-137160">
                        <a:lnSpc>
                          <a:spcPct val="107000"/>
                        </a:lnSpc>
                        <a:spcAft>
                          <a:spcPts val="0"/>
                        </a:spcAft>
                        <a:buFont typeface="Arial" panose="020B0604020202020204" pitchFamily="34" charset="0"/>
                        <a:buChar char="•"/>
                      </a:pPr>
                      <a:r>
                        <a:rPr lang="en-US" sz="1000" b="0">
                          <a:effectLst/>
                        </a:rPr>
                        <a:t>Role-based permissions</a:t>
                      </a:r>
                      <a:endParaRPr lang="en-US" sz="1000" b="0">
                        <a:effectLst/>
                        <a:latin typeface="+mn-lt"/>
                        <a:ea typeface="Aptos" panose="020B0004020202020204" pitchFamily="34" charset="0"/>
                      </a:endParaRPr>
                    </a:p>
                  </a:txBody>
                  <a:tcPr marL="45720" marR="45720" marT="27432" marB="27432">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marL="0" marR="0" algn="l" defTabSz="932742" rtl="0" eaLnBrk="1" latinLnBrk="0" hangingPunct="1">
                        <a:lnSpc>
                          <a:spcPct val="107000"/>
                        </a:lnSpc>
                        <a:spcAft>
                          <a:spcPts val="0"/>
                        </a:spcAft>
                        <a:buNone/>
                      </a:pPr>
                      <a:r>
                        <a:rPr lang="en-US" sz="1000" b="0" kern="1200">
                          <a:solidFill>
                            <a:schemeClr val="tx1"/>
                          </a:solidFill>
                          <a:effectLst/>
                          <a:latin typeface="+mj-lt"/>
                          <a:ea typeface="+mn-ea"/>
                          <a:cs typeface="+mn-cs"/>
                        </a:rPr>
                        <a:t>eDiscovery Standard</a:t>
                      </a:r>
                    </a:p>
                    <a:p>
                      <a:pPr marL="137160" marR="0" indent="-137160" algn="l" defTabSz="932742" rtl="0" eaLnBrk="1" latinLnBrk="0" hangingPunct="1">
                        <a:lnSpc>
                          <a:spcPct val="107000"/>
                        </a:lnSpc>
                        <a:spcAft>
                          <a:spcPts val="0"/>
                        </a:spcAft>
                        <a:buFont typeface="Arial" panose="020B0604020202020204" pitchFamily="34" charset="0"/>
                        <a:buChar char="•"/>
                      </a:pPr>
                      <a:r>
                        <a:rPr lang="en-US" sz="1000" b="0" kern="1200">
                          <a:solidFill>
                            <a:schemeClr val="tx1"/>
                          </a:solidFill>
                          <a:effectLst/>
                          <a:latin typeface="+mn-lt"/>
                          <a:ea typeface="+mn-ea"/>
                          <a:cs typeface="+mn-cs"/>
                        </a:rPr>
                        <a:t>Everything in content search, plus:</a:t>
                      </a:r>
                    </a:p>
                    <a:p>
                      <a:pPr marL="137160" marR="0" indent="-137160" algn="l" defTabSz="932742" rtl="0" eaLnBrk="1" latinLnBrk="0" hangingPunct="1">
                        <a:lnSpc>
                          <a:spcPct val="107000"/>
                        </a:lnSpc>
                        <a:spcAft>
                          <a:spcPts val="0"/>
                        </a:spcAft>
                        <a:buFont typeface="Arial" panose="020B0604020202020204" pitchFamily="34" charset="0"/>
                        <a:buChar char="•"/>
                      </a:pPr>
                      <a:r>
                        <a:rPr lang="en-US" sz="1000" b="0" kern="1200">
                          <a:solidFill>
                            <a:schemeClr val="tx1"/>
                          </a:solidFill>
                          <a:effectLst/>
                          <a:latin typeface="+mn-lt"/>
                          <a:ea typeface="+mn-ea"/>
                          <a:cs typeface="+mn-cs"/>
                        </a:rPr>
                        <a:t>Case management</a:t>
                      </a:r>
                    </a:p>
                    <a:p>
                      <a:pPr marL="137160" marR="0" indent="-137160" algn="l" defTabSz="932742" rtl="0" eaLnBrk="1" latinLnBrk="0" hangingPunct="1">
                        <a:lnSpc>
                          <a:spcPct val="107000"/>
                        </a:lnSpc>
                        <a:spcAft>
                          <a:spcPts val="0"/>
                        </a:spcAft>
                        <a:buFont typeface="Arial" panose="020B0604020202020204" pitchFamily="34" charset="0"/>
                        <a:buChar char="•"/>
                      </a:pPr>
                      <a:r>
                        <a:rPr lang="en-US" sz="1000" b="0" kern="1200">
                          <a:solidFill>
                            <a:schemeClr val="tx1"/>
                          </a:solidFill>
                          <a:effectLst/>
                          <a:latin typeface="+mn-lt"/>
                          <a:ea typeface="+mn-ea"/>
                          <a:cs typeface="+mn-cs"/>
                        </a:rPr>
                        <a:t>Legal hold </a:t>
                      </a:r>
                    </a:p>
                  </a:txBody>
                  <a:tcPr marL="45720" marR="45720" marT="27432" marB="27432">
                    <a:lnL w="6350" cap="flat" cmpd="sng" algn="ctr">
                      <a:solidFill>
                        <a:schemeClr val="bg1">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3094310695"/>
                  </a:ext>
                </a:extLst>
              </a:tr>
            </a:tbl>
          </a:graphicData>
        </a:graphic>
      </p:graphicFrame>
    </p:spTree>
    <p:extLst>
      <p:ext uri="{BB962C8B-B14F-4D97-AF65-F5344CB8AC3E}">
        <p14:creationId xmlns:p14="http://schemas.microsoft.com/office/powerpoint/2010/main" val="426270136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F9DC6-D017-BC75-E777-CC249C1245D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56B18B8-E682-10F2-28F6-F076BCD6353E}"/>
              </a:ext>
            </a:extLst>
          </p:cNvPr>
          <p:cNvSpPr>
            <a:spLocks noGrp="1"/>
          </p:cNvSpPr>
          <p:nvPr>
            <p:ph type="title"/>
          </p:nvPr>
        </p:nvSpPr>
        <p:spPr>
          <a:xfrm>
            <a:off x="588263" y="457200"/>
            <a:ext cx="11018520" cy="553998"/>
          </a:xfrm>
        </p:spPr>
        <p:txBody>
          <a:bodyPr/>
          <a:lstStyle/>
          <a:p>
            <a:r>
              <a:rPr lang="en-US"/>
              <a:t>Data readiness and Microsoft 365 Copilot </a:t>
            </a:r>
          </a:p>
        </p:txBody>
      </p:sp>
      <p:sp>
        <p:nvSpPr>
          <p:cNvPr id="2" name="Rectangle: Rounded Corners 1">
            <a:extLst>
              <a:ext uri="{FF2B5EF4-FFF2-40B4-BE49-F238E27FC236}">
                <a16:creationId xmlns:a16="http://schemas.microsoft.com/office/drawing/2014/main" id="{2D655D4D-EB7F-A979-F3BA-9DD6B2349C6D}"/>
              </a:ext>
              <a:ext uri="{C183D7F6-B498-43B3-948B-1728B52AA6E4}">
                <adec:decorative xmlns:adec="http://schemas.microsoft.com/office/drawing/2017/decorative" val="1"/>
              </a:ext>
            </a:extLst>
          </p:cNvPr>
          <p:cNvSpPr>
            <a:spLocks/>
          </p:cNvSpPr>
          <p:nvPr/>
        </p:nvSpPr>
        <p:spPr bwMode="auto">
          <a:xfrm>
            <a:off x="588963" y="2358543"/>
            <a:ext cx="11017249" cy="3096423"/>
          </a:xfrm>
          <a:prstGeom prst="roundRect">
            <a:avLst>
              <a:gd name="adj" fmla="val 5500"/>
            </a:avLst>
          </a:prstGeom>
          <a:solidFill>
            <a:schemeClr val="bg1"/>
          </a:solid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noFill/>
              <a:effectLst/>
              <a:uLnTx/>
              <a:uFillTx/>
              <a:latin typeface="Segoe UI Variable Small Semibol" pitchFamily="2" charset="0"/>
              <a:ea typeface="+mn-ea"/>
              <a:cs typeface="+mn-cs"/>
            </a:endParaRPr>
          </a:p>
        </p:txBody>
      </p:sp>
      <p:sp>
        <p:nvSpPr>
          <p:cNvPr id="3" name="Rectangle: Rounded Corners 2">
            <a:extLst>
              <a:ext uri="{FF2B5EF4-FFF2-40B4-BE49-F238E27FC236}">
                <a16:creationId xmlns:a16="http://schemas.microsoft.com/office/drawing/2014/main" id="{95668300-24A4-5AED-49AD-C0FB12B70965}"/>
              </a:ext>
              <a:ext uri="{C183D7F6-B498-43B3-948B-1728B52AA6E4}">
                <adec:decorative xmlns:adec="http://schemas.microsoft.com/office/drawing/2017/decorative" val="1"/>
              </a:ext>
            </a:extLst>
          </p:cNvPr>
          <p:cNvSpPr>
            <a:spLocks/>
          </p:cNvSpPr>
          <p:nvPr/>
        </p:nvSpPr>
        <p:spPr bwMode="auto">
          <a:xfrm>
            <a:off x="755363" y="3402087"/>
            <a:ext cx="3451756" cy="1886479"/>
          </a:xfrm>
          <a:prstGeom prst="roundRect">
            <a:avLst>
              <a:gd name="adj" fmla="val 7200"/>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0" rIns="91440" bIns="4572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 name="Rectangle: Rounded Corners 4">
            <a:extLst>
              <a:ext uri="{FF2B5EF4-FFF2-40B4-BE49-F238E27FC236}">
                <a16:creationId xmlns:a16="http://schemas.microsoft.com/office/drawing/2014/main" id="{5E49EC8F-1639-27AB-A5EA-B45C4BC65A16}"/>
              </a:ext>
              <a:ext uri="{C183D7F6-B498-43B3-948B-1728B52AA6E4}">
                <adec:decorative xmlns:adec="http://schemas.microsoft.com/office/drawing/2017/decorative" val="1"/>
              </a:ext>
            </a:extLst>
          </p:cNvPr>
          <p:cNvSpPr>
            <a:spLocks/>
          </p:cNvSpPr>
          <p:nvPr/>
        </p:nvSpPr>
        <p:spPr bwMode="auto">
          <a:xfrm>
            <a:off x="4371711" y="3402087"/>
            <a:ext cx="3451756" cy="1886479"/>
          </a:xfrm>
          <a:prstGeom prst="roundRect">
            <a:avLst>
              <a:gd name="adj" fmla="val 7200"/>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0" rIns="91440" bIns="4572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 name="Rectangle: Rounded Corners 6">
            <a:extLst>
              <a:ext uri="{FF2B5EF4-FFF2-40B4-BE49-F238E27FC236}">
                <a16:creationId xmlns:a16="http://schemas.microsoft.com/office/drawing/2014/main" id="{8833D662-665D-CAB8-C3C8-A76D219115A7}"/>
              </a:ext>
              <a:ext uri="{C183D7F6-B498-43B3-948B-1728B52AA6E4}">
                <adec:decorative xmlns:adec="http://schemas.microsoft.com/office/drawing/2017/decorative" val="1"/>
              </a:ext>
            </a:extLst>
          </p:cNvPr>
          <p:cNvSpPr>
            <a:spLocks/>
          </p:cNvSpPr>
          <p:nvPr/>
        </p:nvSpPr>
        <p:spPr bwMode="auto">
          <a:xfrm>
            <a:off x="7988060" y="3402087"/>
            <a:ext cx="3451756" cy="1886479"/>
          </a:xfrm>
          <a:prstGeom prst="roundRect">
            <a:avLst>
              <a:gd name="adj" fmla="val 7200"/>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0" rIns="91440" bIns="4572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 name="Arrow: Bent 7">
            <a:extLst>
              <a:ext uri="{FF2B5EF4-FFF2-40B4-BE49-F238E27FC236}">
                <a16:creationId xmlns:a16="http://schemas.microsoft.com/office/drawing/2014/main" id="{61BBFB62-0CA5-91C7-E8C3-71403ACE946B}"/>
              </a:ext>
              <a:ext uri="{C183D7F6-B498-43B3-948B-1728B52AA6E4}">
                <adec:decorative xmlns:adec="http://schemas.microsoft.com/office/drawing/2017/decorative" val="1"/>
              </a:ext>
            </a:extLst>
          </p:cNvPr>
          <p:cNvSpPr>
            <a:spLocks/>
          </p:cNvSpPr>
          <p:nvPr/>
        </p:nvSpPr>
        <p:spPr bwMode="auto">
          <a:xfrm>
            <a:off x="2474122" y="2956976"/>
            <a:ext cx="2018115" cy="416006"/>
          </a:xfrm>
          <a:prstGeom prst="bentArrow">
            <a:avLst>
              <a:gd name="adj1" fmla="val 25000"/>
              <a:gd name="adj2" fmla="val 0"/>
              <a:gd name="adj3" fmla="val 0"/>
              <a:gd name="adj4" fmla="val 43750"/>
            </a:avLst>
          </a:prstGeom>
          <a:ln w="6350"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9" name="Arrow: Bent 8">
            <a:extLst>
              <a:ext uri="{FF2B5EF4-FFF2-40B4-BE49-F238E27FC236}">
                <a16:creationId xmlns:a16="http://schemas.microsoft.com/office/drawing/2014/main" id="{DAD9EFF7-BFAF-E299-D4AA-3F9D226EEF01}"/>
              </a:ext>
              <a:ext uri="{C183D7F6-B498-43B3-948B-1728B52AA6E4}">
                <adec:decorative xmlns:adec="http://schemas.microsoft.com/office/drawing/2017/decorative" val="1"/>
              </a:ext>
            </a:extLst>
          </p:cNvPr>
          <p:cNvSpPr/>
          <p:nvPr/>
        </p:nvSpPr>
        <p:spPr bwMode="auto">
          <a:xfrm flipH="1" flipV="1">
            <a:off x="4124988" y="2689971"/>
            <a:ext cx="1977637" cy="267005"/>
          </a:xfrm>
          <a:prstGeom prst="bentArrow">
            <a:avLst>
              <a:gd name="adj1" fmla="val 25000"/>
              <a:gd name="adj2" fmla="val 0"/>
              <a:gd name="adj3" fmla="val 0"/>
              <a:gd name="adj4" fmla="val 40949"/>
            </a:avLst>
          </a:prstGeom>
          <a:ln w="6350"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10" name="Arrow: Bent 9">
            <a:extLst>
              <a:ext uri="{FF2B5EF4-FFF2-40B4-BE49-F238E27FC236}">
                <a16:creationId xmlns:a16="http://schemas.microsoft.com/office/drawing/2014/main" id="{DCE1FD6D-3C7F-84C6-B776-F925D6E89029}"/>
              </a:ext>
              <a:ext uri="{C183D7F6-B498-43B3-948B-1728B52AA6E4}">
                <adec:decorative xmlns:adec="http://schemas.microsoft.com/office/drawing/2017/decorative" val="1"/>
              </a:ext>
            </a:extLst>
          </p:cNvPr>
          <p:cNvSpPr>
            <a:spLocks/>
          </p:cNvSpPr>
          <p:nvPr/>
        </p:nvSpPr>
        <p:spPr bwMode="auto">
          <a:xfrm flipH="1">
            <a:off x="7711333" y="2956976"/>
            <a:ext cx="2006545" cy="416006"/>
          </a:xfrm>
          <a:prstGeom prst="bentArrow">
            <a:avLst>
              <a:gd name="adj1" fmla="val 25000"/>
              <a:gd name="adj2" fmla="val 0"/>
              <a:gd name="adj3" fmla="val 0"/>
              <a:gd name="adj4" fmla="val 43750"/>
            </a:avLst>
          </a:prstGeom>
          <a:ln w="6350"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11" name="Arrow: Bent 10">
            <a:extLst>
              <a:ext uri="{FF2B5EF4-FFF2-40B4-BE49-F238E27FC236}">
                <a16:creationId xmlns:a16="http://schemas.microsoft.com/office/drawing/2014/main" id="{43CA0572-2706-667F-6BBC-BCFE18FDE21C}"/>
              </a:ext>
              <a:ext uri="{C183D7F6-B498-43B3-948B-1728B52AA6E4}">
                <adec:decorative xmlns:adec="http://schemas.microsoft.com/office/drawing/2017/decorative" val="1"/>
              </a:ext>
            </a:extLst>
          </p:cNvPr>
          <p:cNvSpPr/>
          <p:nvPr/>
        </p:nvSpPr>
        <p:spPr bwMode="auto">
          <a:xfrm flipV="1">
            <a:off x="6100570" y="2689971"/>
            <a:ext cx="1977637" cy="267005"/>
          </a:xfrm>
          <a:prstGeom prst="bentArrow">
            <a:avLst>
              <a:gd name="adj1" fmla="val 25000"/>
              <a:gd name="adj2" fmla="val 0"/>
              <a:gd name="adj3" fmla="val 0"/>
              <a:gd name="adj4" fmla="val 38148"/>
            </a:avLst>
          </a:prstGeom>
          <a:ln w="6350"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cxnSp>
        <p:nvCxnSpPr>
          <p:cNvPr id="12" name="Straight Connector 11">
            <a:extLst>
              <a:ext uri="{FF2B5EF4-FFF2-40B4-BE49-F238E27FC236}">
                <a16:creationId xmlns:a16="http://schemas.microsoft.com/office/drawing/2014/main" id="{920F191A-E84C-C917-9949-3D2FB41918EA}"/>
              </a:ext>
              <a:ext uri="{C183D7F6-B498-43B3-948B-1728B52AA6E4}">
                <adec:decorative xmlns:adec="http://schemas.microsoft.com/office/drawing/2017/decorative" val="1"/>
              </a:ext>
            </a:extLst>
          </p:cNvPr>
          <p:cNvCxnSpPr>
            <a:cxnSpLocks/>
            <a:stCxn id="29" idx="4"/>
            <a:endCxn id="15" idx="0"/>
          </p:cNvCxnSpPr>
          <p:nvPr/>
        </p:nvCxnSpPr>
        <p:spPr>
          <a:xfrm>
            <a:off x="6097588" y="2680589"/>
            <a:ext cx="1" cy="692393"/>
          </a:xfrm>
          <a:prstGeom prst="line">
            <a:avLst/>
          </a:prstGeom>
          <a:ln w="6350"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AA7A44F5-8A1F-9BCB-837E-24BE0309750A}"/>
              </a:ext>
              <a:ext uri="{C183D7F6-B498-43B3-948B-1728B52AA6E4}">
                <adec:decorative xmlns:adec="http://schemas.microsoft.com/office/drawing/2017/decorative" val="1"/>
              </a:ext>
            </a:extLst>
          </p:cNvPr>
          <p:cNvSpPr/>
          <p:nvPr/>
        </p:nvSpPr>
        <p:spPr bwMode="auto">
          <a:xfrm>
            <a:off x="2250650" y="3372982"/>
            <a:ext cx="461182" cy="58210"/>
          </a:xfrm>
          <a:prstGeom prst="roundRect">
            <a:avLst>
              <a:gd name="adj" fmla="val 50000"/>
            </a:avLst>
          </a:prstGeom>
          <a:solidFill>
            <a:schemeClr val="accent1"/>
          </a:solidFill>
          <a:ln w="25400">
            <a:no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800" b="1" i="0" u="none" strike="noStrike" kern="1200" cap="none" spc="0" normalizeH="0" baseline="0" noProof="0">
              <a:ln>
                <a:noFill/>
              </a:ln>
              <a:solidFill>
                <a:srgbClr val="00B050"/>
              </a:solidFill>
              <a:effectLst/>
              <a:uLnTx/>
              <a:uFillTx/>
              <a:latin typeface="Segoe UI"/>
              <a:ea typeface="+mn-ea"/>
              <a:cs typeface="Segoe UI" pitchFamily="34" charset="0"/>
            </a:endParaRPr>
          </a:p>
        </p:txBody>
      </p:sp>
      <p:sp>
        <p:nvSpPr>
          <p:cNvPr id="15" name="Rectangle: Rounded Corners 14">
            <a:extLst>
              <a:ext uri="{FF2B5EF4-FFF2-40B4-BE49-F238E27FC236}">
                <a16:creationId xmlns:a16="http://schemas.microsoft.com/office/drawing/2014/main" id="{06EB8BDE-7021-1452-FCD5-6D2A17E84114}"/>
              </a:ext>
              <a:ext uri="{C183D7F6-B498-43B3-948B-1728B52AA6E4}">
                <adec:decorative xmlns:adec="http://schemas.microsoft.com/office/drawing/2017/decorative" val="1"/>
              </a:ext>
            </a:extLst>
          </p:cNvPr>
          <p:cNvSpPr/>
          <p:nvPr/>
        </p:nvSpPr>
        <p:spPr bwMode="auto">
          <a:xfrm>
            <a:off x="5866998" y="3372982"/>
            <a:ext cx="461182" cy="58210"/>
          </a:xfrm>
          <a:prstGeom prst="roundRect">
            <a:avLst>
              <a:gd name="adj" fmla="val 50000"/>
            </a:avLst>
          </a:prstGeom>
          <a:solidFill>
            <a:schemeClr val="accent1"/>
          </a:solidFill>
          <a:ln w="25400">
            <a:no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800" b="1" i="0" u="none" strike="noStrike" kern="1200" cap="none" spc="0" normalizeH="0" baseline="0" noProof="0">
              <a:ln>
                <a:noFill/>
              </a:ln>
              <a:solidFill>
                <a:srgbClr val="00B050"/>
              </a:solidFill>
              <a:effectLst/>
              <a:uLnTx/>
              <a:uFillTx/>
              <a:latin typeface="Segoe UI"/>
              <a:ea typeface="+mn-ea"/>
              <a:cs typeface="Segoe UI" pitchFamily="34" charset="0"/>
            </a:endParaRPr>
          </a:p>
        </p:txBody>
      </p:sp>
      <p:sp>
        <p:nvSpPr>
          <p:cNvPr id="16" name="Rectangle: Rounded Corners 15">
            <a:extLst>
              <a:ext uri="{FF2B5EF4-FFF2-40B4-BE49-F238E27FC236}">
                <a16:creationId xmlns:a16="http://schemas.microsoft.com/office/drawing/2014/main" id="{89A0EA10-DC9C-C863-A715-BDDA2E7AD97D}"/>
              </a:ext>
              <a:ext uri="{C183D7F6-B498-43B3-948B-1728B52AA6E4}">
                <adec:decorative xmlns:adec="http://schemas.microsoft.com/office/drawing/2017/decorative" val="1"/>
              </a:ext>
            </a:extLst>
          </p:cNvPr>
          <p:cNvSpPr>
            <a:spLocks/>
          </p:cNvSpPr>
          <p:nvPr/>
        </p:nvSpPr>
        <p:spPr bwMode="auto">
          <a:xfrm>
            <a:off x="8892147" y="3402087"/>
            <a:ext cx="2547669" cy="1886479"/>
          </a:xfrm>
          <a:prstGeom prst="roundRect">
            <a:avLst>
              <a:gd name="adj" fmla="val 7200"/>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0" rIns="91440" bIns="4572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Rounded Rectangle 11">
            <a:extLst>
              <a:ext uri="{FF2B5EF4-FFF2-40B4-BE49-F238E27FC236}">
                <a16:creationId xmlns:a16="http://schemas.microsoft.com/office/drawing/2014/main" id="{4B935643-BE19-BDD6-DA6B-A813B085F6F1}"/>
              </a:ext>
              <a:ext uri="{C183D7F6-B498-43B3-948B-1728B52AA6E4}">
                <adec:decorative xmlns:adec="http://schemas.microsoft.com/office/drawing/2017/decorative" val="1"/>
              </a:ext>
            </a:extLst>
          </p:cNvPr>
          <p:cNvSpPr>
            <a:spLocks/>
          </p:cNvSpPr>
          <p:nvPr/>
        </p:nvSpPr>
        <p:spPr bwMode="auto">
          <a:xfrm>
            <a:off x="2227344" y="3562479"/>
            <a:ext cx="507794" cy="500641"/>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a:ln>
                <a:noFill/>
              </a:ln>
              <a:solidFill>
                <a:srgbClr val="000000"/>
              </a:solidFill>
              <a:effectLst/>
              <a:uLnTx/>
              <a:uFillTx/>
              <a:latin typeface="Segoe UI Semibold"/>
              <a:ea typeface="+mn-ea"/>
              <a:cs typeface="+mn-cs"/>
            </a:endParaRPr>
          </a:p>
        </p:txBody>
      </p:sp>
      <p:sp>
        <p:nvSpPr>
          <p:cNvPr id="18" name="Rounded Rectangle 11">
            <a:extLst>
              <a:ext uri="{FF2B5EF4-FFF2-40B4-BE49-F238E27FC236}">
                <a16:creationId xmlns:a16="http://schemas.microsoft.com/office/drawing/2014/main" id="{D732F5AA-BA90-40D9-4B0F-5CFDC553FE70}"/>
              </a:ext>
              <a:ext uri="{C183D7F6-B498-43B3-948B-1728B52AA6E4}">
                <adec:decorative xmlns:adec="http://schemas.microsoft.com/office/drawing/2017/decorative" val="1"/>
              </a:ext>
            </a:extLst>
          </p:cNvPr>
          <p:cNvSpPr>
            <a:spLocks/>
          </p:cNvSpPr>
          <p:nvPr/>
        </p:nvSpPr>
        <p:spPr bwMode="auto">
          <a:xfrm>
            <a:off x="5843692" y="3562479"/>
            <a:ext cx="507794" cy="500641"/>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a:ln>
                <a:noFill/>
              </a:ln>
              <a:solidFill>
                <a:srgbClr val="000000"/>
              </a:solidFill>
              <a:effectLst/>
              <a:uLnTx/>
              <a:uFillTx/>
              <a:latin typeface="Segoe UI Semibold"/>
              <a:ea typeface="+mn-ea"/>
              <a:cs typeface="+mn-cs"/>
            </a:endParaRPr>
          </a:p>
        </p:txBody>
      </p:sp>
      <p:sp>
        <p:nvSpPr>
          <p:cNvPr id="19" name="Rounded Rectangle 11">
            <a:extLst>
              <a:ext uri="{FF2B5EF4-FFF2-40B4-BE49-F238E27FC236}">
                <a16:creationId xmlns:a16="http://schemas.microsoft.com/office/drawing/2014/main" id="{7D5876BF-0228-EB23-66E6-37F00AF5BEB5}"/>
              </a:ext>
              <a:ext uri="{C183D7F6-B498-43B3-948B-1728B52AA6E4}">
                <adec:decorative xmlns:adec="http://schemas.microsoft.com/office/drawing/2017/decorative" val="1"/>
              </a:ext>
            </a:extLst>
          </p:cNvPr>
          <p:cNvSpPr>
            <a:spLocks/>
          </p:cNvSpPr>
          <p:nvPr/>
        </p:nvSpPr>
        <p:spPr bwMode="auto">
          <a:xfrm>
            <a:off x="9460040" y="3562479"/>
            <a:ext cx="507794" cy="500641"/>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a:ln>
                <a:noFill/>
              </a:ln>
              <a:solidFill>
                <a:srgbClr val="000000"/>
              </a:solidFill>
              <a:effectLst/>
              <a:uLnTx/>
              <a:uFillTx/>
              <a:latin typeface="Segoe UI Semibold"/>
              <a:ea typeface="+mn-ea"/>
              <a:cs typeface="+mn-cs"/>
            </a:endParaRPr>
          </a:p>
        </p:txBody>
      </p:sp>
      <p:sp>
        <p:nvSpPr>
          <p:cNvPr id="20" name="Title 16">
            <a:extLst>
              <a:ext uri="{FF2B5EF4-FFF2-40B4-BE49-F238E27FC236}">
                <a16:creationId xmlns:a16="http://schemas.microsoft.com/office/drawing/2014/main" id="{F246E114-18AC-2B4D-AFA0-64B2645AD0B7}"/>
              </a:ext>
            </a:extLst>
          </p:cNvPr>
          <p:cNvSpPr txBox="1">
            <a:spLocks/>
          </p:cNvSpPr>
          <p:nvPr/>
        </p:nvSpPr>
        <p:spPr>
          <a:xfrm>
            <a:off x="588263" y="1193028"/>
            <a:ext cx="11021125" cy="61555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000" b="0" kern="1200" cap="none" spc="0" baseline="0">
                <a:ln w="3175">
                  <a:noFill/>
                </a:ln>
                <a:solidFill>
                  <a:schemeClr val="tx1"/>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w="3175">
                  <a:noFill/>
                </a:ln>
                <a:solidFill>
                  <a:srgbClr val="000000"/>
                </a:solidFill>
                <a:effectLst/>
                <a:uLnTx/>
                <a:uFillTx/>
                <a:latin typeface="Segoe UI"/>
                <a:ea typeface="+mn-ea"/>
                <a:cs typeface="Segoe UI" panose="020B0502040204020203" pitchFamily="34" charset="0"/>
              </a:rPr>
              <a:t>This guide is designed to help small and medium-sized businesses (SMBs) address data readiness concerns during the deployment of Microsoft 365 Copilot</a:t>
            </a:r>
          </a:p>
        </p:txBody>
      </p:sp>
      <p:sp>
        <p:nvSpPr>
          <p:cNvPr id="21" name="Rectangle: Rounded Corners 20">
            <a:extLst>
              <a:ext uri="{FF2B5EF4-FFF2-40B4-BE49-F238E27FC236}">
                <a16:creationId xmlns:a16="http://schemas.microsoft.com/office/drawing/2014/main" id="{CA27ADFF-5A35-D378-D68F-9BB00E1F1EF5}"/>
              </a:ext>
            </a:extLst>
          </p:cNvPr>
          <p:cNvSpPr>
            <a:spLocks/>
          </p:cNvSpPr>
          <p:nvPr/>
        </p:nvSpPr>
        <p:spPr bwMode="auto">
          <a:xfrm>
            <a:off x="1257300" y="2105629"/>
            <a:ext cx="9680576" cy="500162"/>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mn-cs"/>
              </a:rPr>
              <a:t>If oversharing risks aren’t addressed, they could lead to</a:t>
            </a:r>
          </a:p>
        </p:txBody>
      </p:sp>
      <p:sp>
        <p:nvSpPr>
          <p:cNvPr id="22" name="Graphic 25" descr="Icon of a fingerprint">
            <a:extLst>
              <a:ext uri="{FF2B5EF4-FFF2-40B4-BE49-F238E27FC236}">
                <a16:creationId xmlns:a16="http://schemas.microsoft.com/office/drawing/2014/main" id="{58703C87-80F2-5AE3-BE85-46C172EA9F7A}"/>
              </a:ext>
            </a:extLst>
          </p:cNvPr>
          <p:cNvSpPr>
            <a:spLocks/>
          </p:cNvSpPr>
          <p:nvPr/>
        </p:nvSpPr>
        <p:spPr>
          <a:xfrm>
            <a:off x="2342688" y="3669056"/>
            <a:ext cx="277106" cy="287486"/>
          </a:xfrm>
          <a:custGeom>
            <a:avLst/>
            <a:gdLst>
              <a:gd name="connsiteX0" fmla="*/ 123338 w 189604"/>
              <a:gd name="connsiteY0" fmla="*/ 95001 h 190526"/>
              <a:gd name="connsiteX1" fmla="*/ 134463 w 189604"/>
              <a:gd name="connsiteY1" fmla="*/ 117137 h 190526"/>
              <a:gd name="connsiteX2" fmla="*/ 135558 w 189604"/>
              <a:gd name="connsiteY2" fmla="*/ 122185 h 190526"/>
              <a:gd name="connsiteX3" fmla="*/ 136473 w 189604"/>
              <a:gd name="connsiteY3" fmla="*/ 127034 h 190526"/>
              <a:gd name="connsiteX4" fmla="*/ 139406 w 189604"/>
              <a:gd name="connsiteY4" fmla="*/ 138606 h 190526"/>
              <a:gd name="connsiteX5" fmla="*/ 154027 w 189604"/>
              <a:gd name="connsiteY5" fmla="*/ 157371 h 190526"/>
              <a:gd name="connsiteX6" fmla="*/ 154608 w 189604"/>
              <a:gd name="connsiteY6" fmla="*/ 170725 h 190526"/>
              <a:gd name="connsiteX7" fmla="*/ 141149 w 189604"/>
              <a:gd name="connsiteY7" fmla="*/ 171306 h 190526"/>
              <a:gd name="connsiteX8" fmla="*/ 122004 w 189604"/>
              <a:gd name="connsiteY8" fmla="*/ 146322 h 190526"/>
              <a:gd name="connsiteX9" fmla="*/ 118566 w 189604"/>
              <a:gd name="connsiteY9" fmla="*/ 134739 h 190526"/>
              <a:gd name="connsiteX10" fmla="*/ 116765 w 189604"/>
              <a:gd name="connsiteY10" fmla="*/ 125310 h 190526"/>
              <a:gd name="connsiteX11" fmla="*/ 116432 w 189604"/>
              <a:gd name="connsiteY11" fmla="*/ 123719 h 190526"/>
              <a:gd name="connsiteX12" fmla="*/ 109698 w 189604"/>
              <a:gd name="connsiteY12" fmla="*/ 108222 h 190526"/>
              <a:gd name="connsiteX13" fmla="*/ 86781 w 189604"/>
              <a:gd name="connsiteY13" fmla="*/ 109336 h 190526"/>
              <a:gd name="connsiteX14" fmla="*/ 84571 w 189604"/>
              <a:gd name="connsiteY14" fmla="*/ 144436 h 190526"/>
              <a:gd name="connsiteX15" fmla="*/ 97477 w 189604"/>
              <a:gd name="connsiteY15" fmla="*/ 176821 h 190526"/>
              <a:gd name="connsiteX16" fmla="*/ 93302 w 189604"/>
              <a:gd name="connsiteY16" fmla="*/ 189486 h 190526"/>
              <a:gd name="connsiteX17" fmla="*/ 93239 w 189604"/>
              <a:gd name="connsiteY17" fmla="*/ 189518 h 190526"/>
              <a:gd name="connsiteX18" fmla="*/ 80456 w 189604"/>
              <a:gd name="connsiteY18" fmla="*/ 185307 h 190526"/>
              <a:gd name="connsiteX19" fmla="*/ 66293 w 189604"/>
              <a:gd name="connsiteY19" fmla="*/ 149770 h 190526"/>
              <a:gd name="connsiteX20" fmla="*/ 70674 w 189604"/>
              <a:gd name="connsiteY20" fmla="*/ 99230 h 190526"/>
              <a:gd name="connsiteX21" fmla="*/ 123338 w 189604"/>
              <a:gd name="connsiteY21" fmla="*/ 95001 h 190526"/>
              <a:gd name="connsiteX22" fmla="*/ 99497 w 189604"/>
              <a:gd name="connsiteY22" fmla="*/ 115242 h 190526"/>
              <a:gd name="connsiteX23" fmla="*/ 109326 w 189604"/>
              <a:gd name="connsiteY23" fmla="*/ 124443 h 190526"/>
              <a:gd name="connsiteX24" fmla="*/ 122661 w 189604"/>
              <a:gd name="connsiteY24" fmla="*/ 164143 h 190526"/>
              <a:gd name="connsiteX25" fmla="*/ 124471 w 189604"/>
              <a:gd name="connsiteY25" fmla="*/ 166610 h 190526"/>
              <a:gd name="connsiteX26" fmla="*/ 127329 w 189604"/>
              <a:gd name="connsiteY26" fmla="*/ 170325 h 190526"/>
              <a:gd name="connsiteX27" fmla="*/ 125623 w 189604"/>
              <a:gd name="connsiteY27" fmla="*/ 183686 h 190526"/>
              <a:gd name="connsiteX28" fmla="*/ 113013 w 189604"/>
              <a:gd name="connsiteY28" fmla="*/ 182841 h 190526"/>
              <a:gd name="connsiteX29" fmla="*/ 112232 w 189604"/>
              <a:gd name="connsiteY29" fmla="*/ 181936 h 190526"/>
              <a:gd name="connsiteX30" fmla="*/ 109374 w 189604"/>
              <a:gd name="connsiteY30" fmla="*/ 178221 h 190526"/>
              <a:gd name="connsiteX31" fmla="*/ 90296 w 189604"/>
              <a:gd name="connsiteY31" fmla="*/ 125071 h 190526"/>
              <a:gd name="connsiteX32" fmla="*/ 99497 w 189604"/>
              <a:gd name="connsiteY32" fmla="*/ 115242 h 190526"/>
              <a:gd name="connsiteX33" fmla="*/ 62349 w 189604"/>
              <a:gd name="connsiteY33" fmla="*/ 68455 h 190526"/>
              <a:gd name="connsiteX34" fmla="*/ 129186 w 189604"/>
              <a:gd name="connsiteY34" fmla="*/ 65654 h 190526"/>
              <a:gd name="connsiteX35" fmla="*/ 149979 w 189604"/>
              <a:gd name="connsiteY35" fmla="*/ 86400 h 190526"/>
              <a:gd name="connsiteX36" fmla="*/ 146574 w 189604"/>
              <a:gd name="connsiteY36" fmla="*/ 99435 h 190526"/>
              <a:gd name="connsiteX37" fmla="*/ 133539 w 189604"/>
              <a:gd name="connsiteY37" fmla="*/ 96030 h 190526"/>
              <a:gd name="connsiteX38" fmla="*/ 118880 w 189604"/>
              <a:gd name="connsiteY38" fmla="*/ 81685 h 190526"/>
              <a:gd name="connsiteX39" fmla="*/ 73684 w 189604"/>
              <a:gd name="connsiteY39" fmla="*/ 83771 h 190526"/>
              <a:gd name="connsiteX40" fmla="*/ 54415 w 189604"/>
              <a:gd name="connsiteY40" fmla="*/ 133844 h 190526"/>
              <a:gd name="connsiteX41" fmla="*/ 64778 w 189604"/>
              <a:gd name="connsiteY41" fmla="*/ 168467 h 190526"/>
              <a:gd name="connsiteX42" fmla="*/ 60237 w 189604"/>
              <a:gd name="connsiteY42" fmla="*/ 181149 h 190526"/>
              <a:gd name="connsiteX43" fmla="*/ 47747 w 189604"/>
              <a:gd name="connsiteY43" fmla="*/ 176992 h 190526"/>
              <a:gd name="connsiteX44" fmla="*/ 35460 w 189604"/>
              <a:gd name="connsiteY44" fmla="*/ 135625 h 190526"/>
              <a:gd name="connsiteX45" fmla="*/ 62349 w 189604"/>
              <a:gd name="connsiteY45" fmla="*/ 68455 h 190526"/>
              <a:gd name="connsiteX46" fmla="*/ 163057 w 189604"/>
              <a:gd name="connsiteY46" fmla="*/ 117604 h 190526"/>
              <a:gd name="connsiteX47" fmla="*/ 166877 w 189604"/>
              <a:gd name="connsiteY47" fmla="*/ 130624 h 190526"/>
              <a:gd name="connsiteX48" fmla="*/ 171525 w 189604"/>
              <a:gd name="connsiteY48" fmla="*/ 135606 h 190526"/>
              <a:gd name="connsiteX49" fmla="*/ 177887 w 189604"/>
              <a:gd name="connsiteY49" fmla="*/ 147484 h 190526"/>
              <a:gd name="connsiteX50" fmla="*/ 166010 w 189604"/>
              <a:gd name="connsiteY50" fmla="*/ 153846 h 190526"/>
              <a:gd name="connsiteX51" fmla="*/ 150970 w 189604"/>
              <a:gd name="connsiteY51" fmla="*/ 141111 h 190526"/>
              <a:gd name="connsiteX52" fmla="*/ 144036 w 189604"/>
              <a:gd name="connsiteY52" fmla="*/ 118575 h 190526"/>
              <a:gd name="connsiteX53" fmla="*/ 152870 w 189604"/>
              <a:gd name="connsiteY53" fmla="*/ 108406 h 190526"/>
              <a:gd name="connsiteX54" fmla="*/ 163039 w 189604"/>
              <a:gd name="connsiteY54" fmla="*/ 117241 h 190526"/>
              <a:gd name="connsiteX55" fmla="*/ 163057 w 189604"/>
              <a:gd name="connsiteY55" fmla="*/ 117594 h 190526"/>
              <a:gd name="connsiteX56" fmla="*/ 80380 w 189604"/>
              <a:gd name="connsiteY56" fmla="*/ 37641 h 190526"/>
              <a:gd name="connsiteX57" fmla="*/ 75598 w 189604"/>
              <a:gd name="connsiteY57" fmla="*/ 50233 h 190526"/>
              <a:gd name="connsiteX58" fmla="*/ 37784 w 189604"/>
              <a:gd name="connsiteY58" fmla="*/ 83057 h 190526"/>
              <a:gd name="connsiteX59" fmla="*/ 26992 w 189604"/>
              <a:gd name="connsiteY59" fmla="*/ 139473 h 190526"/>
              <a:gd name="connsiteX60" fmla="*/ 18843 w 189604"/>
              <a:gd name="connsiteY60" fmla="*/ 150198 h 190526"/>
              <a:gd name="connsiteX61" fmla="*/ 8117 w 189604"/>
              <a:gd name="connsiteY61" fmla="*/ 142049 h 190526"/>
              <a:gd name="connsiteX62" fmla="*/ 8104 w 189604"/>
              <a:gd name="connsiteY62" fmla="*/ 141950 h 190526"/>
              <a:gd name="connsiteX63" fmla="*/ 21287 w 189604"/>
              <a:gd name="connsiteY63" fmla="*/ 73532 h 190526"/>
              <a:gd name="connsiteX64" fmla="*/ 67769 w 189604"/>
              <a:gd name="connsiteY64" fmla="*/ 32860 h 190526"/>
              <a:gd name="connsiteX65" fmla="*/ 80366 w 189604"/>
              <a:gd name="connsiteY65" fmla="*/ 37631 h 190526"/>
              <a:gd name="connsiteX66" fmla="*/ 80370 w 189604"/>
              <a:gd name="connsiteY66" fmla="*/ 37641 h 190526"/>
              <a:gd name="connsiteX67" fmla="*/ 103840 w 189604"/>
              <a:gd name="connsiteY67" fmla="*/ 27812 h 190526"/>
              <a:gd name="connsiteX68" fmla="*/ 157371 w 189604"/>
              <a:gd name="connsiteY68" fmla="*/ 52100 h 190526"/>
              <a:gd name="connsiteX69" fmla="*/ 189517 w 189604"/>
              <a:gd name="connsiteY69" fmla="*/ 116232 h 190526"/>
              <a:gd name="connsiteX70" fmla="*/ 181355 w 189604"/>
              <a:gd name="connsiteY70" fmla="*/ 126948 h 190526"/>
              <a:gd name="connsiteX71" fmla="*/ 170639 w 189604"/>
              <a:gd name="connsiteY71" fmla="*/ 118785 h 190526"/>
              <a:gd name="connsiteX72" fmla="*/ 144702 w 189604"/>
              <a:gd name="connsiteY72" fmla="*/ 66331 h 190526"/>
              <a:gd name="connsiteX73" fmla="*/ 103440 w 189604"/>
              <a:gd name="connsiteY73" fmla="*/ 46862 h 190526"/>
              <a:gd name="connsiteX74" fmla="*/ 94110 w 189604"/>
              <a:gd name="connsiteY74" fmla="*/ 37141 h 190526"/>
              <a:gd name="connsiteX75" fmla="*/ 103831 w 189604"/>
              <a:gd name="connsiteY75" fmla="*/ 27812 h 190526"/>
              <a:gd name="connsiteX76" fmla="*/ 34136 w 189604"/>
              <a:gd name="connsiteY76" fmla="*/ 30002 h 190526"/>
              <a:gd name="connsiteX77" fmla="*/ 33357 w 189604"/>
              <a:gd name="connsiteY77" fmla="*/ 43450 h 190526"/>
              <a:gd name="connsiteX78" fmla="*/ 33355 w 189604"/>
              <a:gd name="connsiteY78" fmla="*/ 43452 h 190526"/>
              <a:gd name="connsiteX79" fmla="*/ 25525 w 189604"/>
              <a:gd name="connsiteY79" fmla="*/ 51396 h 190526"/>
              <a:gd name="connsiteX80" fmla="*/ 17744 w 189604"/>
              <a:gd name="connsiteY80" fmla="*/ 62568 h 190526"/>
              <a:gd name="connsiteX81" fmla="*/ 4709 w 189604"/>
              <a:gd name="connsiteY81" fmla="*/ 65968 h 190526"/>
              <a:gd name="connsiteX82" fmla="*/ 1246 w 189604"/>
              <a:gd name="connsiteY82" fmla="*/ 53043 h 190526"/>
              <a:gd name="connsiteX83" fmla="*/ 11267 w 189604"/>
              <a:gd name="connsiteY83" fmla="*/ 38756 h 190526"/>
              <a:gd name="connsiteX84" fmla="*/ 20687 w 189604"/>
              <a:gd name="connsiteY84" fmla="*/ 29231 h 190526"/>
              <a:gd name="connsiteX85" fmla="*/ 34135 w 189604"/>
              <a:gd name="connsiteY85" fmla="*/ 30001 h 190526"/>
              <a:gd name="connsiteX86" fmla="*/ 34136 w 189604"/>
              <a:gd name="connsiteY86" fmla="*/ 30002 h 190526"/>
              <a:gd name="connsiteX87" fmla="*/ 99716 w 189604"/>
              <a:gd name="connsiteY87" fmla="*/ 151 h 190526"/>
              <a:gd name="connsiteX88" fmla="*/ 155580 w 189604"/>
              <a:gd name="connsiteY88" fmla="*/ 17172 h 190526"/>
              <a:gd name="connsiteX89" fmla="*/ 157552 w 189604"/>
              <a:gd name="connsiteY89" fmla="*/ 30497 h 190526"/>
              <a:gd name="connsiteX90" fmla="*/ 144227 w 189604"/>
              <a:gd name="connsiteY90" fmla="*/ 32470 h 190526"/>
              <a:gd name="connsiteX91" fmla="*/ 143931 w 189604"/>
              <a:gd name="connsiteY91" fmla="*/ 32241 h 190526"/>
              <a:gd name="connsiteX92" fmla="*/ 98830 w 189604"/>
              <a:gd name="connsiteY92" fmla="*/ 19182 h 190526"/>
              <a:gd name="connsiteX93" fmla="*/ 55472 w 189604"/>
              <a:gd name="connsiteY93" fmla="*/ 28421 h 190526"/>
              <a:gd name="connsiteX94" fmla="*/ 42450 w 189604"/>
              <a:gd name="connsiteY94" fmla="*/ 24976 h 190526"/>
              <a:gd name="connsiteX95" fmla="*/ 45509 w 189604"/>
              <a:gd name="connsiteY95" fmla="*/ 12191 h 190526"/>
              <a:gd name="connsiteX96" fmla="*/ 99716 w 189604"/>
              <a:gd name="connsiteY96" fmla="*/ 151 h 190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89604" h="190526">
                <a:moveTo>
                  <a:pt x="123338" y="95001"/>
                </a:moveTo>
                <a:cubicBezTo>
                  <a:pt x="129015" y="100783"/>
                  <a:pt x="132196" y="107688"/>
                  <a:pt x="134463" y="117137"/>
                </a:cubicBezTo>
                <a:lnTo>
                  <a:pt x="135558" y="122185"/>
                </a:lnTo>
                <a:lnTo>
                  <a:pt x="136473" y="127034"/>
                </a:lnTo>
                <a:cubicBezTo>
                  <a:pt x="137654" y="133387"/>
                  <a:pt x="138359" y="136292"/>
                  <a:pt x="139406" y="138606"/>
                </a:cubicBezTo>
                <a:cubicBezTo>
                  <a:pt x="142121" y="144664"/>
                  <a:pt x="146969" y="150932"/>
                  <a:pt x="154027" y="157371"/>
                </a:cubicBezTo>
                <a:cubicBezTo>
                  <a:pt x="157904" y="160895"/>
                  <a:pt x="158171" y="166877"/>
                  <a:pt x="154608" y="170725"/>
                </a:cubicBezTo>
                <a:cubicBezTo>
                  <a:pt x="151040" y="174577"/>
                  <a:pt x="145036" y="174836"/>
                  <a:pt x="141149" y="171306"/>
                </a:cubicBezTo>
                <a:cubicBezTo>
                  <a:pt x="132291" y="163238"/>
                  <a:pt x="125871" y="154932"/>
                  <a:pt x="122004" y="146322"/>
                </a:cubicBezTo>
                <a:cubicBezTo>
                  <a:pt x="120509" y="142988"/>
                  <a:pt x="119604" y="139873"/>
                  <a:pt x="118566" y="134739"/>
                </a:cubicBezTo>
                <a:lnTo>
                  <a:pt x="116765" y="125310"/>
                </a:lnTo>
                <a:lnTo>
                  <a:pt x="116432" y="123719"/>
                </a:lnTo>
                <a:cubicBezTo>
                  <a:pt x="114803" y="116080"/>
                  <a:pt x="112832" y="111403"/>
                  <a:pt x="109698" y="108222"/>
                </a:cubicBezTo>
                <a:cubicBezTo>
                  <a:pt x="103992" y="102411"/>
                  <a:pt x="90153" y="104031"/>
                  <a:pt x="86781" y="109336"/>
                </a:cubicBezTo>
                <a:cubicBezTo>
                  <a:pt x="81818" y="117128"/>
                  <a:pt x="80513" y="130682"/>
                  <a:pt x="84571" y="144436"/>
                </a:cubicBezTo>
                <a:cubicBezTo>
                  <a:pt x="87809" y="155399"/>
                  <a:pt x="92115" y="166200"/>
                  <a:pt x="97477" y="176821"/>
                </a:cubicBezTo>
                <a:cubicBezTo>
                  <a:pt x="99821" y="181471"/>
                  <a:pt x="97953" y="187141"/>
                  <a:pt x="93302" y="189486"/>
                </a:cubicBezTo>
                <a:cubicBezTo>
                  <a:pt x="93281" y="189497"/>
                  <a:pt x="93260" y="189507"/>
                  <a:pt x="93239" y="189518"/>
                </a:cubicBezTo>
                <a:cubicBezTo>
                  <a:pt x="88545" y="191863"/>
                  <a:pt x="82837" y="189983"/>
                  <a:pt x="80456" y="185307"/>
                </a:cubicBezTo>
                <a:cubicBezTo>
                  <a:pt x="74673" y="173913"/>
                  <a:pt x="69933" y="162018"/>
                  <a:pt x="66293" y="149770"/>
                </a:cubicBezTo>
                <a:cubicBezTo>
                  <a:pt x="60768" y="131063"/>
                  <a:pt x="62606" y="111898"/>
                  <a:pt x="70674" y="99230"/>
                </a:cubicBezTo>
                <a:cubicBezTo>
                  <a:pt x="80580" y="83704"/>
                  <a:pt x="108965" y="80380"/>
                  <a:pt x="123338" y="95001"/>
                </a:cubicBezTo>
                <a:close/>
                <a:moveTo>
                  <a:pt x="99497" y="115242"/>
                </a:moveTo>
                <a:cubicBezTo>
                  <a:pt x="104751" y="115070"/>
                  <a:pt x="109150" y="119189"/>
                  <a:pt x="109326" y="124443"/>
                </a:cubicBezTo>
                <a:cubicBezTo>
                  <a:pt x="109806" y="138693"/>
                  <a:pt x="114440" y="152493"/>
                  <a:pt x="122661" y="164143"/>
                </a:cubicBezTo>
                <a:lnTo>
                  <a:pt x="124471" y="166610"/>
                </a:lnTo>
                <a:lnTo>
                  <a:pt x="127329" y="170325"/>
                </a:lnTo>
                <a:cubicBezTo>
                  <a:pt x="130547" y="174485"/>
                  <a:pt x="129783" y="180468"/>
                  <a:pt x="125623" y="183686"/>
                </a:cubicBezTo>
                <a:cubicBezTo>
                  <a:pt x="121810" y="186635"/>
                  <a:pt x="116397" y="186272"/>
                  <a:pt x="113013" y="182841"/>
                </a:cubicBezTo>
                <a:lnTo>
                  <a:pt x="112232" y="181936"/>
                </a:lnTo>
                <a:lnTo>
                  <a:pt x="109374" y="178221"/>
                </a:lnTo>
                <a:cubicBezTo>
                  <a:pt x="97610" y="162937"/>
                  <a:pt x="90937" y="144348"/>
                  <a:pt x="90296" y="125071"/>
                </a:cubicBezTo>
                <a:cubicBezTo>
                  <a:pt x="90124" y="119817"/>
                  <a:pt x="94243" y="115418"/>
                  <a:pt x="99497" y="115242"/>
                </a:cubicBezTo>
                <a:close/>
                <a:moveTo>
                  <a:pt x="62349" y="68455"/>
                </a:moveTo>
                <a:cubicBezTo>
                  <a:pt x="83314" y="52929"/>
                  <a:pt x="110698" y="53777"/>
                  <a:pt x="129186" y="65654"/>
                </a:cubicBezTo>
                <a:cubicBezTo>
                  <a:pt x="138340" y="71541"/>
                  <a:pt x="145312" y="78447"/>
                  <a:pt x="149979" y="86400"/>
                </a:cubicBezTo>
                <a:cubicBezTo>
                  <a:pt x="152639" y="90940"/>
                  <a:pt x="151114" y="96775"/>
                  <a:pt x="146574" y="99435"/>
                </a:cubicBezTo>
                <a:cubicBezTo>
                  <a:pt x="142034" y="102094"/>
                  <a:pt x="136198" y="100569"/>
                  <a:pt x="133539" y="96030"/>
                </a:cubicBezTo>
                <a:cubicBezTo>
                  <a:pt x="130491" y="90819"/>
                  <a:pt x="125643" y="86028"/>
                  <a:pt x="118880" y="81685"/>
                </a:cubicBezTo>
                <a:cubicBezTo>
                  <a:pt x="106688" y="73846"/>
                  <a:pt x="87867" y="73265"/>
                  <a:pt x="73684" y="83771"/>
                </a:cubicBezTo>
                <a:cubicBezTo>
                  <a:pt x="58825" y="94763"/>
                  <a:pt x="52538" y="113737"/>
                  <a:pt x="54415" y="133844"/>
                </a:cubicBezTo>
                <a:cubicBezTo>
                  <a:pt x="55491" y="145226"/>
                  <a:pt x="58920" y="156761"/>
                  <a:pt x="64778" y="168467"/>
                </a:cubicBezTo>
                <a:cubicBezTo>
                  <a:pt x="67026" y="173223"/>
                  <a:pt x="64993" y="178901"/>
                  <a:pt x="60237" y="181149"/>
                </a:cubicBezTo>
                <a:cubicBezTo>
                  <a:pt x="55632" y="183326"/>
                  <a:pt x="50129" y="181495"/>
                  <a:pt x="47747" y="176992"/>
                </a:cubicBezTo>
                <a:cubicBezTo>
                  <a:pt x="40861" y="163229"/>
                  <a:pt x="36746" y="149427"/>
                  <a:pt x="35460" y="135625"/>
                </a:cubicBezTo>
                <a:cubicBezTo>
                  <a:pt x="32993" y="109431"/>
                  <a:pt x="41470" y="83914"/>
                  <a:pt x="62349" y="68455"/>
                </a:cubicBezTo>
                <a:close/>
                <a:moveTo>
                  <a:pt x="163057" y="117604"/>
                </a:moveTo>
                <a:cubicBezTo>
                  <a:pt x="163343" y="122938"/>
                  <a:pt x="164629" y="127224"/>
                  <a:pt x="166877" y="130624"/>
                </a:cubicBezTo>
                <a:cubicBezTo>
                  <a:pt x="168991" y="133834"/>
                  <a:pt x="170677" y="135349"/>
                  <a:pt x="171525" y="135606"/>
                </a:cubicBezTo>
                <a:cubicBezTo>
                  <a:pt x="176562" y="137129"/>
                  <a:pt x="179410" y="142447"/>
                  <a:pt x="177887" y="147484"/>
                </a:cubicBezTo>
                <a:cubicBezTo>
                  <a:pt x="176364" y="152521"/>
                  <a:pt x="171047" y="155369"/>
                  <a:pt x="166010" y="153846"/>
                </a:cubicBezTo>
                <a:cubicBezTo>
                  <a:pt x="160180" y="152075"/>
                  <a:pt x="155304" y="147693"/>
                  <a:pt x="150970" y="141111"/>
                </a:cubicBezTo>
                <a:cubicBezTo>
                  <a:pt x="146769" y="134730"/>
                  <a:pt x="144483" y="127167"/>
                  <a:pt x="144036" y="118575"/>
                </a:cubicBezTo>
                <a:cubicBezTo>
                  <a:pt x="143667" y="113328"/>
                  <a:pt x="147623" y="108775"/>
                  <a:pt x="152870" y="108406"/>
                </a:cubicBezTo>
                <a:cubicBezTo>
                  <a:pt x="158117" y="108038"/>
                  <a:pt x="162670" y="111993"/>
                  <a:pt x="163039" y="117241"/>
                </a:cubicBezTo>
                <a:cubicBezTo>
                  <a:pt x="163047" y="117358"/>
                  <a:pt x="163053" y="117476"/>
                  <a:pt x="163057" y="117594"/>
                </a:cubicBezTo>
                <a:close/>
                <a:moveTo>
                  <a:pt x="80380" y="37641"/>
                </a:moveTo>
                <a:cubicBezTo>
                  <a:pt x="82536" y="42439"/>
                  <a:pt x="80395" y="48076"/>
                  <a:pt x="75598" y="50233"/>
                </a:cubicBezTo>
                <a:cubicBezTo>
                  <a:pt x="58511" y="57930"/>
                  <a:pt x="45995" y="68836"/>
                  <a:pt x="37784" y="83057"/>
                </a:cubicBezTo>
                <a:cubicBezTo>
                  <a:pt x="27469" y="100906"/>
                  <a:pt x="24678" y="121861"/>
                  <a:pt x="26992" y="139473"/>
                </a:cubicBezTo>
                <a:cubicBezTo>
                  <a:pt x="27704" y="144685"/>
                  <a:pt x="24055" y="149488"/>
                  <a:pt x="18843" y="150198"/>
                </a:cubicBezTo>
                <a:cubicBezTo>
                  <a:pt x="13631" y="150910"/>
                  <a:pt x="8829" y="147262"/>
                  <a:pt x="8117" y="142049"/>
                </a:cubicBezTo>
                <a:cubicBezTo>
                  <a:pt x="8113" y="142016"/>
                  <a:pt x="8108" y="141983"/>
                  <a:pt x="8104" y="141950"/>
                </a:cubicBezTo>
                <a:cubicBezTo>
                  <a:pt x="5294" y="120509"/>
                  <a:pt x="8628" y="95439"/>
                  <a:pt x="21287" y="73532"/>
                </a:cubicBezTo>
                <a:cubicBezTo>
                  <a:pt x="31564" y="55739"/>
                  <a:pt x="47147" y="42147"/>
                  <a:pt x="67769" y="32860"/>
                </a:cubicBezTo>
                <a:cubicBezTo>
                  <a:pt x="72565" y="30699"/>
                  <a:pt x="78204" y="32835"/>
                  <a:pt x="80366" y="37631"/>
                </a:cubicBezTo>
                <a:cubicBezTo>
                  <a:pt x="80368" y="37635"/>
                  <a:pt x="80369" y="37638"/>
                  <a:pt x="80370" y="37641"/>
                </a:cubicBezTo>
                <a:close/>
                <a:moveTo>
                  <a:pt x="103840" y="27812"/>
                </a:moveTo>
                <a:cubicBezTo>
                  <a:pt x="121890" y="28183"/>
                  <a:pt x="139749" y="36432"/>
                  <a:pt x="157371" y="52100"/>
                </a:cubicBezTo>
                <a:cubicBezTo>
                  <a:pt x="175173" y="67940"/>
                  <a:pt x="185898" y="89467"/>
                  <a:pt x="189517" y="116232"/>
                </a:cubicBezTo>
                <a:cubicBezTo>
                  <a:pt x="190222" y="121445"/>
                  <a:pt x="186568" y="126243"/>
                  <a:pt x="181355" y="126948"/>
                </a:cubicBezTo>
                <a:cubicBezTo>
                  <a:pt x="176141" y="127653"/>
                  <a:pt x="171344" y="123998"/>
                  <a:pt x="170639" y="118785"/>
                </a:cubicBezTo>
                <a:cubicBezTo>
                  <a:pt x="167600" y="96363"/>
                  <a:pt x="158961" y="79018"/>
                  <a:pt x="144702" y="66331"/>
                </a:cubicBezTo>
                <a:cubicBezTo>
                  <a:pt x="130243" y="53472"/>
                  <a:pt x="116508" y="47128"/>
                  <a:pt x="103440" y="46862"/>
                </a:cubicBezTo>
                <a:cubicBezTo>
                  <a:pt x="98179" y="46754"/>
                  <a:pt x="94003" y="42402"/>
                  <a:pt x="94110" y="37141"/>
                </a:cubicBezTo>
                <a:cubicBezTo>
                  <a:pt x="94218" y="31881"/>
                  <a:pt x="98570" y="27704"/>
                  <a:pt x="103831" y="27812"/>
                </a:cubicBezTo>
                <a:close/>
                <a:moveTo>
                  <a:pt x="34136" y="30002"/>
                </a:moveTo>
                <a:cubicBezTo>
                  <a:pt x="37634" y="33931"/>
                  <a:pt x="37285" y="39952"/>
                  <a:pt x="33357" y="43450"/>
                </a:cubicBezTo>
                <a:cubicBezTo>
                  <a:pt x="33356" y="43451"/>
                  <a:pt x="33356" y="43451"/>
                  <a:pt x="33355" y="43452"/>
                </a:cubicBezTo>
                <a:cubicBezTo>
                  <a:pt x="30879" y="45661"/>
                  <a:pt x="28259" y="48309"/>
                  <a:pt x="25525" y="51396"/>
                </a:cubicBezTo>
                <a:cubicBezTo>
                  <a:pt x="22568" y="54853"/>
                  <a:pt x="19961" y="58596"/>
                  <a:pt x="17744" y="62568"/>
                </a:cubicBezTo>
                <a:cubicBezTo>
                  <a:pt x="15083" y="67107"/>
                  <a:pt x="9247" y="68629"/>
                  <a:pt x="4709" y="65968"/>
                </a:cubicBezTo>
                <a:cubicBezTo>
                  <a:pt x="214" y="63333"/>
                  <a:pt x="-1329" y="57574"/>
                  <a:pt x="1246" y="53043"/>
                </a:cubicBezTo>
                <a:cubicBezTo>
                  <a:pt x="4100" y="47958"/>
                  <a:pt x="7457" y="43171"/>
                  <a:pt x="11267" y="38756"/>
                </a:cubicBezTo>
                <a:cubicBezTo>
                  <a:pt x="14486" y="35136"/>
                  <a:pt x="17620" y="31955"/>
                  <a:pt x="20687" y="29231"/>
                </a:cubicBezTo>
                <a:cubicBezTo>
                  <a:pt x="24613" y="25730"/>
                  <a:pt x="30634" y="26075"/>
                  <a:pt x="34135" y="30001"/>
                </a:cubicBezTo>
                <a:cubicBezTo>
                  <a:pt x="34135" y="30002"/>
                  <a:pt x="34136" y="30002"/>
                  <a:pt x="34136" y="30002"/>
                </a:cubicBezTo>
                <a:close/>
                <a:moveTo>
                  <a:pt x="99716" y="151"/>
                </a:moveTo>
                <a:cubicBezTo>
                  <a:pt x="121071" y="1151"/>
                  <a:pt x="140873" y="5818"/>
                  <a:pt x="155580" y="17172"/>
                </a:cubicBezTo>
                <a:cubicBezTo>
                  <a:pt x="159804" y="20307"/>
                  <a:pt x="160687" y="26273"/>
                  <a:pt x="157552" y="30497"/>
                </a:cubicBezTo>
                <a:cubicBezTo>
                  <a:pt x="154418" y="34722"/>
                  <a:pt x="148451" y="35605"/>
                  <a:pt x="144227" y="32470"/>
                </a:cubicBezTo>
                <a:cubicBezTo>
                  <a:pt x="144127" y="32395"/>
                  <a:pt x="144028" y="32319"/>
                  <a:pt x="143931" y="32241"/>
                </a:cubicBezTo>
                <a:cubicBezTo>
                  <a:pt x="132472" y="23402"/>
                  <a:pt x="116432" y="20001"/>
                  <a:pt x="98830" y="19182"/>
                </a:cubicBezTo>
                <a:cubicBezTo>
                  <a:pt x="81152" y="18353"/>
                  <a:pt x="66769" y="21487"/>
                  <a:pt x="55472" y="28421"/>
                </a:cubicBezTo>
                <a:cubicBezTo>
                  <a:pt x="50925" y="31066"/>
                  <a:pt x="45094" y="29523"/>
                  <a:pt x="42450" y="24976"/>
                </a:cubicBezTo>
                <a:cubicBezTo>
                  <a:pt x="39894" y="20580"/>
                  <a:pt x="41241" y="14953"/>
                  <a:pt x="45509" y="12191"/>
                </a:cubicBezTo>
                <a:cubicBezTo>
                  <a:pt x="60292" y="3113"/>
                  <a:pt x="78437" y="-849"/>
                  <a:pt x="99716" y="151"/>
                </a:cubicBezTo>
                <a:close/>
              </a:path>
            </a:pathLst>
          </a:custGeom>
          <a:solidFill>
            <a:schemeClr val="bg1"/>
          </a:solidFill>
          <a:ln w="1508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 name="Rounded Rectangle 62_1">
            <a:extLst>
              <a:ext uri="{FF2B5EF4-FFF2-40B4-BE49-F238E27FC236}">
                <a16:creationId xmlns:a16="http://schemas.microsoft.com/office/drawing/2014/main" id="{D9BF0C36-5236-C78B-2036-450AB07504C5}"/>
              </a:ext>
              <a:ext uri="{C183D7F6-B498-43B3-948B-1728B52AA6E4}">
                <adec:decorative xmlns:adec="http://schemas.microsoft.com/office/drawing/2017/decorative" val="0"/>
              </a:ext>
            </a:extLst>
          </p:cNvPr>
          <p:cNvSpPr>
            <a:spLocks/>
          </p:cNvSpPr>
          <p:nvPr/>
        </p:nvSpPr>
        <p:spPr bwMode="auto">
          <a:xfrm>
            <a:off x="1303689" y="4253590"/>
            <a:ext cx="2355104" cy="8309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a:rPr>
              <a:t>Access to information beyond what the user needs for their role</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Graphic 256" descr="Icon of an app window with a closed padlock">
            <a:extLst>
              <a:ext uri="{FF2B5EF4-FFF2-40B4-BE49-F238E27FC236}">
                <a16:creationId xmlns:a16="http://schemas.microsoft.com/office/drawing/2014/main" id="{D838880A-F318-2D84-848C-82F3AAEF4381}"/>
              </a:ext>
            </a:extLst>
          </p:cNvPr>
          <p:cNvSpPr>
            <a:spLocks/>
          </p:cNvSpPr>
          <p:nvPr/>
        </p:nvSpPr>
        <p:spPr>
          <a:xfrm>
            <a:off x="5976536" y="3691746"/>
            <a:ext cx="242106" cy="242106"/>
          </a:xfrm>
          <a:custGeom>
            <a:avLst/>
            <a:gdLst>
              <a:gd name="connsiteX0" fmla="*/ 171450 w 190500"/>
              <a:gd name="connsiteY0" fmla="*/ 52388 h 190500"/>
              <a:gd name="connsiteX1" fmla="*/ 171450 w 190500"/>
              <a:gd name="connsiteY1" fmla="*/ 81444 h 190500"/>
              <a:gd name="connsiteX2" fmla="*/ 147638 w 190500"/>
              <a:gd name="connsiteY2" fmla="*/ 71438 h 190500"/>
              <a:gd name="connsiteX3" fmla="*/ 114300 w 190500"/>
              <a:gd name="connsiteY3" fmla="*/ 104775 h 190500"/>
              <a:gd name="connsiteX4" fmla="*/ 114300 w 190500"/>
              <a:gd name="connsiteY4" fmla="*/ 105251 h 190500"/>
              <a:gd name="connsiteX5" fmla="*/ 95250 w 190500"/>
              <a:gd name="connsiteY5" fmla="*/ 128588 h 190500"/>
              <a:gd name="connsiteX6" fmla="*/ 95250 w 190500"/>
              <a:gd name="connsiteY6" fmla="*/ 171450 h 190500"/>
              <a:gd name="connsiteX7" fmla="*/ 30956 w 190500"/>
              <a:gd name="connsiteY7" fmla="*/ 171450 h 190500"/>
              <a:gd name="connsiteX8" fmla="*/ 0 w 190500"/>
              <a:gd name="connsiteY8" fmla="*/ 140494 h 190500"/>
              <a:gd name="connsiteX9" fmla="*/ 0 w 190500"/>
              <a:gd name="connsiteY9" fmla="*/ 52388 h 190500"/>
              <a:gd name="connsiteX10" fmla="*/ 171450 w 190500"/>
              <a:gd name="connsiteY10" fmla="*/ 52388 h 190500"/>
              <a:gd name="connsiteX11" fmla="*/ 140494 w 190500"/>
              <a:gd name="connsiteY11" fmla="*/ 0 h 190500"/>
              <a:gd name="connsiteX12" fmla="*/ 171450 w 190500"/>
              <a:gd name="connsiteY12" fmla="*/ 30956 h 190500"/>
              <a:gd name="connsiteX13" fmla="*/ 171450 w 190500"/>
              <a:gd name="connsiteY13" fmla="*/ 38100 h 190500"/>
              <a:gd name="connsiteX14" fmla="*/ 0 w 190500"/>
              <a:gd name="connsiteY14" fmla="*/ 38100 h 190500"/>
              <a:gd name="connsiteX15" fmla="*/ 0 w 190500"/>
              <a:gd name="connsiteY15" fmla="*/ 30956 h 190500"/>
              <a:gd name="connsiteX16" fmla="*/ 30956 w 190500"/>
              <a:gd name="connsiteY16" fmla="*/ 0 h 190500"/>
              <a:gd name="connsiteX17" fmla="*/ 140494 w 190500"/>
              <a:gd name="connsiteY17" fmla="*/ 0 h 190500"/>
              <a:gd name="connsiteX18" fmla="*/ 123825 w 190500"/>
              <a:gd name="connsiteY18" fmla="*/ 114300 h 190500"/>
              <a:gd name="connsiteX19" fmla="*/ 119063 w 190500"/>
              <a:gd name="connsiteY19" fmla="*/ 114300 h 190500"/>
              <a:gd name="connsiteX20" fmla="*/ 104775 w 190500"/>
              <a:gd name="connsiteY20" fmla="*/ 128588 h 190500"/>
              <a:gd name="connsiteX21" fmla="*/ 104775 w 190500"/>
              <a:gd name="connsiteY21" fmla="*/ 176213 h 190500"/>
              <a:gd name="connsiteX22" fmla="*/ 119063 w 190500"/>
              <a:gd name="connsiteY22" fmla="*/ 190500 h 190500"/>
              <a:gd name="connsiteX23" fmla="*/ 176213 w 190500"/>
              <a:gd name="connsiteY23" fmla="*/ 190500 h 190500"/>
              <a:gd name="connsiteX24" fmla="*/ 190500 w 190500"/>
              <a:gd name="connsiteY24" fmla="*/ 176213 h 190500"/>
              <a:gd name="connsiteX25" fmla="*/ 190500 w 190500"/>
              <a:gd name="connsiteY25" fmla="*/ 128588 h 190500"/>
              <a:gd name="connsiteX26" fmla="*/ 176213 w 190500"/>
              <a:gd name="connsiteY26" fmla="*/ 114300 h 190500"/>
              <a:gd name="connsiteX27" fmla="*/ 171450 w 190500"/>
              <a:gd name="connsiteY27" fmla="*/ 114300 h 190500"/>
              <a:gd name="connsiteX28" fmla="*/ 171450 w 190500"/>
              <a:gd name="connsiteY28" fmla="*/ 104775 h 190500"/>
              <a:gd name="connsiteX29" fmla="*/ 147638 w 190500"/>
              <a:gd name="connsiteY29" fmla="*/ 80963 h 190500"/>
              <a:gd name="connsiteX30" fmla="*/ 123825 w 190500"/>
              <a:gd name="connsiteY30" fmla="*/ 104775 h 190500"/>
              <a:gd name="connsiteX31" fmla="*/ 123825 w 190500"/>
              <a:gd name="connsiteY31" fmla="*/ 114300 h 190500"/>
              <a:gd name="connsiteX32" fmla="*/ 138113 w 190500"/>
              <a:gd name="connsiteY32" fmla="*/ 104775 h 190500"/>
              <a:gd name="connsiteX33" fmla="*/ 147638 w 190500"/>
              <a:gd name="connsiteY33" fmla="*/ 95250 h 190500"/>
              <a:gd name="connsiteX34" fmla="*/ 157163 w 190500"/>
              <a:gd name="connsiteY34" fmla="*/ 104775 h 190500"/>
              <a:gd name="connsiteX35" fmla="*/ 157163 w 190500"/>
              <a:gd name="connsiteY35" fmla="*/ 114300 h 190500"/>
              <a:gd name="connsiteX36" fmla="*/ 138113 w 190500"/>
              <a:gd name="connsiteY36" fmla="*/ 114300 h 190500"/>
              <a:gd name="connsiteX37" fmla="*/ 138113 w 190500"/>
              <a:gd name="connsiteY37" fmla="*/ 104775 h 190500"/>
              <a:gd name="connsiteX38" fmla="*/ 157163 w 190500"/>
              <a:gd name="connsiteY38" fmla="*/ 152400 h 190500"/>
              <a:gd name="connsiteX39" fmla="*/ 147638 w 190500"/>
              <a:gd name="connsiteY39" fmla="*/ 161925 h 190500"/>
              <a:gd name="connsiteX40" fmla="*/ 138113 w 190500"/>
              <a:gd name="connsiteY40" fmla="*/ 152400 h 190500"/>
              <a:gd name="connsiteX41" fmla="*/ 147638 w 190500"/>
              <a:gd name="connsiteY41" fmla="*/ 142875 h 190500"/>
              <a:gd name="connsiteX42" fmla="*/ 157163 w 190500"/>
              <a:gd name="connsiteY42" fmla="*/ 1524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0500" h="190500">
                <a:moveTo>
                  <a:pt x="171450" y="52388"/>
                </a:moveTo>
                <a:lnTo>
                  <a:pt x="171450" y="81444"/>
                </a:lnTo>
                <a:cubicBezTo>
                  <a:pt x="165399" y="75268"/>
                  <a:pt x="156965" y="71438"/>
                  <a:pt x="147638" y="71438"/>
                </a:cubicBezTo>
                <a:cubicBezTo>
                  <a:pt x="129226" y="71438"/>
                  <a:pt x="114300" y="86363"/>
                  <a:pt x="114300" y="104775"/>
                </a:cubicBezTo>
                <a:lnTo>
                  <a:pt x="114300" y="105251"/>
                </a:lnTo>
                <a:cubicBezTo>
                  <a:pt x="103431" y="107457"/>
                  <a:pt x="95250" y="117067"/>
                  <a:pt x="95250" y="128588"/>
                </a:cubicBezTo>
                <a:lnTo>
                  <a:pt x="95250" y="171450"/>
                </a:lnTo>
                <a:lnTo>
                  <a:pt x="30956" y="171450"/>
                </a:lnTo>
                <a:cubicBezTo>
                  <a:pt x="13860" y="171450"/>
                  <a:pt x="0" y="157590"/>
                  <a:pt x="0" y="140494"/>
                </a:cubicBezTo>
                <a:lnTo>
                  <a:pt x="0" y="52388"/>
                </a:lnTo>
                <a:lnTo>
                  <a:pt x="171450" y="52388"/>
                </a:lnTo>
                <a:close/>
                <a:moveTo>
                  <a:pt x="140494" y="0"/>
                </a:moveTo>
                <a:cubicBezTo>
                  <a:pt x="157590" y="0"/>
                  <a:pt x="171450" y="13860"/>
                  <a:pt x="171450" y="30956"/>
                </a:cubicBezTo>
                <a:lnTo>
                  <a:pt x="171450" y="38100"/>
                </a:lnTo>
                <a:lnTo>
                  <a:pt x="0" y="38100"/>
                </a:lnTo>
                <a:lnTo>
                  <a:pt x="0" y="30956"/>
                </a:lnTo>
                <a:cubicBezTo>
                  <a:pt x="0" y="13860"/>
                  <a:pt x="13860" y="0"/>
                  <a:pt x="30956" y="0"/>
                </a:cubicBezTo>
                <a:lnTo>
                  <a:pt x="140494" y="0"/>
                </a:lnTo>
                <a:close/>
                <a:moveTo>
                  <a:pt x="123825" y="114300"/>
                </a:moveTo>
                <a:lnTo>
                  <a:pt x="119063" y="114300"/>
                </a:lnTo>
                <a:cubicBezTo>
                  <a:pt x="111172" y="114300"/>
                  <a:pt x="104775" y="120697"/>
                  <a:pt x="104775" y="128588"/>
                </a:cubicBezTo>
                <a:lnTo>
                  <a:pt x="104775" y="176213"/>
                </a:lnTo>
                <a:cubicBezTo>
                  <a:pt x="104775" y="184103"/>
                  <a:pt x="111172" y="190500"/>
                  <a:pt x="119063" y="190500"/>
                </a:cubicBezTo>
                <a:lnTo>
                  <a:pt x="176213" y="190500"/>
                </a:lnTo>
                <a:cubicBezTo>
                  <a:pt x="184103" y="190500"/>
                  <a:pt x="190500" y="184103"/>
                  <a:pt x="190500" y="176213"/>
                </a:cubicBezTo>
                <a:lnTo>
                  <a:pt x="190500" y="128588"/>
                </a:lnTo>
                <a:cubicBezTo>
                  <a:pt x="190500" y="120697"/>
                  <a:pt x="184103" y="114300"/>
                  <a:pt x="176213" y="114300"/>
                </a:cubicBezTo>
                <a:lnTo>
                  <a:pt x="171450" y="114300"/>
                </a:lnTo>
                <a:lnTo>
                  <a:pt x="171450" y="104775"/>
                </a:lnTo>
                <a:cubicBezTo>
                  <a:pt x="171450" y="91624"/>
                  <a:pt x="160789" y="80963"/>
                  <a:pt x="147638" y="80963"/>
                </a:cubicBezTo>
                <a:cubicBezTo>
                  <a:pt x="134486" y="80963"/>
                  <a:pt x="123825" y="91624"/>
                  <a:pt x="123825" y="104775"/>
                </a:cubicBezTo>
                <a:lnTo>
                  <a:pt x="123825" y="114300"/>
                </a:lnTo>
                <a:close/>
                <a:moveTo>
                  <a:pt x="138113" y="104775"/>
                </a:moveTo>
                <a:cubicBezTo>
                  <a:pt x="138113" y="99514"/>
                  <a:pt x="142377" y="95250"/>
                  <a:pt x="147638" y="95250"/>
                </a:cubicBezTo>
                <a:cubicBezTo>
                  <a:pt x="152898" y="95250"/>
                  <a:pt x="157163" y="99514"/>
                  <a:pt x="157163" y="104775"/>
                </a:cubicBezTo>
                <a:lnTo>
                  <a:pt x="157163" y="114300"/>
                </a:lnTo>
                <a:lnTo>
                  <a:pt x="138113" y="114300"/>
                </a:lnTo>
                <a:lnTo>
                  <a:pt x="138113" y="104775"/>
                </a:lnTo>
                <a:close/>
                <a:moveTo>
                  <a:pt x="157163" y="152400"/>
                </a:moveTo>
                <a:cubicBezTo>
                  <a:pt x="157163" y="157661"/>
                  <a:pt x="152898" y="161925"/>
                  <a:pt x="147638" y="161925"/>
                </a:cubicBezTo>
                <a:cubicBezTo>
                  <a:pt x="142377" y="161925"/>
                  <a:pt x="138113" y="157661"/>
                  <a:pt x="138113" y="152400"/>
                </a:cubicBezTo>
                <a:cubicBezTo>
                  <a:pt x="138113" y="147139"/>
                  <a:pt x="142377" y="142875"/>
                  <a:pt x="147638" y="142875"/>
                </a:cubicBezTo>
                <a:cubicBezTo>
                  <a:pt x="152898" y="142875"/>
                  <a:pt x="157163" y="147139"/>
                  <a:pt x="157163" y="152400"/>
                </a:cubicBezTo>
                <a:close/>
              </a:path>
            </a:pathLst>
          </a:custGeom>
          <a:solidFill>
            <a:schemeClr val="bg1"/>
          </a:solidFill>
          <a:ln w="1508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 name="Rounded Rectangle 62_1">
            <a:extLst>
              <a:ext uri="{FF2B5EF4-FFF2-40B4-BE49-F238E27FC236}">
                <a16:creationId xmlns:a16="http://schemas.microsoft.com/office/drawing/2014/main" id="{62FE741A-15C7-3DAC-1498-C8F594A33155}"/>
              </a:ext>
              <a:ext uri="{C183D7F6-B498-43B3-948B-1728B52AA6E4}">
                <adec:decorative xmlns:adec="http://schemas.microsoft.com/office/drawing/2017/decorative" val="0"/>
              </a:ext>
            </a:extLst>
          </p:cNvPr>
          <p:cNvSpPr>
            <a:spLocks/>
          </p:cNvSpPr>
          <p:nvPr/>
        </p:nvSpPr>
        <p:spPr bwMode="auto">
          <a:xfrm>
            <a:off x="4920037" y="4253590"/>
            <a:ext cx="2355104" cy="5539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a:rPr>
              <a:t>Inappropriate sharing of content </a:t>
            </a:r>
          </a:p>
        </p:txBody>
      </p:sp>
      <p:sp>
        <p:nvSpPr>
          <p:cNvPr id="26" name="Freeform: Shape 25" descr="Icon of a person in front of a screen">
            <a:extLst>
              <a:ext uri="{FF2B5EF4-FFF2-40B4-BE49-F238E27FC236}">
                <a16:creationId xmlns:a16="http://schemas.microsoft.com/office/drawing/2014/main" id="{D7EC0F36-E9EC-638A-BCA6-FD88AA6E74D2}"/>
              </a:ext>
            </a:extLst>
          </p:cNvPr>
          <p:cNvSpPr/>
          <p:nvPr/>
        </p:nvSpPr>
        <p:spPr>
          <a:xfrm>
            <a:off x="9586937" y="3685799"/>
            <a:ext cx="254000" cy="254000"/>
          </a:xfrm>
          <a:custGeom>
            <a:avLst/>
            <a:gdLst>
              <a:gd name="connsiteX0" fmla="*/ 146050 w 254000"/>
              <a:gd name="connsiteY0" fmla="*/ 177800 h 254000"/>
              <a:gd name="connsiteX1" fmla="*/ 234950 w 254000"/>
              <a:gd name="connsiteY1" fmla="*/ 177800 h 254000"/>
              <a:gd name="connsiteX2" fmla="*/ 254000 w 254000"/>
              <a:gd name="connsiteY2" fmla="*/ 196850 h 254000"/>
              <a:gd name="connsiteX3" fmla="*/ 254000 w 254000"/>
              <a:gd name="connsiteY3" fmla="*/ 203200 h 254000"/>
              <a:gd name="connsiteX4" fmla="*/ 190500 w 254000"/>
              <a:gd name="connsiteY4" fmla="*/ 254000 h 254000"/>
              <a:gd name="connsiteX5" fmla="*/ 127000 w 254000"/>
              <a:gd name="connsiteY5" fmla="*/ 203200 h 254000"/>
              <a:gd name="connsiteX6" fmla="*/ 127000 w 254000"/>
              <a:gd name="connsiteY6" fmla="*/ 196850 h 254000"/>
              <a:gd name="connsiteX7" fmla="*/ 146050 w 254000"/>
              <a:gd name="connsiteY7" fmla="*/ 177800 h 254000"/>
              <a:gd name="connsiteX8" fmla="*/ 190500 w 254000"/>
              <a:gd name="connsiteY8" fmla="*/ 95250 h 254000"/>
              <a:gd name="connsiteX9" fmla="*/ 225425 w 254000"/>
              <a:gd name="connsiteY9" fmla="*/ 130175 h 254000"/>
              <a:gd name="connsiteX10" fmla="*/ 190500 w 254000"/>
              <a:gd name="connsiteY10" fmla="*/ 165100 h 254000"/>
              <a:gd name="connsiteX11" fmla="*/ 155575 w 254000"/>
              <a:gd name="connsiteY11" fmla="*/ 130175 h 254000"/>
              <a:gd name="connsiteX12" fmla="*/ 190500 w 254000"/>
              <a:gd name="connsiteY12" fmla="*/ 95250 h 254000"/>
              <a:gd name="connsiteX13" fmla="*/ 0 w 254000"/>
              <a:gd name="connsiteY13" fmla="*/ 69850 h 254000"/>
              <a:gd name="connsiteX14" fmla="*/ 228600 w 254000"/>
              <a:gd name="connsiteY14" fmla="*/ 69850 h 254000"/>
              <a:gd name="connsiteX15" fmla="*/ 228600 w 254000"/>
              <a:gd name="connsiteY15" fmla="*/ 101600 h 254000"/>
              <a:gd name="connsiteX16" fmla="*/ 161920 w 254000"/>
              <a:gd name="connsiteY16" fmla="*/ 92108 h 254000"/>
              <a:gd name="connsiteX17" fmla="*/ 152429 w 254000"/>
              <a:gd name="connsiteY17" fmla="*/ 158788 h 254000"/>
              <a:gd name="connsiteX18" fmla="*/ 158115 w 254000"/>
              <a:gd name="connsiteY18" fmla="*/ 165100 h 254000"/>
              <a:gd name="connsiteX19" fmla="*/ 146050 w 254000"/>
              <a:gd name="connsiteY19" fmla="*/ 165100 h 254000"/>
              <a:gd name="connsiteX20" fmla="*/ 114300 w 254000"/>
              <a:gd name="connsiteY20" fmla="*/ 196850 h 254000"/>
              <a:gd name="connsiteX21" fmla="*/ 114300 w 254000"/>
              <a:gd name="connsiteY21" fmla="*/ 203200 h 254000"/>
              <a:gd name="connsiteX22" fmla="*/ 120498 w 254000"/>
              <a:gd name="connsiteY22" fmla="*/ 228600 h 254000"/>
              <a:gd name="connsiteX23" fmla="*/ 41275 w 254000"/>
              <a:gd name="connsiteY23" fmla="*/ 228600 h 254000"/>
              <a:gd name="connsiteX24" fmla="*/ 0 w 254000"/>
              <a:gd name="connsiteY24" fmla="*/ 187325 h 254000"/>
              <a:gd name="connsiteX25" fmla="*/ 41275 w 254000"/>
              <a:gd name="connsiteY25" fmla="*/ 0 h 254000"/>
              <a:gd name="connsiteX26" fmla="*/ 187325 w 254000"/>
              <a:gd name="connsiteY26" fmla="*/ 0 h 254000"/>
              <a:gd name="connsiteX27" fmla="*/ 228600 w 254000"/>
              <a:gd name="connsiteY27" fmla="*/ 41275 h 254000"/>
              <a:gd name="connsiteX28" fmla="*/ 228600 w 254000"/>
              <a:gd name="connsiteY28" fmla="*/ 50800 h 254000"/>
              <a:gd name="connsiteX29" fmla="*/ 0 w 254000"/>
              <a:gd name="connsiteY29" fmla="*/ 50800 h 254000"/>
              <a:gd name="connsiteX30" fmla="*/ 0 w 254000"/>
              <a:gd name="connsiteY30" fmla="*/ 41275 h 254000"/>
              <a:gd name="connsiteX31" fmla="*/ 41275 w 254000"/>
              <a:gd name="connsiteY31" fmla="*/ 0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4000" h="254000">
                <a:moveTo>
                  <a:pt x="146050" y="177800"/>
                </a:moveTo>
                <a:lnTo>
                  <a:pt x="234950" y="177800"/>
                </a:lnTo>
                <a:cubicBezTo>
                  <a:pt x="245471" y="177800"/>
                  <a:pt x="254000" y="186329"/>
                  <a:pt x="254000" y="196850"/>
                </a:cubicBezTo>
                <a:lnTo>
                  <a:pt x="254000" y="203200"/>
                </a:lnTo>
                <a:cubicBezTo>
                  <a:pt x="254000" y="228232"/>
                  <a:pt x="230378" y="254000"/>
                  <a:pt x="190500" y="254000"/>
                </a:cubicBezTo>
                <a:cubicBezTo>
                  <a:pt x="150622" y="254000"/>
                  <a:pt x="127000" y="228232"/>
                  <a:pt x="127000" y="203200"/>
                </a:cubicBezTo>
                <a:lnTo>
                  <a:pt x="127000" y="196850"/>
                </a:lnTo>
                <a:cubicBezTo>
                  <a:pt x="127000" y="186329"/>
                  <a:pt x="135529" y="177800"/>
                  <a:pt x="146050" y="177800"/>
                </a:cubicBezTo>
                <a:close/>
                <a:moveTo>
                  <a:pt x="190500" y="95250"/>
                </a:moveTo>
                <a:cubicBezTo>
                  <a:pt x="209789" y="95250"/>
                  <a:pt x="225425" y="110886"/>
                  <a:pt x="225425" y="130175"/>
                </a:cubicBezTo>
                <a:cubicBezTo>
                  <a:pt x="225425" y="149464"/>
                  <a:pt x="209789" y="165100"/>
                  <a:pt x="190500" y="165100"/>
                </a:cubicBezTo>
                <a:cubicBezTo>
                  <a:pt x="171211" y="165100"/>
                  <a:pt x="155575" y="149464"/>
                  <a:pt x="155575" y="130175"/>
                </a:cubicBezTo>
                <a:cubicBezTo>
                  <a:pt x="155575" y="110886"/>
                  <a:pt x="171211" y="95250"/>
                  <a:pt x="190500" y="95250"/>
                </a:cubicBezTo>
                <a:close/>
                <a:moveTo>
                  <a:pt x="0" y="69850"/>
                </a:moveTo>
                <a:lnTo>
                  <a:pt x="228600" y="69850"/>
                </a:lnTo>
                <a:lnTo>
                  <a:pt x="228600" y="101600"/>
                </a:lnTo>
                <a:cubicBezTo>
                  <a:pt x="212808" y="80566"/>
                  <a:pt x="182954" y="76316"/>
                  <a:pt x="161920" y="92108"/>
                </a:cubicBezTo>
                <a:cubicBezTo>
                  <a:pt x="140886" y="107900"/>
                  <a:pt x="136636" y="137754"/>
                  <a:pt x="152429" y="158788"/>
                </a:cubicBezTo>
                <a:cubicBezTo>
                  <a:pt x="154132" y="161057"/>
                  <a:pt x="156035" y="163170"/>
                  <a:pt x="158115" y="165100"/>
                </a:cubicBezTo>
                <a:lnTo>
                  <a:pt x="146050" y="165100"/>
                </a:lnTo>
                <a:cubicBezTo>
                  <a:pt x="128515" y="165100"/>
                  <a:pt x="114300" y="179315"/>
                  <a:pt x="114300" y="196850"/>
                </a:cubicBezTo>
                <a:lnTo>
                  <a:pt x="114300" y="203200"/>
                </a:lnTo>
                <a:cubicBezTo>
                  <a:pt x="114300" y="212090"/>
                  <a:pt x="116459" y="220713"/>
                  <a:pt x="120498" y="228600"/>
                </a:cubicBezTo>
                <a:lnTo>
                  <a:pt x="41275" y="228600"/>
                </a:lnTo>
                <a:cubicBezTo>
                  <a:pt x="18479" y="228600"/>
                  <a:pt x="0" y="210121"/>
                  <a:pt x="0" y="187325"/>
                </a:cubicBezTo>
                <a:close/>
                <a:moveTo>
                  <a:pt x="41275" y="0"/>
                </a:moveTo>
                <a:lnTo>
                  <a:pt x="187325" y="0"/>
                </a:lnTo>
                <a:cubicBezTo>
                  <a:pt x="210121" y="0"/>
                  <a:pt x="228600" y="18479"/>
                  <a:pt x="228600" y="41275"/>
                </a:cubicBezTo>
                <a:lnTo>
                  <a:pt x="228600" y="50800"/>
                </a:lnTo>
                <a:lnTo>
                  <a:pt x="0" y="50800"/>
                </a:lnTo>
                <a:lnTo>
                  <a:pt x="0" y="41275"/>
                </a:lnTo>
                <a:cubicBezTo>
                  <a:pt x="0" y="18479"/>
                  <a:pt x="18479" y="0"/>
                  <a:pt x="41275" y="0"/>
                </a:cubicBezTo>
                <a:close/>
              </a:path>
            </a:pathLst>
          </a:custGeom>
          <a:solidFill>
            <a:schemeClr val="bg1"/>
          </a:solidFill>
          <a:ln w="1508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 name="Rounded Rectangle 62_1">
            <a:extLst>
              <a:ext uri="{FF2B5EF4-FFF2-40B4-BE49-F238E27FC236}">
                <a16:creationId xmlns:a16="http://schemas.microsoft.com/office/drawing/2014/main" id="{A41DC24F-9B34-0063-948D-142B71562CB7}"/>
              </a:ext>
              <a:ext uri="{C183D7F6-B498-43B3-948B-1728B52AA6E4}">
                <adec:decorative xmlns:adec="http://schemas.microsoft.com/office/drawing/2017/decorative" val="0"/>
              </a:ext>
            </a:extLst>
          </p:cNvPr>
          <p:cNvSpPr>
            <a:spLocks/>
          </p:cNvSpPr>
          <p:nvPr/>
        </p:nvSpPr>
        <p:spPr bwMode="auto">
          <a:xfrm>
            <a:off x="8536385" y="4253590"/>
            <a:ext cx="2355104" cy="5539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a:rPr>
              <a:t>Out of date or irrelevant responses</a:t>
            </a:r>
          </a:p>
        </p:txBody>
      </p:sp>
      <p:sp>
        <p:nvSpPr>
          <p:cNvPr id="28" name="Rectangle: Rounded Corners 27">
            <a:extLst>
              <a:ext uri="{FF2B5EF4-FFF2-40B4-BE49-F238E27FC236}">
                <a16:creationId xmlns:a16="http://schemas.microsoft.com/office/drawing/2014/main" id="{7FB14962-0C29-E879-89D3-4053E364E565}"/>
              </a:ext>
            </a:extLst>
          </p:cNvPr>
          <p:cNvSpPr>
            <a:spLocks/>
          </p:cNvSpPr>
          <p:nvPr/>
        </p:nvSpPr>
        <p:spPr>
          <a:xfrm>
            <a:off x="588263" y="5752014"/>
            <a:ext cx="11021125" cy="517025"/>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91440" tIns="45720" rIns="9144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600" b="0" i="0" u="none" strike="noStrike" kern="0" cap="none" spc="0" normalizeH="0" baseline="0" noProof="0">
                <a:ln>
                  <a:noFill/>
                </a:ln>
                <a:solidFill>
                  <a:srgbClr val="FFFFFF"/>
                </a:solidFill>
                <a:effectLst/>
                <a:uLnTx/>
                <a:uFillTx/>
                <a:latin typeface="Segoe UI Semibold"/>
                <a:ea typeface="+mn-ea"/>
                <a:cs typeface="Segoe Sans Display" pitchFamily="2" charset="0"/>
              </a:rPr>
              <a:t>By addressing these risks, organizations can ensure that information is shared appropriately and securely</a:t>
            </a:r>
          </a:p>
        </p:txBody>
      </p:sp>
      <p:sp>
        <p:nvSpPr>
          <p:cNvPr id="29" name="Oval 28">
            <a:extLst>
              <a:ext uri="{FF2B5EF4-FFF2-40B4-BE49-F238E27FC236}">
                <a16:creationId xmlns:a16="http://schemas.microsoft.com/office/drawing/2014/main" id="{2F815597-F460-3DA0-D7E5-99D80330BB82}"/>
              </a:ext>
              <a:ext uri="{C183D7F6-B498-43B3-948B-1728B52AA6E4}">
                <adec:decorative xmlns:adec="http://schemas.microsoft.com/office/drawing/2017/decorative" val="1"/>
              </a:ext>
            </a:extLst>
          </p:cNvPr>
          <p:cNvSpPr/>
          <p:nvPr/>
        </p:nvSpPr>
        <p:spPr bwMode="auto">
          <a:xfrm>
            <a:off x="6019864" y="2523571"/>
            <a:ext cx="155448" cy="157018"/>
          </a:xfrm>
          <a:prstGeom prst="ellipse">
            <a:avLst/>
          </a:prstGeom>
          <a:solidFill>
            <a:schemeClr val="bg1"/>
          </a:solidFill>
          <a:ln w="25400">
            <a:solidFill>
              <a:schemeClr val="accent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800" b="1" i="0" u="none" strike="noStrike" kern="1200" cap="none" spc="0" normalizeH="0" baseline="0" noProof="0">
              <a:ln>
                <a:noFill/>
              </a:ln>
              <a:solidFill>
                <a:srgbClr val="00B050"/>
              </a:solidFill>
              <a:effectLst/>
              <a:uLnTx/>
              <a:uFillTx/>
              <a:latin typeface="Segoe UI"/>
              <a:ea typeface="+mn-ea"/>
              <a:cs typeface="Segoe UI" pitchFamily="34" charset="0"/>
            </a:endParaRPr>
          </a:p>
        </p:txBody>
      </p:sp>
      <p:sp>
        <p:nvSpPr>
          <p:cNvPr id="14" name="Rectangle: Rounded Corners 13">
            <a:extLst>
              <a:ext uri="{FF2B5EF4-FFF2-40B4-BE49-F238E27FC236}">
                <a16:creationId xmlns:a16="http://schemas.microsoft.com/office/drawing/2014/main" id="{33CF3D84-107D-4007-5684-E5F59BF2867A}"/>
              </a:ext>
              <a:ext uri="{C183D7F6-B498-43B3-948B-1728B52AA6E4}">
                <adec:decorative xmlns:adec="http://schemas.microsoft.com/office/drawing/2017/decorative" val="1"/>
              </a:ext>
            </a:extLst>
          </p:cNvPr>
          <p:cNvSpPr/>
          <p:nvPr/>
        </p:nvSpPr>
        <p:spPr bwMode="auto">
          <a:xfrm>
            <a:off x="9483346" y="3372982"/>
            <a:ext cx="461182" cy="58210"/>
          </a:xfrm>
          <a:prstGeom prst="roundRect">
            <a:avLst>
              <a:gd name="adj" fmla="val 50000"/>
            </a:avLst>
          </a:prstGeom>
          <a:solidFill>
            <a:schemeClr val="accent1"/>
          </a:solidFill>
          <a:ln w="25400">
            <a:no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800" b="1" i="0" u="none" strike="noStrike" kern="1200" cap="none" spc="0" normalizeH="0" baseline="0" noProof="0">
              <a:ln>
                <a:noFill/>
              </a:ln>
              <a:solidFill>
                <a:srgbClr val="00B050"/>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394280251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7AB4D-2400-21C6-6CDD-D73F94B02A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A88579-0E55-0390-6BFE-3FBAFCA3E573}"/>
              </a:ext>
            </a:extLst>
          </p:cNvPr>
          <p:cNvSpPr>
            <a:spLocks noGrp="1"/>
          </p:cNvSpPr>
          <p:nvPr>
            <p:ph type="title"/>
          </p:nvPr>
        </p:nvSpPr>
        <p:spPr/>
        <p:txBody>
          <a:bodyPr>
            <a:noAutofit/>
          </a:bodyPr>
          <a:lstStyle/>
          <a:p>
            <a:r>
              <a:rPr lang="en-US"/>
              <a:t>Prepare data for Copilot by ensuring correct access </a:t>
            </a:r>
            <a:br>
              <a:rPr lang="en-US"/>
            </a:br>
            <a:r>
              <a:rPr lang="en-US"/>
              <a:t>to files</a:t>
            </a:r>
          </a:p>
        </p:txBody>
      </p:sp>
      <p:sp>
        <p:nvSpPr>
          <p:cNvPr id="101" name="Rectangle: Rounded Corners 100">
            <a:extLst>
              <a:ext uri="{FF2B5EF4-FFF2-40B4-BE49-F238E27FC236}">
                <a16:creationId xmlns:a16="http://schemas.microsoft.com/office/drawing/2014/main" id="{7CF4B330-CD2C-87E2-75F5-5C6DD9AECB6D}"/>
              </a:ext>
            </a:extLst>
          </p:cNvPr>
          <p:cNvSpPr>
            <a:spLocks/>
          </p:cNvSpPr>
          <p:nvPr/>
        </p:nvSpPr>
        <p:spPr bwMode="auto">
          <a:xfrm>
            <a:off x="726122" y="1930336"/>
            <a:ext cx="10742930" cy="489014"/>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mn-cs"/>
              </a:rPr>
              <a:t>What is oversharing?</a:t>
            </a:r>
          </a:p>
        </p:txBody>
      </p:sp>
      <p:sp>
        <p:nvSpPr>
          <p:cNvPr id="138" name="Rectangle: Rounded Corners 137">
            <a:extLst>
              <a:ext uri="{FF2B5EF4-FFF2-40B4-BE49-F238E27FC236}">
                <a16:creationId xmlns:a16="http://schemas.microsoft.com/office/drawing/2014/main" id="{A761673B-AF87-C8E0-2BE6-0F9CF1943D53}"/>
              </a:ext>
              <a:ext uri="{C183D7F6-B498-43B3-948B-1728B52AA6E4}">
                <adec:decorative xmlns:adec="http://schemas.microsoft.com/office/drawing/2017/decorative" val="1"/>
              </a:ext>
            </a:extLst>
          </p:cNvPr>
          <p:cNvSpPr>
            <a:spLocks/>
          </p:cNvSpPr>
          <p:nvPr/>
        </p:nvSpPr>
        <p:spPr bwMode="auto">
          <a:xfrm>
            <a:off x="726122" y="2528022"/>
            <a:ext cx="5307457" cy="1344177"/>
          </a:xfrm>
          <a:prstGeom prst="roundRect">
            <a:avLst>
              <a:gd name="adj" fmla="val 9255"/>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0" rIns="91440" bIns="4572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9" name="Rectangle: Rounded Corners 138">
            <a:extLst>
              <a:ext uri="{FF2B5EF4-FFF2-40B4-BE49-F238E27FC236}">
                <a16:creationId xmlns:a16="http://schemas.microsoft.com/office/drawing/2014/main" id="{2290B5B7-74B4-FC8F-3E92-017E5F5AC9C3}"/>
              </a:ext>
              <a:ext uri="{C183D7F6-B498-43B3-948B-1728B52AA6E4}">
                <adec:decorative xmlns:adec="http://schemas.microsoft.com/office/drawing/2017/decorative" val="1"/>
              </a:ext>
            </a:extLst>
          </p:cNvPr>
          <p:cNvSpPr>
            <a:spLocks/>
          </p:cNvSpPr>
          <p:nvPr/>
        </p:nvSpPr>
        <p:spPr bwMode="auto">
          <a:xfrm>
            <a:off x="6161594" y="2528022"/>
            <a:ext cx="5307457" cy="1344177"/>
          </a:xfrm>
          <a:prstGeom prst="roundRect">
            <a:avLst>
              <a:gd name="adj" fmla="val 9255"/>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0" rIns="91440" bIns="4572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0" name="Rounded Rectangle 62_1">
            <a:extLst>
              <a:ext uri="{FF2B5EF4-FFF2-40B4-BE49-F238E27FC236}">
                <a16:creationId xmlns:a16="http://schemas.microsoft.com/office/drawing/2014/main" id="{6714DDC4-8AA4-BC5B-D034-50FE0D021CA7}"/>
              </a:ext>
              <a:ext uri="{C183D7F6-B498-43B3-948B-1728B52AA6E4}">
                <adec:decorative xmlns:adec="http://schemas.microsoft.com/office/drawing/2017/decorative" val="0"/>
              </a:ext>
            </a:extLst>
          </p:cNvPr>
          <p:cNvSpPr>
            <a:spLocks/>
          </p:cNvSpPr>
          <p:nvPr/>
        </p:nvSpPr>
        <p:spPr bwMode="auto">
          <a:xfrm>
            <a:off x="1654266" y="2923111"/>
            <a:ext cx="3962764" cy="5539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a:rPr>
              <a:t>Copilot only accesses data that an individual user is authorized to access</a:t>
            </a:r>
          </a:p>
        </p:txBody>
      </p:sp>
      <p:sp>
        <p:nvSpPr>
          <p:cNvPr id="161" name="Rounded Rectangle 62_1">
            <a:extLst>
              <a:ext uri="{FF2B5EF4-FFF2-40B4-BE49-F238E27FC236}">
                <a16:creationId xmlns:a16="http://schemas.microsoft.com/office/drawing/2014/main" id="{9C069F0F-2266-A14D-C15C-33E42AD7DF83}"/>
              </a:ext>
              <a:ext uri="{C183D7F6-B498-43B3-948B-1728B52AA6E4}">
                <adec:decorative xmlns:adec="http://schemas.microsoft.com/office/drawing/2017/decorative" val="0"/>
              </a:ext>
            </a:extLst>
          </p:cNvPr>
          <p:cNvSpPr>
            <a:spLocks/>
          </p:cNvSpPr>
          <p:nvPr/>
        </p:nvSpPr>
        <p:spPr bwMode="auto">
          <a:xfrm>
            <a:off x="7067369" y="2784612"/>
            <a:ext cx="4218288" cy="8309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a:rPr>
              <a:t>Oversharing happens when an employee has access to information beyond what is necessary to do their jobs​</a:t>
            </a:r>
          </a:p>
        </p:txBody>
      </p:sp>
      <p:grpSp>
        <p:nvGrpSpPr>
          <p:cNvPr id="196" name="Group 195">
            <a:extLst>
              <a:ext uri="{FF2B5EF4-FFF2-40B4-BE49-F238E27FC236}">
                <a16:creationId xmlns:a16="http://schemas.microsoft.com/office/drawing/2014/main" id="{B708A481-2BC0-374C-FF10-F41E6A6381F8}"/>
              </a:ext>
              <a:ext uri="{C183D7F6-B498-43B3-948B-1728B52AA6E4}">
                <adec:decorative xmlns:adec="http://schemas.microsoft.com/office/drawing/2017/decorative" val="1"/>
              </a:ext>
            </a:extLst>
          </p:cNvPr>
          <p:cNvGrpSpPr/>
          <p:nvPr/>
        </p:nvGrpSpPr>
        <p:grpSpPr>
          <a:xfrm>
            <a:off x="900292" y="2914292"/>
            <a:ext cx="579804" cy="571636"/>
            <a:chOff x="900292" y="2914292"/>
            <a:chExt cx="579804" cy="571636"/>
          </a:xfrm>
        </p:grpSpPr>
        <p:sp>
          <p:nvSpPr>
            <p:cNvPr id="42" name="Rounded Rectangle 11">
              <a:extLst>
                <a:ext uri="{FF2B5EF4-FFF2-40B4-BE49-F238E27FC236}">
                  <a16:creationId xmlns:a16="http://schemas.microsoft.com/office/drawing/2014/main" id="{60B759F6-D489-C927-D691-6AE105EF8BA7}"/>
                </a:ext>
                <a:ext uri="{C183D7F6-B498-43B3-948B-1728B52AA6E4}">
                  <adec:decorative xmlns:adec="http://schemas.microsoft.com/office/drawing/2017/decorative" val="1"/>
                </a:ext>
              </a:extLst>
            </p:cNvPr>
            <p:cNvSpPr>
              <a:spLocks/>
            </p:cNvSpPr>
            <p:nvPr/>
          </p:nvSpPr>
          <p:spPr bwMode="auto">
            <a:xfrm>
              <a:off x="900292" y="2914292"/>
              <a:ext cx="579804" cy="571636"/>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a:ln>
                  <a:noFill/>
                </a:ln>
                <a:solidFill>
                  <a:srgbClr val="000000"/>
                </a:solidFill>
                <a:effectLst/>
                <a:uLnTx/>
                <a:uFillTx/>
                <a:latin typeface="Segoe UI Semibold"/>
                <a:ea typeface="+mn-ea"/>
                <a:cs typeface="+mn-cs"/>
              </a:endParaRPr>
            </a:p>
          </p:txBody>
        </p:sp>
        <p:sp>
          <p:nvSpPr>
            <p:cNvPr id="64" name="Graphic 10" descr="Icon of a cylinder">
              <a:extLst>
                <a:ext uri="{FF2B5EF4-FFF2-40B4-BE49-F238E27FC236}">
                  <a16:creationId xmlns:a16="http://schemas.microsoft.com/office/drawing/2014/main" id="{D45AA5D8-30F9-1EB1-189B-CDFC25E4D826}"/>
                </a:ext>
              </a:extLst>
            </p:cNvPr>
            <p:cNvSpPr>
              <a:spLocks/>
            </p:cNvSpPr>
            <p:nvPr/>
          </p:nvSpPr>
          <p:spPr>
            <a:xfrm>
              <a:off x="1086676" y="3070713"/>
              <a:ext cx="207036" cy="258795"/>
            </a:xfrm>
            <a:custGeom>
              <a:avLst/>
              <a:gdLst>
                <a:gd name="connsiteX0" fmla="*/ 76200 w 152400"/>
                <a:gd name="connsiteY0" fmla="*/ 76200 h 190500"/>
                <a:gd name="connsiteX1" fmla="*/ 152400 w 152400"/>
                <a:gd name="connsiteY1" fmla="*/ 38100 h 190500"/>
                <a:gd name="connsiteX2" fmla="*/ 76200 w 152400"/>
                <a:gd name="connsiteY2" fmla="*/ 0 h 190500"/>
                <a:gd name="connsiteX3" fmla="*/ 0 w 152400"/>
                <a:gd name="connsiteY3" fmla="*/ 38100 h 190500"/>
                <a:gd name="connsiteX4" fmla="*/ 76200 w 152400"/>
                <a:gd name="connsiteY4" fmla="*/ 76200 h 190500"/>
                <a:gd name="connsiteX5" fmla="*/ 136474 w 152400"/>
                <a:gd name="connsiteY5" fmla="*/ 77819 h 190500"/>
                <a:gd name="connsiteX6" fmla="*/ 152400 w 152400"/>
                <a:gd name="connsiteY6" fmla="*/ 67180 h 190500"/>
                <a:gd name="connsiteX7" fmla="*/ 152400 w 152400"/>
                <a:gd name="connsiteY7" fmla="*/ 152400 h 190500"/>
                <a:gd name="connsiteX8" fmla="*/ 76200 w 152400"/>
                <a:gd name="connsiteY8" fmla="*/ 190500 h 190500"/>
                <a:gd name="connsiteX9" fmla="*/ 0 w 152400"/>
                <a:gd name="connsiteY9" fmla="*/ 152400 h 190500"/>
                <a:gd name="connsiteX10" fmla="*/ 0 w 152400"/>
                <a:gd name="connsiteY10" fmla="*/ 67180 h 190500"/>
                <a:gd name="connsiteX11" fmla="*/ 15926 w 152400"/>
                <a:gd name="connsiteY11" fmla="*/ 77819 h 190500"/>
                <a:gd name="connsiteX12" fmla="*/ 76200 w 152400"/>
                <a:gd name="connsiteY12" fmla="*/ 90488 h 190500"/>
                <a:gd name="connsiteX13" fmla="*/ 136474 w 152400"/>
                <a:gd name="connsiteY13" fmla="*/ 7781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 h="190500">
                  <a:moveTo>
                    <a:pt x="76200" y="76200"/>
                  </a:moveTo>
                  <a:cubicBezTo>
                    <a:pt x="118281" y="76200"/>
                    <a:pt x="152400" y="59150"/>
                    <a:pt x="152400" y="38100"/>
                  </a:cubicBezTo>
                  <a:cubicBezTo>
                    <a:pt x="152400" y="17050"/>
                    <a:pt x="118281" y="0"/>
                    <a:pt x="76200" y="0"/>
                  </a:cubicBezTo>
                  <a:cubicBezTo>
                    <a:pt x="34119" y="0"/>
                    <a:pt x="0" y="17050"/>
                    <a:pt x="0" y="38100"/>
                  </a:cubicBezTo>
                  <a:cubicBezTo>
                    <a:pt x="0" y="59150"/>
                    <a:pt x="34119" y="76200"/>
                    <a:pt x="76200" y="76200"/>
                  </a:cubicBezTo>
                  <a:close/>
                  <a:moveTo>
                    <a:pt x="136474" y="77819"/>
                  </a:moveTo>
                  <a:cubicBezTo>
                    <a:pt x="142230" y="74993"/>
                    <a:pt x="147585" y="71415"/>
                    <a:pt x="152400" y="67180"/>
                  </a:cubicBezTo>
                  <a:lnTo>
                    <a:pt x="152400" y="152400"/>
                  </a:lnTo>
                  <a:cubicBezTo>
                    <a:pt x="152400" y="173450"/>
                    <a:pt x="118281" y="190500"/>
                    <a:pt x="76200" y="190500"/>
                  </a:cubicBezTo>
                  <a:cubicBezTo>
                    <a:pt x="34119" y="190500"/>
                    <a:pt x="0" y="173450"/>
                    <a:pt x="0" y="152400"/>
                  </a:cubicBezTo>
                  <a:lnTo>
                    <a:pt x="0" y="67180"/>
                  </a:lnTo>
                  <a:cubicBezTo>
                    <a:pt x="4815" y="71415"/>
                    <a:pt x="10170" y="74993"/>
                    <a:pt x="15926" y="77819"/>
                  </a:cubicBezTo>
                  <a:cubicBezTo>
                    <a:pt x="32099" y="85896"/>
                    <a:pt x="53416" y="90488"/>
                    <a:pt x="76200" y="90488"/>
                  </a:cubicBezTo>
                  <a:cubicBezTo>
                    <a:pt x="98984" y="90488"/>
                    <a:pt x="120301" y="85896"/>
                    <a:pt x="136474" y="77819"/>
                  </a:cubicBezTo>
                  <a:close/>
                </a:path>
              </a:pathLst>
            </a:custGeom>
            <a:solidFill>
              <a:schemeClr val="bg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65" name="Group 164">
            <a:extLst>
              <a:ext uri="{FF2B5EF4-FFF2-40B4-BE49-F238E27FC236}">
                <a16:creationId xmlns:a16="http://schemas.microsoft.com/office/drawing/2014/main" id="{77ACF70F-D7C5-21B7-49AB-4437E2728079}"/>
              </a:ext>
              <a:ext uri="{C183D7F6-B498-43B3-948B-1728B52AA6E4}">
                <adec:decorative xmlns:adec="http://schemas.microsoft.com/office/drawing/2017/decorative" val="1"/>
              </a:ext>
            </a:extLst>
          </p:cNvPr>
          <p:cNvGrpSpPr/>
          <p:nvPr/>
        </p:nvGrpSpPr>
        <p:grpSpPr>
          <a:xfrm>
            <a:off x="6335764" y="2914292"/>
            <a:ext cx="579804" cy="571636"/>
            <a:chOff x="9209632" y="7542048"/>
            <a:chExt cx="579804" cy="571636"/>
          </a:xfrm>
        </p:grpSpPr>
        <p:sp>
          <p:nvSpPr>
            <p:cNvPr id="58" name="Rounded Rectangle 11">
              <a:extLst>
                <a:ext uri="{FF2B5EF4-FFF2-40B4-BE49-F238E27FC236}">
                  <a16:creationId xmlns:a16="http://schemas.microsoft.com/office/drawing/2014/main" id="{9C877107-64ED-EC4A-FE42-2241240E5054}"/>
                </a:ext>
                <a:ext uri="{C183D7F6-B498-43B3-948B-1728B52AA6E4}">
                  <adec:decorative xmlns:adec="http://schemas.microsoft.com/office/drawing/2017/decorative" val="1"/>
                </a:ext>
              </a:extLst>
            </p:cNvPr>
            <p:cNvSpPr>
              <a:spLocks/>
            </p:cNvSpPr>
            <p:nvPr/>
          </p:nvSpPr>
          <p:spPr bwMode="auto">
            <a:xfrm>
              <a:off x="9209632" y="7542048"/>
              <a:ext cx="579804" cy="571636"/>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a:ln>
                  <a:noFill/>
                </a:ln>
                <a:solidFill>
                  <a:srgbClr val="000000"/>
                </a:solidFill>
                <a:effectLst/>
                <a:uLnTx/>
                <a:uFillTx/>
                <a:latin typeface="Segoe UI Semibold"/>
                <a:ea typeface="+mn-ea"/>
                <a:cs typeface="+mn-cs"/>
              </a:endParaRPr>
            </a:p>
          </p:txBody>
        </p:sp>
        <p:sp>
          <p:nvSpPr>
            <p:cNvPr id="65" name="Graphic 79" descr="Icon of a person with a headset">
              <a:extLst>
                <a:ext uri="{FF2B5EF4-FFF2-40B4-BE49-F238E27FC236}">
                  <a16:creationId xmlns:a16="http://schemas.microsoft.com/office/drawing/2014/main" id="{A17D2C17-36F4-9843-2499-654256063EA3}"/>
                </a:ext>
              </a:extLst>
            </p:cNvPr>
            <p:cNvSpPr>
              <a:spLocks/>
            </p:cNvSpPr>
            <p:nvPr/>
          </p:nvSpPr>
          <p:spPr>
            <a:xfrm>
              <a:off x="9395186" y="7697451"/>
              <a:ext cx="208696" cy="260830"/>
            </a:xfrm>
            <a:custGeom>
              <a:avLst/>
              <a:gdLst>
                <a:gd name="connsiteX0" fmla="*/ 152400 w 152400"/>
                <a:gd name="connsiteY0" fmla="*/ 135680 h 190467"/>
                <a:gd name="connsiteX1" fmla="*/ 130978 w 152400"/>
                <a:gd name="connsiteY1" fmla="*/ 114258 h 190467"/>
                <a:gd name="connsiteX2" fmla="*/ 130969 w 152400"/>
                <a:gd name="connsiteY2" fmla="*/ 114258 h 190467"/>
                <a:gd name="connsiteX3" fmla="*/ 21431 w 152400"/>
                <a:gd name="connsiteY3" fmla="*/ 114258 h 190467"/>
                <a:gd name="connsiteX4" fmla="*/ 0 w 152400"/>
                <a:gd name="connsiteY4" fmla="*/ 135671 h 190467"/>
                <a:gd name="connsiteX5" fmla="*/ 0 w 152400"/>
                <a:gd name="connsiteY5" fmla="*/ 135690 h 190467"/>
                <a:gd name="connsiteX6" fmla="*/ 0 w 152400"/>
                <a:gd name="connsiteY6" fmla="*/ 144453 h 190467"/>
                <a:gd name="connsiteX7" fmla="*/ 4858 w 152400"/>
                <a:gd name="connsiteY7" fmla="*/ 159645 h 190467"/>
                <a:gd name="connsiteX8" fmla="*/ 76162 w 152400"/>
                <a:gd name="connsiteY8" fmla="*/ 190468 h 190467"/>
                <a:gd name="connsiteX9" fmla="*/ 147504 w 152400"/>
                <a:gd name="connsiteY9" fmla="*/ 159655 h 190467"/>
                <a:gd name="connsiteX10" fmla="*/ 152400 w 152400"/>
                <a:gd name="connsiteY10" fmla="*/ 144443 h 190467"/>
                <a:gd name="connsiteX11" fmla="*/ 152400 w 152400"/>
                <a:gd name="connsiteY11" fmla="*/ 135690 h 190467"/>
                <a:gd name="connsiteX12" fmla="*/ 123796 w 152400"/>
                <a:gd name="connsiteY12" fmla="*/ 47631 h 190467"/>
                <a:gd name="connsiteX13" fmla="*/ 76177 w 152400"/>
                <a:gd name="connsiteY13" fmla="*/ 0 h 190467"/>
                <a:gd name="connsiteX14" fmla="*/ 37833 w 152400"/>
                <a:gd name="connsiteY14" fmla="*/ 19370 h 190467"/>
                <a:gd name="connsiteX15" fmla="*/ 35700 w 152400"/>
                <a:gd name="connsiteY15" fmla="*/ 19037 h 190467"/>
                <a:gd name="connsiteX16" fmla="*/ 11906 w 152400"/>
                <a:gd name="connsiteY16" fmla="*/ 19037 h 190467"/>
                <a:gd name="connsiteX17" fmla="*/ 4763 w 152400"/>
                <a:gd name="connsiteY17" fmla="*/ 26181 h 190467"/>
                <a:gd name="connsiteX18" fmla="*/ 4763 w 152400"/>
                <a:gd name="connsiteY18" fmla="*/ 78549 h 190467"/>
                <a:gd name="connsiteX19" fmla="*/ 30937 w 152400"/>
                <a:gd name="connsiteY19" fmla="*/ 104762 h 190467"/>
                <a:gd name="connsiteX20" fmla="*/ 30956 w 152400"/>
                <a:gd name="connsiteY20" fmla="*/ 104762 h 190467"/>
                <a:gd name="connsiteX21" fmla="*/ 33338 w 152400"/>
                <a:gd name="connsiteY21" fmla="*/ 104762 h 190467"/>
                <a:gd name="connsiteX22" fmla="*/ 33338 w 152400"/>
                <a:gd name="connsiteY22" fmla="*/ 104724 h 190467"/>
                <a:gd name="connsiteX23" fmla="*/ 33433 w 152400"/>
                <a:gd name="connsiteY23" fmla="*/ 104724 h 190467"/>
                <a:gd name="connsiteX24" fmla="*/ 42953 w 152400"/>
                <a:gd name="connsiteY24" fmla="*/ 95233 h 190467"/>
                <a:gd name="connsiteX25" fmla="*/ 33462 w 152400"/>
                <a:gd name="connsiteY25" fmla="*/ 85712 h 190467"/>
                <a:gd name="connsiteX26" fmla="*/ 25946 w 152400"/>
                <a:gd name="connsiteY26" fmla="*/ 89379 h 190467"/>
                <a:gd name="connsiteX27" fmla="*/ 19050 w 152400"/>
                <a:gd name="connsiteY27" fmla="*/ 78559 h 190467"/>
                <a:gd name="connsiteX28" fmla="*/ 19050 w 152400"/>
                <a:gd name="connsiteY28" fmla="*/ 76187 h 190467"/>
                <a:gd name="connsiteX29" fmla="*/ 26175 w 152400"/>
                <a:gd name="connsiteY29" fmla="*/ 76187 h 190467"/>
                <a:gd name="connsiteX30" fmla="*/ 35890 w 152400"/>
                <a:gd name="connsiteY30" fmla="*/ 73063 h 190467"/>
                <a:gd name="connsiteX31" fmla="*/ 101579 w 152400"/>
                <a:gd name="connsiteY31" fmla="*/ 87936 h 190467"/>
                <a:gd name="connsiteX32" fmla="*/ 123796 w 152400"/>
                <a:gd name="connsiteY32" fmla="*/ 47631 h 190467"/>
                <a:gd name="connsiteX33" fmla="*/ 28546 w 152400"/>
                <a:gd name="connsiteY33" fmla="*/ 46621 h 190467"/>
                <a:gd name="connsiteX34" fmla="*/ 28546 w 152400"/>
                <a:gd name="connsiteY34" fmla="*/ 48641 h 190467"/>
                <a:gd name="connsiteX35" fmla="*/ 28546 w 152400"/>
                <a:gd name="connsiteY35" fmla="*/ 59509 h 190467"/>
                <a:gd name="connsiteX36" fmla="*/ 26165 w 152400"/>
                <a:gd name="connsiteY36" fmla="*/ 61890 h 190467"/>
                <a:gd name="connsiteX37" fmla="*/ 19050 w 152400"/>
                <a:gd name="connsiteY37" fmla="*/ 61890 h 190467"/>
                <a:gd name="connsiteX38" fmla="*/ 19050 w 152400"/>
                <a:gd name="connsiteY38" fmla="*/ 33334 h 190467"/>
                <a:gd name="connsiteX39" fmla="*/ 28556 w 152400"/>
                <a:gd name="connsiteY39" fmla="*/ 33334 h 190467"/>
                <a:gd name="connsiteX40" fmla="*/ 28556 w 152400"/>
                <a:gd name="connsiteY40" fmla="*/ 46621 h 19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2400" h="190467">
                  <a:moveTo>
                    <a:pt x="152400" y="135680"/>
                  </a:moveTo>
                  <a:cubicBezTo>
                    <a:pt x="152400" y="123849"/>
                    <a:pt x="142809" y="114258"/>
                    <a:pt x="130978" y="114258"/>
                  </a:cubicBezTo>
                  <a:cubicBezTo>
                    <a:pt x="130975" y="114258"/>
                    <a:pt x="130972" y="114258"/>
                    <a:pt x="130969" y="114258"/>
                  </a:cubicBezTo>
                  <a:lnTo>
                    <a:pt x="21431" y="114258"/>
                  </a:lnTo>
                  <a:cubicBezTo>
                    <a:pt x="9600" y="114253"/>
                    <a:pt x="5" y="123840"/>
                    <a:pt x="0" y="135671"/>
                  </a:cubicBezTo>
                  <a:cubicBezTo>
                    <a:pt x="0" y="135677"/>
                    <a:pt x="0" y="135683"/>
                    <a:pt x="0" y="135690"/>
                  </a:cubicBezTo>
                  <a:lnTo>
                    <a:pt x="0" y="144453"/>
                  </a:lnTo>
                  <a:cubicBezTo>
                    <a:pt x="0" y="149891"/>
                    <a:pt x="1695" y="155206"/>
                    <a:pt x="4858" y="159645"/>
                  </a:cubicBezTo>
                  <a:cubicBezTo>
                    <a:pt x="19555" y="180257"/>
                    <a:pt x="43577" y="190468"/>
                    <a:pt x="76162" y="190468"/>
                  </a:cubicBezTo>
                  <a:cubicBezTo>
                    <a:pt x="108737" y="190468"/>
                    <a:pt x="132788" y="180267"/>
                    <a:pt x="147504" y="159655"/>
                  </a:cubicBezTo>
                  <a:cubicBezTo>
                    <a:pt x="150681" y="155218"/>
                    <a:pt x="152392" y="149900"/>
                    <a:pt x="152400" y="144443"/>
                  </a:cubicBezTo>
                  <a:lnTo>
                    <a:pt x="152400" y="135690"/>
                  </a:lnTo>
                  <a:close/>
                  <a:moveTo>
                    <a:pt x="123796" y="47631"/>
                  </a:moveTo>
                  <a:cubicBezTo>
                    <a:pt x="123799" y="21328"/>
                    <a:pt x="102479" y="3"/>
                    <a:pt x="76177" y="0"/>
                  </a:cubicBezTo>
                  <a:cubicBezTo>
                    <a:pt x="61045" y="-2"/>
                    <a:pt x="46811" y="7188"/>
                    <a:pt x="37833" y="19370"/>
                  </a:cubicBezTo>
                  <a:cubicBezTo>
                    <a:pt x="37143" y="19152"/>
                    <a:pt x="36424" y="19039"/>
                    <a:pt x="35700" y="19037"/>
                  </a:cubicBezTo>
                  <a:lnTo>
                    <a:pt x="11906" y="19037"/>
                  </a:lnTo>
                  <a:cubicBezTo>
                    <a:pt x="7961" y="19037"/>
                    <a:pt x="4763" y="22235"/>
                    <a:pt x="4763" y="26181"/>
                  </a:cubicBezTo>
                  <a:lnTo>
                    <a:pt x="4763" y="78549"/>
                  </a:lnTo>
                  <a:cubicBezTo>
                    <a:pt x="4752" y="93016"/>
                    <a:pt x="16471" y="104751"/>
                    <a:pt x="30937" y="104762"/>
                  </a:cubicBezTo>
                  <a:cubicBezTo>
                    <a:pt x="30944" y="104762"/>
                    <a:pt x="30950" y="104762"/>
                    <a:pt x="30956" y="104762"/>
                  </a:cubicBezTo>
                  <a:lnTo>
                    <a:pt x="33338" y="104762"/>
                  </a:lnTo>
                  <a:lnTo>
                    <a:pt x="33338" y="104724"/>
                  </a:lnTo>
                  <a:lnTo>
                    <a:pt x="33433" y="104724"/>
                  </a:lnTo>
                  <a:cubicBezTo>
                    <a:pt x="38683" y="104732"/>
                    <a:pt x="42945" y="100482"/>
                    <a:pt x="42953" y="95233"/>
                  </a:cubicBezTo>
                  <a:cubicBezTo>
                    <a:pt x="42962" y="89983"/>
                    <a:pt x="38712" y="85721"/>
                    <a:pt x="33462" y="85712"/>
                  </a:cubicBezTo>
                  <a:cubicBezTo>
                    <a:pt x="30525" y="85707"/>
                    <a:pt x="27750" y="87061"/>
                    <a:pt x="25946" y="89379"/>
                  </a:cubicBezTo>
                  <a:cubicBezTo>
                    <a:pt x="21734" y="87426"/>
                    <a:pt x="19042" y="83201"/>
                    <a:pt x="19050" y="78559"/>
                  </a:cubicBezTo>
                  <a:lnTo>
                    <a:pt x="19050" y="76187"/>
                  </a:lnTo>
                  <a:lnTo>
                    <a:pt x="26175" y="76187"/>
                  </a:lnTo>
                  <a:cubicBezTo>
                    <a:pt x="29794" y="76187"/>
                    <a:pt x="33157" y="75025"/>
                    <a:pt x="35890" y="73063"/>
                  </a:cubicBezTo>
                  <a:cubicBezTo>
                    <a:pt x="49923" y="95309"/>
                    <a:pt x="79333" y="101968"/>
                    <a:pt x="101579" y="87936"/>
                  </a:cubicBezTo>
                  <a:cubicBezTo>
                    <a:pt x="115416" y="79208"/>
                    <a:pt x="123805" y="63990"/>
                    <a:pt x="123796" y="47631"/>
                  </a:cubicBezTo>
                  <a:close/>
                  <a:moveTo>
                    <a:pt x="28546" y="46621"/>
                  </a:moveTo>
                  <a:cubicBezTo>
                    <a:pt x="28533" y="47294"/>
                    <a:pt x="28533" y="47968"/>
                    <a:pt x="28546" y="48641"/>
                  </a:cubicBezTo>
                  <a:lnTo>
                    <a:pt x="28546" y="59509"/>
                  </a:lnTo>
                  <a:cubicBezTo>
                    <a:pt x="28546" y="60824"/>
                    <a:pt x="27480" y="61890"/>
                    <a:pt x="26165" y="61890"/>
                  </a:cubicBezTo>
                  <a:lnTo>
                    <a:pt x="19050" y="61890"/>
                  </a:lnTo>
                  <a:lnTo>
                    <a:pt x="19050" y="33334"/>
                  </a:lnTo>
                  <a:lnTo>
                    <a:pt x="28556" y="33334"/>
                  </a:lnTo>
                  <a:lnTo>
                    <a:pt x="28556" y="46621"/>
                  </a:lnTo>
                  <a:close/>
                </a:path>
              </a:pathLst>
            </a:custGeom>
            <a:solidFill>
              <a:schemeClr val="bg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67" name="Rectangle: Rounded Corners 166">
            <a:extLst>
              <a:ext uri="{FF2B5EF4-FFF2-40B4-BE49-F238E27FC236}">
                <a16:creationId xmlns:a16="http://schemas.microsoft.com/office/drawing/2014/main" id="{14C58330-9FB2-F9AB-AF08-F1FD1355F976}"/>
              </a:ext>
            </a:extLst>
          </p:cNvPr>
          <p:cNvSpPr>
            <a:spLocks/>
          </p:cNvSpPr>
          <p:nvPr/>
        </p:nvSpPr>
        <p:spPr bwMode="auto">
          <a:xfrm>
            <a:off x="726122" y="4275741"/>
            <a:ext cx="10742930" cy="489014"/>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mn-cs"/>
              </a:rPr>
              <a:t>What causes oversharing?</a:t>
            </a:r>
          </a:p>
        </p:txBody>
      </p:sp>
      <p:sp>
        <p:nvSpPr>
          <p:cNvPr id="185" name="Rectangle: Rounded Corners 184">
            <a:extLst>
              <a:ext uri="{FF2B5EF4-FFF2-40B4-BE49-F238E27FC236}">
                <a16:creationId xmlns:a16="http://schemas.microsoft.com/office/drawing/2014/main" id="{D5C9A469-FC8A-6C56-2D67-AE3A0D08A8D1}"/>
              </a:ext>
              <a:ext uri="{C183D7F6-B498-43B3-948B-1728B52AA6E4}">
                <adec:decorative xmlns:adec="http://schemas.microsoft.com/office/drawing/2017/decorative" val="1"/>
              </a:ext>
            </a:extLst>
          </p:cNvPr>
          <p:cNvSpPr>
            <a:spLocks/>
          </p:cNvSpPr>
          <p:nvPr/>
        </p:nvSpPr>
        <p:spPr bwMode="auto">
          <a:xfrm>
            <a:off x="726122" y="4873427"/>
            <a:ext cx="3495632" cy="1344177"/>
          </a:xfrm>
          <a:prstGeom prst="roundRect">
            <a:avLst>
              <a:gd name="adj" fmla="val 9255"/>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0" rIns="91440" bIns="4572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6" name="Rectangle: Rounded Corners 185">
            <a:extLst>
              <a:ext uri="{FF2B5EF4-FFF2-40B4-BE49-F238E27FC236}">
                <a16:creationId xmlns:a16="http://schemas.microsoft.com/office/drawing/2014/main" id="{E07120AA-3224-E41D-3316-B644AFD10191}"/>
              </a:ext>
              <a:ext uri="{C183D7F6-B498-43B3-948B-1728B52AA6E4}">
                <adec:decorative xmlns:adec="http://schemas.microsoft.com/office/drawing/2017/decorative" val="1"/>
              </a:ext>
            </a:extLst>
          </p:cNvPr>
          <p:cNvSpPr>
            <a:spLocks/>
          </p:cNvSpPr>
          <p:nvPr/>
        </p:nvSpPr>
        <p:spPr bwMode="auto">
          <a:xfrm>
            <a:off x="4349770" y="4873427"/>
            <a:ext cx="3495632" cy="1344177"/>
          </a:xfrm>
          <a:prstGeom prst="roundRect">
            <a:avLst>
              <a:gd name="adj" fmla="val 9255"/>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0" rIns="91440" bIns="4572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7" name="Rectangle: Rounded Corners 186">
            <a:extLst>
              <a:ext uri="{FF2B5EF4-FFF2-40B4-BE49-F238E27FC236}">
                <a16:creationId xmlns:a16="http://schemas.microsoft.com/office/drawing/2014/main" id="{627B6ED3-D58B-0114-D20A-2173A2517E2A}"/>
              </a:ext>
              <a:ext uri="{C183D7F6-B498-43B3-948B-1728B52AA6E4}">
                <adec:decorative xmlns:adec="http://schemas.microsoft.com/office/drawing/2017/decorative" val="1"/>
              </a:ext>
            </a:extLst>
          </p:cNvPr>
          <p:cNvSpPr>
            <a:spLocks/>
          </p:cNvSpPr>
          <p:nvPr/>
        </p:nvSpPr>
        <p:spPr bwMode="auto">
          <a:xfrm>
            <a:off x="7973418" y="4873427"/>
            <a:ext cx="3495632" cy="1344177"/>
          </a:xfrm>
          <a:prstGeom prst="roundRect">
            <a:avLst>
              <a:gd name="adj" fmla="val 9255"/>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0" rIns="91440" bIns="4572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8" name="Rounded Rectangle 62_1">
            <a:extLst>
              <a:ext uri="{FF2B5EF4-FFF2-40B4-BE49-F238E27FC236}">
                <a16:creationId xmlns:a16="http://schemas.microsoft.com/office/drawing/2014/main" id="{A08EFCD5-87D6-DC3B-207C-DFA4F9A41891}"/>
              </a:ext>
              <a:ext uri="{C183D7F6-B498-43B3-948B-1728B52AA6E4}">
                <adec:decorative xmlns:adec="http://schemas.microsoft.com/office/drawing/2017/decorative" val="0"/>
              </a:ext>
            </a:extLst>
          </p:cNvPr>
          <p:cNvSpPr>
            <a:spLocks/>
          </p:cNvSpPr>
          <p:nvPr/>
        </p:nvSpPr>
        <p:spPr bwMode="auto">
          <a:xfrm>
            <a:off x="1654266" y="4991517"/>
            <a:ext cx="2403612" cy="11079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a:rPr>
              <a:t>Accidentally saving a file to a location with broad access permissions</a:t>
            </a:r>
          </a:p>
        </p:txBody>
      </p:sp>
      <p:sp>
        <p:nvSpPr>
          <p:cNvPr id="189" name="Rounded Rectangle 62_1">
            <a:extLst>
              <a:ext uri="{FF2B5EF4-FFF2-40B4-BE49-F238E27FC236}">
                <a16:creationId xmlns:a16="http://schemas.microsoft.com/office/drawing/2014/main" id="{9EBD7ADB-4787-C4CA-8B5B-A15AFE23E63D}"/>
              </a:ext>
              <a:ext uri="{C183D7F6-B498-43B3-948B-1728B52AA6E4}">
                <adec:decorative xmlns:adec="http://schemas.microsoft.com/office/drawing/2017/decorative" val="0"/>
              </a:ext>
            </a:extLst>
          </p:cNvPr>
          <p:cNvSpPr>
            <a:spLocks/>
          </p:cNvSpPr>
          <p:nvPr/>
        </p:nvSpPr>
        <p:spPr bwMode="auto">
          <a:xfrm>
            <a:off x="5277914" y="5130017"/>
            <a:ext cx="2403612" cy="8309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a:rPr>
              <a:t>A user sharing content with someone who should not have access</a:t>
            </a:r>
          </a:p>
        </p:txBody>
      </p:sp>
      <p:sp>
        <p:nvSpPr>
          <p:cNvPr id="190" name="Rounded Rectangle 62_1">
            <a:extLst>
              <a:ext uri="{FF2B5EF4-FFF2-40B4-BE49-F238E27FC236}">
                <a16:creationId xmlns:a16="http://schemas.microsoft.com/office/drawing/2014/main" id="{0DA0FB25-BBDE-0E48-94D7-026D4E8C41CC}"/>
              </a:ext>
              <a:ext uri="{C183D7F6-B498-43B3-948B-1728B52AA6E4}">
                <adec:decorative xmlns:adec="http://schemas.microsoft.com/office/drawing/2017/decorative" val="0"/>
              </a:ext>
            </a:extLst>
          </p:cNvPr>
          <p:cNvSpPr>
            <a:spLocks/>
          </p:cNvSpPr>
          <p:nvPr/>
        </p:nvSpPr>
        <p:spPr bwMode="auto">
          <a:xfrm>
            <a:off x="8901562" y="5268516"/>
            <a:ext cx="2403612" cy="5539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a:rPr>
              <a:t>Files do not have access protections</a:t>
            </a:r>
          </a:p>
        </p:txBody>
      </p:sp>
      <p:grpSp>
        <p:nvGrpSpPr>
          <p:cNvPr id="191" name="Group 190">
            <a:extLst>
              <a:ext uri="{FF2B5EF4-FFF2-40B4-BE49-F238E27FC236}">
                <a16:creationId xmlns:a16="http://schemas.microsoft.com/office/drawing/2014/main" id="{323FC3DE-0CA4-DCD1-28EE-9A29DE527905}"/>
              </a:ext>
              <a:ext uri="{C183D7F6-B498-43B3-948B-1728B52AA6E4}">
                <adec:decorative xmlns:adec="http://schemas.microsoft.com/office/drawing/2017/decorative" val="1"/>
              </a:ext>
            </a:extLst>
          </p:cNvPr>
          <p:cNvGrpSpPr/>
          <p:nvPr/>
        </p:nvGrpSpPr>
        <p:grpSpPr>
          <a:xfrm>
            <a:off x="900292" y="5259698"/>
            <a:ext cx="579804" cy="571636"/>
            <a:chOff x="3597570" y="9840686"/>
            <a:chExt cx="579804" cy="571636"/>
          </a:xfrm>
        </p:grpSpPr>
        <p:sp>
          <p:nvSpPr>
            <p:cNvPr id="59" name="Rounded Rectangle 11">
              <a:extLst>
                <a:ext uri="{FF2B5EF4-FFF2-40B4-BE49-F238E27FC236}">
                  <a16:creationId xmlns:a16="http://schemas.microsoft.com/office/drawing/2014/main" id="{C36E76C7-A343-1504-BFD5-D771375705F2}"/>
                </a:ext>
                <a:ext uri="{C183D7F6-B498-43B3-948B-1728B52AA6E4}">
                  <adec:decorative xmlns:adec="http://schemas.microsoft.com/office/drawing/2017/decorative" val="1"/>
                </a:ext>
              </a:extLst>
            </p:cNvPr>
            <p:cNvSpPr>
              <a:spLocks/>
            </p:cNvSpPr>
            <p:nvPr/>
          </p:nvSpPr>
          <p:spPr bwMode="auto">
            <a:xfrm>
              <a:off x="3597570" y="9840686"/>
              <a:ext cx="579804" cy="571636"/>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a:ln>
                  <a:noFill/>
                </a:ln>
                <a:solidFill>
                  <a:srgbClr val="000000"/>
                </a:solidFill>
                <a:effectLst/>
                <a:uLnTx/>
                <a:uFillTx/>
                <a:latin typeface="Segoe UI Semibold"/>
                <a:ea typeface="+mn-ea"/>
                <a:cs typeface="+mn-cs"/>
              </a:endParaRPr>
            </a:p>
          </p:txBody>
        </p:sp>
        <p:sp>
          <p:nvSpPr>
            <p:cNvPr id="66" name="Graphic 19" descr="Icon of a document with a cube">
              <a:extLst>
                <a:ext uri="{FF2B5EF4-FFF2-40B4-BE49-F238E27FC236}">
                  <a16:creationId xmlns:a16="http://schemas.microsoft.com/office/drawing/2014/main" id="{C273E82E-8830-9AFB-138B-47870349497C}"/>
                </a:ext>
              </a:extLst>
            </p:cNvPr>
            <p:cNvSpPr>
              <a:spLocks/>
            </p:cNvSpPr>
            <p:nvPr/>
          </p:nvSpPr>
          <p:spPr>
            <a:xfrm>
              <a:off x="3755842" y="9981179"/>
              <a:ext cx="263259" cy="290650"/>
            </a:xfrm>
            <a:custGeom>
              <a:avLst/>
              <a:gdLst>
                <a:gd name="connsiteX0" fmla="*/ 706371 w 1250481"/>
                <a:gd name="connsiteY0" fmla="*/ 821841 h 1380588"/>
                <a:gd name="connsiteX1" fmla="*/ 691630 w 1250481"/>
                <a:gd name="connsiteY1" fmla="*/ 797442 h 1380588"/>
                <a:gd name="connsiteX2" fmla="*/ 691630 w 1250481"/>
                <a:gd name="connsiteY2" fmla="*/ 723220 h 1380588"/>
                <a:gd name="connsiteX3" fmla="*/ 938182 w 1250481"/>
                <a:gd name="connsiteY3" fmla="*/ 723220 h 1380588"/>
                <a:gd name="connsiteX4" fmla="*/ 954619 w 1250481"/>
                <a:gd name="connsiteY4" fmla="*/ 739657 h 1380588"/>
                <a:gd name="connsiteX5" fmla="*/ 954619 w 1250481"/>
                <a:gd name="connsiteY5" fmla="*/ 821841 h 1380588"/>
                <a:gd name="connsiteX6" fmla="*/ 706371 w 1250481"/>
                <a:gd name="connsiteY6" fmla="*/ 821841 h 1380588"/>
                <a:gd name="connsiteX7" fmla="*/ 723222 w 1250481"/>
                <a:gd name="connsiteY7" fmla="*/ 1019082 h 1380588"/>
                <a:gd name="connsiteX8" fmla="*/ 723222 w 1250481"/>
                <a:gd name="connsiteY8" fmla="*/ 920462 h 1380588"/>
                <a:gd name="connsiteX9" fmla="*/ 954619 w 1250481"/>
                <a:gd name="connsiteY9" fmla="*/ 920462 h 1380588"/>
                <a:gd name="connsiteX10" fmla="*/ 954619 w 1250481"/>
                <a:gd name="connsiteY10" fmla="*/ 1002646 h 1380588"/>
                <a:gd name="connsiteX11" fmla="*/ 938182 w 1250481"/>
                <a:gd name="connsiteY11" fmla="*/ 1019082 h 1380588"/>
                <a:gd name="connsiteX12" fmla="*/ 723222 w 1250481"/>
                <a:gd name="connsiteY12" fmla="*/ 1019082 h 1380588"/>
                <a:gd name="connsiteX13" fmla="*/ 723222 w 1250481"/>
                <a:gd name="connsiteY13" fmla="*/ 1117703 h 1380588"/>
                <a:gd name="connsiteX14" fmla="*/ 938182 w 1250481"/>
                <a:gd name="connsiteY14" fmla="*/ 1117703 h 1380588"/>
                <a:gd name="connsiteX15" fmla="*/ 1053240 w 1250481"/>
                <a:gd name="connsiteY15" fmla="*/ 1002646 h 1380588"/>
                <a:gd name="connsiteX16" fmla="*/ 1053240 w 1250481"/>
                <a:gd name="connsiteY16" fmla="*/ 739657 h 1380588"/>
                <a:gd name="connsiteX17" fmla="*/ 938182 w 1250481"/>
                <a:gd name="connsiteY17" fmla="*/ 624599 h 1380588"/>
                <a:gd name="connsiteX18" fmla="*/ 510825 w 1250481"/>
                <a:gd name="connsiteY18" fmla="*/ 624599 h 1380588"/>
                <a:gd name="connsiteX19" fmla="*/ 438335 w 1250481"/>
                <a:gd name="connsiteY19" fmla="*/ 650299 h 1380588"/>
                <a:gd name="connsiteX20" fmla="*/ 402244 w 1250481"/>
                <a:gd name="connsiteY20" fmla="*/ 632258 h 1380588"/>
                <a:gd name="connsiteX21" fmla="*/ 255228 w 1250481"/>
                <a:gd name="connsiteY21" fmla="*/ 632258 h 1380588"/>
                <a:gd name="connsiteX22" fmla="*/ 198526 w 1250481"/>
                <a:gd name="connsiteY22" fmla="*/ 660609 h 1380588"/>
                <a:gd name="connsiteX23" fmla="*/ 198526 w 1250481"/>
                <a:gd name="connsiteY23" fmla="*/ 131495 h 1380588"/>
                <a:gd name="connsiteX24" fmla="*/ 330020 w 1250481"/>
                <a:gd name="connsiteY24" fmla="*/ 0 h 1380588"/>
                <a:gd name="connsiteX25" fmla="*/ 724504 w 1250481"/>
                <a:gd name="connsiteY25" fmla="*/ 0 h 1380588"/>
                <a:gd name="connsiteX26" fmla="*/ 724504 w 1250481"/>
                <a:gd name="connsiteY26" fmla="*/ 394484 h 1380588"/>
                <a:gd name="connsiteX27" fmla="*/ 855998 w 1250481"/>
                <a:gd name="connsiteY27" fmla="*/ 525978 h 1380588"/>
                <a:gd name="connsiteX28" fmla="*/ 1250482 w 1250481"/>
                <a:gd name="connsiteY28" fmla="*/ 525978 h 1380588"/>
                <a:gd name="connsiteX29" fmla="*/ 1250482 w 1250481"/>
                <a:gd name="connsiteY29" fmla="*/ 1183451 h 1380588"/>
                <a:gd name="connsiteX30" fmla="*/ 1118987 w 1250481"/>
                <a:gd name="connsiteY30" fmla="*/ 1314945 h 1380588"/>
                <a:gd name="connsiteX31" fmla="*/ 630321 w 1250481"/>
                <a:gd name="connsiteY31" fmla="*/ 1314945 h 1380588"/>
                <a:gd name="connsiteX32" fmla="*/ 632359 w 1250481"/>
                <a:gd name="connsiteY32" fmla="*/ 1313926 h 1380588"/>
                <a:gd name="connsiteX33" fmla="*/ 723222 w 1250481"/>
                <a:gd name="connsiteY33" fmla="*/ 1166909 h 1380588"/>
                <a:gd name="connsiteX34" fmla="*/ 723222 w 1250481"/>
                <a:gd name="connsiteY34" fmla="*/ 1117703 h 1380588"/>
                <a:gd name="connsiteX35" fmla="*/ 823125 w 1250481"/>
                <a:gd name="connsiteY35" fmla="*/ 32874 h 1380588"/>
                <a:gd name="connsiteX36" fmla="*/ 823125 w 1250481"/>
                <a:gd name="connsiteY36" fmla="*/ 394484 h 1380588"/>
                <a:gd name="connsiteX37" fmla="*/ 855998 w 1250481"/>
                <a:gd name="connsiteY37" fmla="*/ 427357 h 1380588"/>
                <a:gd name="connsiteX38" fmla="*/ 1217608 w 1250481"/>
                <a:gd name="connsiteY38" fmla="*/ 427357 h 1380588"/>
                <a:gd name="connsiteX39" fmla="*/ 823125 w 1250481"/>
                <a:gd name="connsiteY39" fmla="*/ 32874 h 1380588"/>
                <a:gd name="connsiteX40" fmla="*/ 0 w 1250481"/>
                <a:gd name="connsiteY40" fmla="*/ 894327 h 1380588"/>
                <a:gd name="connsiteX41" fmla="*/ 0 w 1250481"/>
                <a:gd name="connsiteY41" fmla="*/ 1166909 h 1380588"/>
                <a:gd name="connsiteX42" fmla="*/ 54516 w 1250481"/>
                <a:gd name="connsiteY42" fmla="*/ 1255122 h 1380588"/>
                <a:gd name="connsiteX43" fmla="*/ 284632 w 1250481"/>
                <a:gd name="connsiteY43" fmla="*/ 1370179 h 1380588"/>
                <a:gd name="connsiteX44" fmla="*/ 372841 w 1250481"/>
                <a:gd name="connsiteY44" fmla="*/ 1370179 h 1380588"/>
                <a:gd name="connsiteX45" fmla="*/ 602957 w 1250481"/>
                <a:gd name="connsiteY45" fmla="*/ 1255122 h 1380588"/>
                <a:gd name="connsiteX46" fmla="*/ 657475 w 1250481"/>
                <a:gd name="connsiteY46" fmla="*/ 1166909 h 1380588"/>
                <a:gd name="connsiteX47" fmla="*/ 657475 w 1250481"/>
                <a:gd name="connsiteY47" fmla="*/ 894327 h 1380588"/>
                <a:gd name="connsiteX48" fmla="*/ 602957 w 1250481"/>
                <a:gd name="connsiteY48" fmla="*/ 806120 h 1380588"/>
                <a:gd name="connsiteX49" fmla="*/ 372841 w 1250481"/>
                <a:gd name="connsiteY49" fmla="*/ 691063 h 1380588"/>
                <a:gd name="connsiteX50" fmla="*/ 284632 w 1250481"/>
                <a:gd name="connsiteY50" fmla="*/ 691063 h 1380588"/>
                <a:gd name="connsiteX51" fmla="*/ 54516 w 1250481"/>
                <a:gd name="connsiteY51" fmla="*/ 806120 h 1380588"/>
                <a:gd name="connsiteX52" fmla="*/ 0 w 1250481"/>
                <a:gd name="connsiteY52" fmla="*/ 894327 h 1380588"/>
                <a:gd name="connsiteX53" fmla="*/ 116793 w 1250481"/>
                <a:gd name="connsiteY53" fmla="*/ 944966 h 1380588"/>
                <a:gd name="connsiteX54" fmla="*/ 102092 w 1250481"/>
                <a:gd name="connsiteY54" fmla="*/ 900862 h 1380588"/>
                <a:gd name="connsiteX55" fmla="*/ 146196 w 1250481"/>
                <a:gd name="connsiteY55" fmla="*/ 886161 h 1380588"/>
                <a:gd name="connsiteX56" fmla="*/ 328736 w 1250481"/>
                <a:gd name="connsiteY56" fmla="*/ 977432 h 1380588"/>
                <a:gd name="connsiteX57" fmla="*/ 511276 w 1250481"/>
                <a:gd name="connsiteY57" fmla="*/ 886161 h 1380588"/>
                <a:gd name="connsiteX58" fmla="*/ 555381 w 1250481"/>
                <a:gd name="connsiteY58" fmla="*/ 900862 h 1380588"/>
                <a:gd name="connsiteX59" fmla="*/ 540679 w 1250481"/>
                <a:gd name="connsiteY59" fmla="*/ 944966 h 1380588"/>
                <a:gd name="connsiteX60" fmla="*/ 361610 w 1250481"/>
                <a:gd name="connsiteY60" fmla="*/ 1034500 h 1380588"/>
                <a:gd name="connsiteX61" fmla="*/ 361610 w 1250481"/>
                <a:gd name="connsiteY61" fmla="*/ 1227863 h 1380588"/>
                <a:gd name="connsiteX62" fmla="*/ 328736 w 1250481"/>
                <a:gd name="connsiteY62" fmla="*/ 1260737 h 1380588"/>
                <a:gd name="connsiteX63" fmla="*/ 295863 w 1250481"/>
                <a:gd name="connsiteY63" fmla="*/ 1227863 h 1380588"/>
                <a:gd name="connsiteX64" fmla="*/ 295863 w 1250481"/>
                <a:gd name="connsiteY64" fmla="*/ 1034500 h 1380588"/>
                <a:gd name="connsiteX65" fmla="*/ 116793 w 1250481"/>
                <a:gd name="connsiteY65" fmla="*/ 944966 h 138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50481" h="1380588">
                  <a:moveTo>
                    <a:pt x="706371" y="821841"/>
                  </a:moveTo>
                  <a:cubicBezTo>
                    <a:pt x="702176" y="813294"/>
                    <a:pt x="697239" y="805134"/>
                    <a:pt x="691630" y="797442"/>
                  </a:cubicBezTo>
                  <a:lnTo>
                    <a:pt x="691630" y="723220"/>
                  </a:lnTo>
                  <a:lnTo>
                    <a:pt x="938182" y="723220"/>
                  </a:lnTo>
                  <a:cubicBezTo>
                    <a:pt x="947262" y="723220"/>
                    <a:pt x="954619" y="730577"/>
                    <a:pt x="954619" y="739657"/>
                  </a:cubicBezTo>
                  <a:lnTo>
                    <a:pt x="954619" y="821841"/>
                  </a:lnTo>
                  <a:lnTo>
                    <a:pt x="706371" y="821841"/>
                  </a:lnTo>
                  <a:close/>
                  <a:moveTo>
                    <a:pt x="723222" y="1019082"/>
                  </a:moveTo>
                  <a:lnTo>
                    <a:pt x="723222" y="920462"/>
                  </a:lnTo>
                  <a:lnTo>
                    <a:pt x="954619" y="920462"/>
                  </a:lnTo>
                  <a:lnTo>
                    <a:pt x="954619" y="1002646"/>
                  </a:lnTo>
                  <a:cubicBezTo>
                    <a:pt x="954619" y="1011725"/>
                    <a:pt x="947262" y="1019082"/>
                    <a:pt x="938182" y="1019082"/>
                  </a:cubicBezTo>
                  <a:lnTo>
                    <a:pt x="723222" y="1019082"/>
                  </a:lnTo>
                  <a:close/>
                  <a:moveTo>
                    <a:pt x="723222" y="1117703"/>
                  </a:moveTo>
                  <a:lnTo>
                    <a:pt x="938182" y="1117703"/>
                  </a:lnTo>
                  <a:cubicBezTo>
                    <a:pt x="1001727" y="1117703"/>
                    <a:pt x="1053240" y="1066190"/>
                    <a:pt x="1053240" y="1002646"/>
                  </a:cubicBezTo>
                  <a:lnTo>
                    <a:pt x="1053240" y="739657"/>
                  </a:lnTo>
                  <a:cubicBezTo>
                    <a:pt x="1053240" y="676112"/>
                    <a:pt x="1001727" y="624599"/>
                    <a:pt x="938182" y="624599"/>
                  </a:cubicBezTo>
                  <a:lnTo>
                    <a:pt x="510825" y="624599"/>
                  </a:lnTo>
                  <a:cubicBezTo>
                    <a:pt x="483348" y="624599"/>
                    <a:pt x="458120" y="634231"/>
                    <a:pt x="438335" y="650299"/>
                  </a:cubicBezTo>
                  <a:lnTo>
                    <a:pt x="402244" y="632258"/>
                  </a:lnTo>
                  <a:cubicBezTo>
                    <a:pt x="355970" y="609122"/>
                    <a:pt x="301502" y="609122"/>
                    <a:pt x="255228" y="632258"/>
                  </a:cubicBezTo>
                  <a:lnTo>
                    <a:pt x="198526" y="660609"/>
                  </a:lnTo>
                  <a:lnTo>
                    <a:pt x="198526" y="131495"/>
                  </a:lnTo>
                  <a:cubicBezTo>
                    <a:pt x="198526" y="58872"/>
                    <a:pt x="257398" y="0"/>
                    <a:pt x="330020" y="0"/>
                  </a:cubicBezTo>
                  <a:lnTo>
                    <a:pt x="724504" y="0"/>
                  </a:lnTo>
                  <a:lnTo>
                    <a:pt x="724504" y="394484"/>
                  </a:lnTo>
                  <a:cubicBezTo>
                    <a:pt x="724504" y="467106"/>
                    <a:pt x="783374" y="525978"/>
                    <a:pt x="855998" y="525978"/>
                  </a:cubicBezTo>
                  <a:lnTo>
                    <a:pt x="1250482" y="525978"/>
                  </a:lnTo>
                  <a:lnTo>
                    <a:pt x="1250482" y="1183451"/>
                  </a:lnTo>
                  <a:cubicBezTo>
                    <a:pt x="1250482" y="1256075"/>
                    <a:pt x="1191612" y="1314945"/>
                    <a:pt x="1118987" y="1314945"/>
                  </a:cubicBezTo>
                  <a:lnTo>
                    <a:pt x="630321" y="1314945"/>
                  </a:lnTo>
                  <a:lnTo>
                    <a:pt x="632359" y="1313926"/>
                  </a:lnTo>
                  <a:cubicBezTo>
                    <a:pt x="688047" y="1286082"/>
                    <a:pt x="723222" y="1229171"/>
                    <a:pt x="723222" y="1166909"/>
                  </a:cubicBezTo>
                  <a:lnTo>
                    <a:pt x="723222" y="1117703"/>
                  </a:lnTo>
                  <a:close/>
                  <a:moveTo>
                    <a:pt x="823125" y="32874"/>
                  </a:moveTo>
                  <a:lnTo>
                    <a:pt x="823125" y="394484"/>
                  </a:lnTo>
                  <a:cubicBezTo>
                    <a:pt x="823125" y="412639"/>
                    <a:pt x="837846" y="427357"/>
                    <a:pt x="855998" y="427357"/>
                  </a:cubicBezTo>
                  <a:lnTo>
                    <a:pt x="1217608" y="427357"/>
                  </a:lnTo>
                  <a:lnTo>
                    <a:pt x="823125" y="32874"/>
                  </a:lnTo>
                  <a:close/>
                  <a:moveTo>
                    <a:pt x="0" y="894327"/>
                  </a:moveTo>
                  <a:lnTo>
                    <a:pt x="0" y="1166909"/>
                  </a:lnTo>
                  <a:cubicBezTo>
                    <a:pt x="0" y="1204266"/>
                    <a:pt x="21105" y="1238415"/>
                    <a:pt x="54516" y="1255122"/>
                  </a:cubicBezTo>
                  <a:lnTo>
                    <a:pt x="284632" y="1370179"/>
                  </a:lnTo>
                  <a:cubicBezTo>
                    <a:pt x="312396" y="1384059"/>
                    <a:pt x="345077" y="1384059"/>
                    <a:pt x="372841" y="1370179"/>
                  </a:cubicBezTo>
                  <a:lnTo>
                    <a:pt x="602957" y="1255122"/>
                  </a:lnTo>
                  <a:cubicBezTo>
                    <a:pt x="636370" y="1238415"/>
                    <a:pt x="657475" y="1204266"/>
                    <a:pt x="657475" y="1166909"/>
                  </a:cubicBezTo>
                  <a:lnTo>
                    <a:pt x="657475" y="894327"/>
                  </a:lnTo>
                  <a:cubicBezTo>
                    <a:pt x="657475" y="856976"/>
                    <a:pt x="636370" y="822827"/>
                    <a:pt x="602957" y="806120"/>
                  </a:cubicBezTo>
                  <a:lnTo>
                    <a:pt x="372841" y="691063"/>
                  </a:lnTo>
                  <a:cubicBezTo>
                    <a:pt x="345077" y="677184"/>
                    <a:pt x="312396" y="677184"/>
                    <a:pt x="284632" y="691063"/>
                  </a:cubicBezTo>
                  <a:lnTo>
                    <a:pt x="54516" y="806120"/>
                  </a:lnTo>
                  <a:cubicBezTo>
                    <a:pt x="21105" y="822827"/>
                    <a:pt x="0" y="856976"/>
                    <a:pt x="0" y="894327"/>
                  </a:cubicBezTo>
                  <a:close/>
                  <a:moveTo>
                    <a:pt x="116793" y="944966"/>
                  </a:moveTo>
                  <a:cubicBezTo>
                    <a:pt x="100554" y="936846"/>
                    <a:pt x="93972" y="917102"/>
                    <a:pt x="102092" y="900862"/>
                  </a:cubicBezTo>
                  <a:cubicBezTo>
                    <a:pt x="110211" y="884623"/>
                    <a:pt x="129957" y="878041"/>
                    <a:pt x="146196" y="886161"/>
                  </a:cubicBezTo>
                  <a:lnTo>
                    <a:pt x="328736" y="977432"/>
                  </a:lnTo>
                  <a:lnTo>
                    <a:pt x="511276" y="886161"/>
                  </a:lnTo>
                  <a:cubicBezTo>
                    <a:pt x="527515" y="878041"/>
                    <a:pt x="547262" y="884623"/>
                    <a:pt x="555381" y="900862"/>
                  </a:cubicBezTo>
                  <a:cubicBezTo>
                    <a:pt x="563501" y="917102"/>
                    <a:pt x="556919" y="936846"/>
                    <a:pt x="540679" y="944966"/>
                  </a:cubicBezTo>
                  <a:lnTo>
                    <a:pt x="361610" y="1034500"/>
                  </a:lnTo>
                  <a:lnTo>
                    <a:pt x="361610" y="1227863"/>
                  </a:lnTo>
                  <a:cubicBezTo>
                    <a:pt x="361610" y="1246016"/>
                    <a:pt x="346892" y="1260737"/>
                    <a:pt x="328736" y="1260737"/>
                  </a:cubicBezTo>
                  <a:cubicBezTo>
                    <a:pt x="310581" y="1260737"/>
                    <a:pt x="295863" y="1246016"/>
                    <a:pt x="295863" y="1227863"/>
                  </a:cubicBezTo>
                  <a:lnTo>
                    <a:pt x="295863" y="1034500"/>
                  </a:lnTo>
                  <a:lnTo>
                    <a:pt x="116793" y="944966"/>
                  </a:lnTo>
                  <a:close/>
                </a:path>
              </a:pathLst>
            </a:custGeom>
            <a:solidFill>
              <a:schemeClr val="bg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92" name="Group 191">
            <a:extLst>
              <a:ext uri="{FF2B5EF4-FFF2-40B4-BE49-F238E27FC236}">
                <a16:creationId xmlns:a16="http://schemas.microsoft.com/office/drawing/2014/main" id="{7441F25E-67D8-2AE6-EB21-C4B2F9CB9EBA}"/>
              </a:ext>
              <a:ext uri="{C183D7F6-B498-43B3-948B-1728B52AA6E4}">
                <adec:decorative xmlns:adec="http://schemas.microsoft.com/office/drawing/2017/decorative" val="1"/>
              </a:ext>
            </a:extLst>
          </p:cNvPr>
          <p:cNvGrpSpPr/>
          <p:nvPr/>
        </p:nvGrpSpPr>
        <p:grpSpPr>
          <a:xfrm>
            <a:off x="4523940" y="5259698"/>
            <a:ext cx="579804" cy="571636"/>
            <a:chOff x="6730926" y="9840686"/>
            <a:chExt cx="579804" cy="571636"/>
          </a:xfrm>
        </p:grpSpPr>
        <p:sp>
          <p:nvSpPr>
            <p:cNvPr id="61" name="Rounded Rectangle 11">
              <a:extLst>
                <a:ext uri="{FF2B5EF4-FFF2-40B4-BE49-F238E27FC236}">
                  <a16:creationId xmlns:a16="http://schemas.microsoft.com/office/drawing/2014/main" id="{66AE6186-CF4C-6871-37B9-A1862E5C656C}"/>
                </a:ext>
                <a:ext uri="{C183D7F6-B498-43B3-948B-1728B52AA6E4}">
                  <adec:decorative xmlns:adec="http://schemas.microsoft.com/office/drawing/2017/decorative" val="1"/>
                </a:ext>
              </a:extLst>
            </p:cNvPr>
            <p:cNvSpPr>
              <a:spLocks/>
            </p:cNvSpPr>
            <p:nvPr/>
          </p:nvSpPr>
          <p:spPr bwMode="auto">
            <a:xfrm>
              <a:off x="6730926" y="9840686"/>
              <a:ext cx="579804" cy="571636"/>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a:ln>
                  <a:noFill/>
                </a:ln>
                <a:solidFill>
                  <a:srgbClr val="000000"/>
                </a:solidFill>
                <a:effectLst/>
                <a:uLnTx/>
                <a:uFillTx/>
                <a:latin typeface="Segoe UI Semibold"/>
                <a:ea typeface="+mn-ea"/>
                <a:cs typeface="+mn-cs"/>
              </a:endParaRPr>
            </a:p>
          </p:txBody>
        </p:sp>
        <p:sp>
          <p:nvSpPr>
            <p:cNvPr id="67" name="Freeform: Shape 66" descr="Icon of a person with a right arrow inside a circle">
              <a:extLst>
                <a:ext uri="{FF2B5EF4-FFF2-40B4-BE49-F238E27FC236}">
                  <a16:creationId xmlns:a16="http://schemas.microsoft.com/office/drawing/2014/main" id="{7C99D43C-8386-7624-2BB8-0922E4C3DF7A}"/>
                </a:ext>
              </a:extLst>
            </p:cNvPr>
            <p:cNvSpPr/>
            <p:nvPr/>
          </p:nvSpPr>
          <p:spPr>
            <a:xfrm>
              <a:off x="6887497" y="9993185"/>
              <a:ext cx="266662" cy="266637"/>
            </a:xfrm>
            <a:custGeom>
              <a:avLst/>
              <a:gdLst>
                <a:gd name="connsiteX0" fmla="*/ 207645 w 266662"/>
                <a:gd name="connsiteY0" fmla="*/ 160554 h 266637"/>
                <a:gd name="connsiteX1" fmla="*/ 198666 w 266662"/>
                <a:gd name="connsiteY1" fmla="*/ 160710 h 266637"/>
                <a:gd name="connsiteX2" fmla="*/ 198666 w 266662"/>
                <a:gd name="connsiteY2" fmla="*/ 169533 h 266637"/>
                <a:gd name="connsiteX3" fmla="*/ 219583 w 266662"/>
                <a:gd name="connsiteY3" fmla="*/ 190437 h 266637"/>
                <a:gd name="connsiteX4" fmla="*/ 165062 w 266662"/>
                <a:gd name="connsiteY4" fmla="*/ 190437 h 266637"/>
                <a:gd name="connsiteX5" fmla="*/ 158712 w 266662"/>
                <a:gd name="connsiteY5" fmla="*/ 196787 h 266637"/>
                <a:gd name="connsiteX6" fmla="*/ 165062 w 266662"/>
                <a:gd name="connsiteY6" fmla="*/ 203137 h 266637"/>
                <a:gd name="connsiteX7" fmla="*/ 219583 w 266662"/>
                <a:gd name="connsiteY7" fmla="*/ 203137 h 266637"/>
                <a:gd name="connsiteX8" fmla="*/ 198666 w 266662"/>
                <a:gd name="connsiteY8" fmla="*/ 224054 h 266637"/>
                <a:gd name="connsiteX9" fmla="*/ 198822 w 266662"/>
                <a:gd name="connsiteY9" fmla="*/ 233033 h 266637"/>
                <a:gd name="connsiteX10" fmla="*/ 207645 w 266662"/>
                <a:gd name="connsiteY10" fmla="*/ 233033 h 266637"/>
                <a:gd name="connsiteX11" fmla="*/ 239395 w 266662"/>
                <a:gd name="connsiteY11" fmla="*/ 201283 h 266637"/>
                <a:gd name="connsiteX12" fmla="*/ 241262 w 266662"/>
                <a:gd name="connsiteY12" fmla="*/ 196901 h 266637"/>
                <a:gd name="connsiteX13" fmla="*/ 241262 w 266662"/>
                <a:gd name="connsiteY13" fmla="*/ 196787 h 266637"/>
                <a:gd name="connsiteX14" fmla="*/ 239357 w 266662"/>
                <a:gd name="connsiteY14" fmla="*/ 192253 h 266637"/>
                <a:gd name="connsiteX15" fmla="*/ 28562 w 266662"/>
                <a:gd name="connsiteY15" fmla="*/ 152337 h 266637"/>
                <a:gd name="connsiteX16" fmla="*/ 127241 w 266662"/>
                <a:gd name="connsiteY16" fmla="*/ 152337 h 266637"/>
                <a:gd name="connsiteX17" fmla="*/ 114262 w 266662"/>
                <a:gd name="connsiteY17" fmla="*/ 196787 h 266637"/>
                <a:gd name="connsiteX18" fmla="*/ 134480 w 266662"/>
                <a:gd name="connsiteY18" fmla="*/ 250914 h 266637"/>
                <a:gd name="connsiteX19" fmla="*/ 101562 w 266662"/>
                <a:gd name="connsiteY19" fmla="*/ 253937 h 266637"/>
                <a:gd name="connsiteX20" fmla="*/ 6477 w 266662"/>
                <a:gd name="connsiteY20" fmla="*/ 212852 h 266637"/>
                <a:gd name="connsiteX21" fmla="*/ 0 w 266662"/>
                <a:gd name="connsiteY21" fmla="*/ 192583 h 266637"/>
                <a:gd name="connsiteX22" fmla="*/ 0 w 266662"/>
                <a:gd name="connsiteY22" fmla="*/ 180912 h 266637"/>
                <a:gd name="connsiteX23" fmla="*/ 0 w 266662"/>
                <a:gd name="connsiteY23" fmla="*/ 180899 h 266637"/>
                <a:gd name="connsiteX24" fmla="*/ 28562 w 266662"/>
                <a:gd name="connsiteY24" fmla="*/ 152337 h 266637"/>
                <a:gd name="connsiteX25" fmla="*/ 196812 w 266662"/>
                <a:gd name="connsiteY25" fmla="*/ 126937 h 266637"/>
                <a:gd name="connsiteX26" fmla="*/ 266662 w 266662"/>
                <a:gd name="connsiteY26" fmla="*/ 196787 h 266637"/>
                <a:gd name="connsiteX27" fmla="*/ 196812 w 266662"/>
                <a:gd name="connsiteY27" fmla="*/ 266637 h 266637"/>
                <a:gd name="connsiteX28" fmla="*/ 126962 w 266662"/>
                <a:gd name="connsiteY28" fmla="*/ 196787 h 266637"/>
                <a:gd name="connsiteX29" fmla="*/ 196812 w 266662"/>
                <a:gd name="connsiteY29" fmla="*/ 126937 h 266637"/>
                <a:gd name="connsiteX30" fmla="*/ 101562 w 266662"/>
                <a:gd name="connsiteY30" fmla="*/ 0 h 266637"/>
                <a:gd name="connsiteX31" fmla="*/ 165062 w 266662"/>
                <a:gd name="connsiteY31" fmla="*/ 63500 h 266637"/>
                <a:gd name="connsiteX32" fmla="*/ 101562 w 266662"/>
                <a:gd name="connsiteY32" fmla="*/ 127000 h 266637"/>
                <a:gd name="connsiteX33" fmla="*/ 38062 w 266662"/>
                <a:gd name="connsiteY33" fmla="*/ 63500 h 266637"/>
                <a:gd name="connsiteX34" fmla="*/ 101562 w 266662"/>
                <a:gd name="connsiteY34" fmla="*/ 0 h 26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6662" h="266637">
                  <a:moveTo>
                    <a:pt x="207645" y="160554"/>
                  </a:moveTo>
                  <a:cubicBezTo>
                    <a:pt x="205123" y="158118"/>
                    <a:pt x="201102" y="158188"/>
                    <a:pt x="198666" y="160710"/>
                  </a:cubicBezTo>
                  <a:cubicBezTo>
                    <a:pt x="196290" y="163171"/>
                    <a:pt x="196290" y="167072"/>
                    <a:pt x="198666" y="169533"/>
                  </a:cubicBezTo>
                  <a:lnTo>
                    <a:pt x="219583" y="190437"/>
                  </a:lnTo>
                  <a:lnTo>
                    <a:pt x="165062" y="190437"/>
                  </a:lnTo>
                  <a:cubicBezTo>
                    <a:pt x="161556" y="190437"/>
                    <a:pt x="158712" y="193281"/>
                    <a:pt x="158712" y="196787"/>
                  </a:cubicBezTo>
                  <a:cubicBezTo>
                    <a:pt x="158712" y="200293"/>
                    <a:pt x="161556" y="203137"/>
                    <a:pt x="165062" y="203137"/>
                  </a:cubicBezTo>
                  <a:lnTo>
                    <a:pt x="219583" y="203137"/>
                  </a:lnTo>
                  <a:lnTo>
                    <a:pt x="198666" y="224054"/>
                  </a:lnTo>
                  <a:cubicBezTo>
                    <a:pt x="196230" y="226576"/>
                    <a:pt x="196300" y="230597"/>
                    <a:pt x="198822" y="233033"/>
                  </a:cubicBezTo>
                  <a:cubicBezTo>
                    <a:pt x="201284" y="235409"/>
                    <a:pt x="205184" y="235409"/>
                    <a:pt x="207645" y="233033"/>
                  </a:cubicBezTo>
                  <a:lnTo>
                    <a:pt x="239395" y="201283"/>
                  </a:lnTo>
                  <a:cubicBezTo>
                    <a:pt x="240566" y="200122"/>
                    <a:pt x="241235" y="198550"/>
                    <a:pt x="241262" y="196901"/>
                  </a:cubicBezTo>
                  <a:lnTo>
                    <a:pt x="241262" y="196787"/>
                  </a:lnTo>
                  <a:cubicBezTo>
                    <a:pt x="241265" y="195080"/>
                    <a:pt x="240577" y="193446"/>
                    <a:pt x="239357" y="192253"/>
                  </a:cubicBezTo>
                  <a:close/>
                  <a:moveTo>
                    <a:pt x="28562" y="152337"/>
                  </a:moveTo>
                  <a:lnTo>
                    <a:pt x="127241" y="152337"/>
                  </a:lnTo>
                  <a:cubicBezTo>
                    <a:pt x="118742" y="165603"/>
                    <a:pt x="114238" y="181032"/>
                    <a:pt x="114262" y="196787"/>
                  </a:cubicBezTo>
                  <a:cubicBezTo>
                    <a:pt x="114233" y="216681"/>
                    <a:pt x="121416" y="235911"/>
                    <a:pt x="134480" y="250914"/>
                  </a:cubicBezTo>
                  <a:cubicBezTo>
                    <a:pt x="124371" y="252921"/>
                    <a:pt x="113386" y="253937"/>
                    <a:pt x="101562" y="253937"/>
                  </a:cubicBezTo>
                  <a:cubicBezTo>
                    <a:pt x="58128" y="253937"/>
                    <a:pt x="26086" y="240335"/>
                    <a:pt x="6477" y="212852"/>
                  </a:cubicBezTo>
                  <a:cubicBezTo>
                    <a:pt x="2273" y="206934"/>
                    <a:pt x="0" y="199847"/>
                    <a:pt x="0" y="192583"/>
                  </a:cubicBezTo>
                  <a:lnTo>
                    <a:pt x="0" y="180912"/>
                  </a:lnTo>
                  <a:cubicBezTo>
                    <a:pt x="0" y="180908"/>
                    <a:pt x="0" y="180903"/>
                    <a:pt x="0" y="180899"/>
                  </a:cubicBezTo>
                  <a:cubicBezTo>
                    <a:pt x="0" y="165124"/>
                    <a:pt x="12788" y="152337"/>
                    <a:pt x="28562" y="152337"/>
                  </a:cubicBezTo>
                  <a:close/>
                  <a:moveTo>
                    <a:pt x="196812" y="126937"/>
                  </a:moveTo>
                  <a:cubicBezTo>
                    <a:pt x="235390" y="126937"/>
                    <a:pt x="266662" y="158209"/>
                    <a:pt x="266662" y="196787"/>
                  </a:cubicBezTo>
                  <a:cubicBezTo>
                    <a:pt x="266662" y="235365"/>
                    <a:pt x="235390" y="266637"/>
                    <a:pt x="196812" y="266637"/>
                  </a:cubicBezTo>
                  <a:cubicBezTo>
                    <a:pt x="158234" y="266637"/>
                    <a:pt x="126962" y="235365"/>
                    <a:pt x="126962" y="196787"/>
                  </a:cubicBezTo>
                  <a:cubicBezTo>
                    <a:pt x="126962" y="158209"/>
                    <a:pt x="158234" y="126937"/>
                    <a:pt x="196812" y="126937"/>
                  </a:cubicBezTo>
                  <a:close/>
                  <a:moveTo>
                    <a:pt x="101562" y="0"/>
                  </a:moveTo>
                  <a:cubicBezTo>
                    <a:pt x="136632" y="0"/>
                    <a:pt x="165062" y="28430"/>
                    <a:pt x="165062" y="63500"/>
                  </a:cubicBezTo>
                  <a:cubicBezTo>
                    <a:pt x="165062" y="98570"/>
                    <a:pt x="136632" y="127000"/>
                    <a:pt x="101562" y="127000"/>
                  </a:cubicBezTo>
                  <a:cubicBezTo>
                    <a:pt x="66492" y="127000"/>
                    <a:pt x="38062" y="98570"/>
                    <a:pt x="38062" y="63500"/>
                  </a:cubicBezTo>
                  <a:cubicBezTo>
                    <a:pt x="38062" y="28430"/>
                    <a:pt x="66492" y="0"/>
                    <a:pt x="101562" y="0"/>
                  </a:cubicBezTo>
                  <a:close/>
                </a:path>
              </a:pathLst>
            </a:custGeom>
            <a:solidFill>
              <a:schemeClr val="bg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93" name="Group 192">
            <a:extLst>
              <a:ext uri="{FF2B5EF4-FFF2-40B4-BE49-F238E27FC236}">
                <a16:creationId xmlns:a16="http://schemas.microsoft.com/office/drawing/2014/main" id="{548855D3-C994-19AC-3AC4-ACAEE6D127C2}"/>
              </a:ext>
              <a:ext uri="{C183D7F6-B498-43B3-948B-1728B52AA6E4}">
                <adec:decorative xmlns:adec="http://schemas.microsoft.com/office/drawing/2017/decorative" val="1"/>
              </a:ext>
            </a:extLst>
          </p:cNvPr>
          <p:cNvGrpSpPr/>
          <p:nvPr/>
        </p:nvGrpSpPr>
        <p:grpSpPr>
          <a:xfrm>
            <a:off x="8147588" y="5259698"/>
            <a:ext cx="579804" cy="571636"/>
            <a:chOff x="9864281" y="9840686"/>
            <a:chExt cx="579804" cy="571636"/>
          </a:xfrm>
        </p:grpSpPr>
        <p:sp>
          <p:nvSpPr>
            <p:cNvPr id="60" name="Rounded Rectangle 11">
              <a:extLst>
                <a:ext uri="{FF2B5EF4-FFF2-40B4-BE49-F238E27FC236}">
                  <a16:creationId xmlns:a16="http://schemas.microsoft.com/office/drawing/2014/main" id="{1C3DF68F-06D6-46F0-F94A-A9602D8ABE71}"/>
                </a:ext>
                <a:ext uri="{C183D7F6-B498-43B3-948B-1728B52AA6E4}">
                  <adec:decorative xmlns:adec="http://schemas.microsoft.com/office/drawing/2017/decorative" val="1"/>
                </a:ext>
              </a:extLst>
            </p:cNvPr>
            <p:cNvSpPr>
              <a:spLocks/>
            </p:cNvSpPr>
            <p:nvPr/>
          </p:nvSpPr>
          <p:spPr bwMode="auto">
            <a:xfrm>
              <a:off x="9864281" y="9840686"/>
              <a:ext cx="579804" cy="571636"/>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a:ln>
                  <a:noFill/>
                </a:ln>
                <a:solidFill>
                  <a:srgbClr val="000000"/>
                </a:solidFill>
                <a:effectLst/>
                <a:uLnTx/>
                <a:uFillTx/>
                <a:latin typeface="Segoe UI Semibold"/>
                <a:ea typeface="+mn-ea"/>
                <a:cs typeface="+mn-cs"/>
              </a:endParaRPr>
            </a:p>
          </p:txBody>
        </p:sp>
        <p:sp>
          <p:nvSpPr>
            <p:cNvPr id="69" name="Graphic 39" descr="Icon of a shield">
              <a:extLst>
                <a:ext uri="{FF2B5EF4-FFF2-40B4-BE49-F238E27FC236}">
                  <a16:creationId xmlns:a16="http://schemas.microsoft.com/office/drawing/2014/main" id="{EFAEFA92-A3D9-A17F-50A8-8CC47498E11A}"/>
                </a:ext>
              </a:extLst>
            </p:cNvPr>
            <p:cNvSpPr>
              <a:spLocks/>
            </p:cNvSpPr>
            <p:nvPr/>
          </p:nvSpPr>
          <p:spPr>
            <a:xfrm>
              <a:off x="10036738" y="9996010"/>
              <a:ext cx="234890" cy="260988"/>
            </a:xfrm>
            <a:custGeom>
              <a:avLst/>
              <a:gdLst>
                <a:gd name="connsiteX0" fmla="*/ 0 w 171450"/>
                <a:gd name="connsiteY0" fmla="*/ 35719 h 190501"/>
                <a:gd name="connsiteX1" fmla="*/ 7144 w 171450"/>
                <a:gd name="connsiteY1" fmla="*/ 28575 h 190501"/>
                <a:gd name="connsiteX2" fmla="*/ 81439 w 171450"/>
                <a:gd name="connsiteY2" fmla="*/ 1429 h 190501"/>
                <a:gd name="connsiteX3" fmla="*/ 90011 w 171450"/>
                <a:gd name="connsiteY3" fmla="*/ 1429 h 190501"/>
                <a:gd name="connsiteX4" fmla="*/ 164306 w 171450"/>
                <a:gd name="connsiteY4" fmla="*/ 28575 h 190501"/>
                <a:gd name="connsiteX5" fmla="*/ 171450 w 171450"/>
                <a:gd name="connsiteY5" fmla="*/ 35719 h 190501"/>
                <a:gd name="connsiteX6" fmla="*/ 171450 w 171450"/>
                <a:gd name="connsiteY6" fmla="*/ 85725 h 190501"/>
                <a:gd name="connsiteX7" fmla="*/ 88344 w 171450"/>
                <a:gd name="connsiteY7" fmla="*/ 190005 h 190501"/>
                <a:gd name="connsiteX8" fmla="*/ 83106 w 171450"/>
                <a:gd name="connsiteY8" fmla="*/ 190005 h 190501"/>
                <a:gd name="connsiteX9" fmla="*/ 0 w 171450"/>
                <a:gd name="connsiteY9" fmla="*/ 85725 h 190501"/>
                <a:gd name="connsiteX10" fmla="*/ 0 w 171450"/>
                <a:gd name="connsiteY10" fmla="*/ 35719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90501">
                  <a:moveTo>
                    <a:pt x="0" y="35719"/>
                  </a:moveTo>
                  <a:cubicBezTo>
                    <a:pt x="0" y="31773"/>
                    <a:pt x="3198" y="28575"/>
                    <a:pt x="7144" y="28575"/>
                  </a:cubicBezTo>
                  <a:cubicBezTo>
                    <a:pt x="32509" y="28575"/>
                    <a:pt x="57226" y="19593"/>
                    <a:pt x="81439" y="1429"/>
                  </a:cubicBezTo>
                  <a:cubicBezTo>
                    <a:pt x="83979" y="-476"/>
                    <a:pt x="87471" y="-476"/>
                    <a:pt x="90011" y="1429"/>
                  </a:cubicBezTo>
                  <a:cubicBezTo>
                    <a:pt x="114224" y="19593"/>
                    <a:pt x="138941" y="28575"/>
                    <a:pt x="164306" y="28575"/>
                  </a:cubicBezTo>
                  <a:cubicBezTo>
                    <a:pt x="168252" y="28575"/>
                    <a:pt x="171450" y="31773"/>
                    <a:pt x="171450" y="35719"/>
                  </a:cubicBezTo>
                  <a:lnTo>
                    <a:pt x="171450" y="85725"/>
                  </a:lnTo>
                  <a:cubicBezTo>
                    <a:pt x="171450" y="133360"/>
                    <a:pt x="143275" y="168364"/>
                    <a:pt x="88344" y="190005"/>
                  </a:cubicBezTo>
                  <a:cubicBezTo>
                    <a:pt x="86661" y="190668"/>
                    <a:pt x="84789" y="190668"/>
                    <a:pt x="83106" y="190005"/>
                  </a:cubicBezTo>
                  <a:cubicBezTo>
                    <a:pt x="28175" y="168364"/>
                    <a:pt x="0" y="133350"/>
                    <a:pt x="0" y="85725"/>
                  </a:cubicBezTo>
                  <a:lnTo>
                    <a:pt x="0" y="35719"/>
                  </a:lnTo>
                  <a:close/>
                </a:path>
              </a:pathLst>
            </a:custGeom>
            <a:solidFill>
              <a:schemeClr val="bg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112872986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C22C3-19E5-B6A4-12B6-FC29BA8787AC}"/>
            </a:ext>
          </a:extLst>
        </p:cNvPr>
        <p:cNvGrpSpPr/>
        <p:nvPr/>
      </p:nvGrpSpPr>
      <p:grpSpPr>
        <a:xfrm>
          <a:off x="0" y="0"/>
          <a:ext cx="0" cy="0"/>
          <a:chOff x="0" y="0"/>
          <a:chExt cx="0" cy="0"/>
        </a:xfrm>
      </p:grpSpPr>
      <p:sp>
        <p:nvSpPr>
          <p:cNvPr id="48" name="Rectangle 47">
            <a:extLst>
              <a:ext uri="{FF2B5EF4-FFF2-40B4-BE49-F238E27FC236}">
                <a16:creationId xmlns:a16="http://schemas.microsoft.com/office/drawing/2014/main" id="{2DF9834A-3E2D-EF3A-5A9E-91981F9D943F}"/>
              </a:ext>
              <a:ext uri="{C183D7F6-B498-43B3-948B-1728B52AA6E4}">
                <adec:decorative xmlns:adec="http://schemas.microsoft.com/office/drawing/2017/decorative" val="1"/>
              </a:ext>
            </a:extLst>
          </p:cNvPr>
          <p:cNvSpPr/>
          <p:nvPr/>
        </p:nvSpPr>
        <p:spPr bwMode="auto">
          <a:xfrm>
            <a:off x="588964" y="2361609"/>
            <a:ext cx="1515149" cy="380674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Rectangle: Rounded Corners 48">
            <a:extLst>
              <a:ext uri="{FF2B5EF4-FFF2-40B4-BE49-F238E27FC236}">
                <a16:creationId xmlns:a16="http://schemas.microsoft.com/office/drawing/2014/main" id="{BBCE4842-0BCD-B7EA-D23D-0EC7FCAD4B78}"/>
              </a:ext>
              <a:ext uri="{C183D7F6-B498-43B3-948B-1728B52AA6E4}">
                <adec:decorative xmlns:adec="http://schemas.microsoft.com/office/drawing/2017/decorative" val="1"/>
              </a:ext>
            </a:extLst>
          </p:cNvPr>
          <p:cNvSpPr/>
          <p:nvPr/>
        </p:nvSpPr>
        <p:spPr bwMode="auto">
          <a:xfrm>
            <a:off x="2105455" y="1883905"/>
            <a:ext cx="9407095" cy="4379272"/>
          </a:xfrm>
          <a:prstGeom prst="roundRect">
            <a:avLst>
              <a:gd name="adj" fmla="val 2481"/>
            </a:avLst>
          </a:prstGeom>
          <a:solidFill>
            <a:schemeClr val="bg1">
              <a:lumMod val="95000"/>
              <a:alpha val="9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grpSp>
        <p:nvGrpSpPr>
          <p:cNvPr id="57" name="Group 56">
            <a:extLst>
              <a:ext uri="{FF2B5EF4-FFF2-40B4-BE49-F238E27FC236}">
                <a16:creationId xmlns:a16="http://schemas.microsoft.com/office/drawing/2014/main" id="{F462CEC2-2D1E-39BA-0E4C-4A1733ADF5CE}"/>
              </a:ext>
              <a:ext uri="{C183D7F6-B498-43B3-948B-1728B52AA6E4}">
                <adec:decorative xmlns:adec="http://schemas.microsoft.com/office/drawing/2017/decorative" val="1"/>
              </a:ext>
            </a:extLst>
          </p:cNvPr>
          <p:cNvGrpSpPr/>
          <p:nvPr/>
        </p:nvGrpSpPr>
        <p:grpSpPr>
          <a:xfrm>
            <a:off x="11345349" y="4014765"/>
            <a:ext cx="354012" cy="354012"/>
            <a:chOff x="-2041211" y="834192"/>
            <a:chExt cx="354012" cy="354012"/>
          </a:xfrm>
        </p:grpSpPr>
        <p:sp>
          <p:nvSpPr>
            <p:cNvPr id="58" name="Oval 57">
              <a:extLst>
                <a:ext uri="{FF2B5EF4-FFF2-40B4-BE49-F238E27FC236}">
                  <a16:creationId xmlns:a16="http://schemas.microsoft.com/office/drawing/2014/main" id="{43E69CFA-2E10-1671-FB59-962DC165ADEC}"/>
                </a:ext>
                <a:ext uri="{C183D7F6-B498-43B3-948B-1728B52AA6E4}">
                  <adec:decorative xmlns:adec="http://schemas.microsoft.com/office/drawing/2017/decorative" val="1"/>
                </a:ext>
              </a:extLst>
            </p:cNvPr>
            <p:cNvSpPr/>
            <p:nvPr/>
          </p:nvSpPr>
          <p:spPr bwMode="auto">
            <a:xfrm>
              <a:off x="-2041211" y="834192"/>
              <a:ext cx="354012" cy="354012"/>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a:ln>
                  <a:noFill/>
                </a:ln>
                <a:solidFill>
                  <a:srgbClr val="000000"/>
                </a:solidFill>
                <a:effectLst/>
                <a:uLnTx/>
                <a:uFillTx/>
                <a:latin typeface="Segoe UI Semibold"/>
                <a:ea typeface="+mn-ea"/>
                <a:cs typeface="+mn-cs"/>
              </a:endParaRPr>
            </a:p>
          </p:txBody>
        </p:sp>
        <p:sp>
          <p:nvSpPr>
            <p:cNvPr id="59" name="Graphic 4" descr="Icon of a checkmark inside a circle">
              <a:extLst>
                <a:ext uri="{FF2B5EF4-FFF2-40B4-BE49-F238E27FC236}">
                  <a16:creationId xmlns:a16="http://schemas.microsoft.com/office/drawing/2014/main" id="{AC705A4C-2084-0811-4699-DFD7B0CE90E5}"/>
                </a:ext>
              </a:extLst>
            </p:cNvPr>
            <p:cNvSpPr/>
            <p:nvPr/>
          </p:nvSpPr>
          <p:spPr>
            <a:xfrm>
              <a:off x="-1977144" y="898259"/>
              <a:ext cx="225878" cy="225878"/>
            </a:xfrm>
            <a:custGeom>
              <a:avLst/>
              <a:gdLst>
                <a:gd name="connsiteX0" fmla="*/ 95250 w 190500"/>
                <a:gd name="connsiteY0" fmla="*/ 0 h 190500"/>
                <a:gd name="connsiteX1" fmla="*/ 190500 w 190500"/>
                <a:gd name="connsiteY1" fmla="*/ 95250 h 190500"/>
                <a:gd name="connsiteX2" fmla="*/ 95250 w 190500"/>
                <a:gd name="connsiteY2" fmla="*/ 190500 h 190500"/>
                <a:gd name="connsiteX3" fmla="*/ 0 w 190500"/>
                <a:gd name="connsiteY3" fmla="*/ 95250 h 190500"/>
                <a:gd name="connsiteX4" fmla="*/ 95250 w 190500"/>
                <a:gd name="connsiteY4" fmla="*/ 0 h 190500"/>
                <a:gd name="connsiteX5" fmla="*/ 125921 w 190500"/>
                <a:gd name="connsiteY5" fmla="*/ 66389 h 190500"/>
                <a:gd name="connsiteX6" fmla="*/ 83344 w 190500"/>
                <a:gd name="connsiteY6" fmla="*/ 108966 h 190500"/>
                <a:gd name="connsiteX7" fmla="*/ 64579 w 190500"/>
                <a:gd name="connsiteY7" fmla="*/ 90202 h 190500"/>
                <a:gd name="connsiteX8" fmla="*/ 54483 w 190500"/>
                <a:gd name="connsiteY8" fmla="*/ 90558 h 190500"/>
                <a:gd name="connsiteX9" fmla="*/ 54483 w 190500"/>
                <a:gd name="connsiteY9" fmla="*/ 100298 h 190500"/>
                <a:gd name="connsiteX10" fmla="*/ 78296 w 190500"/>
                <a:gd name="connsiteY10" fmla="*/ 124111 h 190500"/>
                <a:gd name="connsiteX11" fmla="*/ 88392 w 190500"/>
                <a:gd name="connsiteY11" fmla="*/ 124111 h 190500"/>
                <a:gd name="connsiteX12" fmla="*/ 136017 w 190500"/>
                <a:gd name="connsiteY12" fmla="*/ 76486 h 190500"/>
                <a:gd name="connsiteX13" fmla="*/ 136373 w 190500"/>
                <a:gd name="connsiteY13" fmla="*/ 66389 h 190500"/>
                <a:gd name="connsiteX14" fmla="*/ 126277 w 190500"/>
                <a:gd name="connsiteY14" fmla="*/ 66033 h 190500"/>
                <a:gd name="connsiteX15" fmla="*/ 125921 w 190500"/>
                <a:gd name="connsiteY15" fmla="*/ 6638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0500" h="190500">
                  <a:moveTo>
                    <a:pt x="95250" y="0"/>
                  </a:moveTo>
                  <a:cubicBezTo>
                    <a:pt x="147857" y="0"/>
                    <a:pt x="190500" y="42643"/>
                    <a:pt x="190500" y="95250"/>
                  </a:cubicBezTo>
                  <a:cubicBezTo>
                    <a:pt x="190500" y="147857"/>
                    <a:pt x="147857" y="190500"/>
                    <a:pt x="95250" y="190500"/>
                  </a:cubicBezTo>
                  <a:cubicBezTo>
                    <a:pt x="42643" y="190500"/>
                    <a:pt x="0" y="147857"/>
                    <a:pt x="0" y="95250"/>
                  </a:cubicBezTo>
                  <a:cubicBezTo>
                    <a:pt x="0" y="42643"/>
                    <a:pt x="42643" y="0"/>
                    <a:pt x="95250" y="0"/>
                  </a:cubicBezTo>
                  <a:close/>
                  <a:moveTo>
                    <a:pt x="125921" y="66389"/>
                  </a:moveTo>
                  <a:lnTo>
                    <a:pt x="83344" y="108966"/>
                  </a:lnTo>
                  <a:lnTo>
                    <a:pt x="64579" y="90202"/>
                  </a:lnTo>
                  <a:cubicBezTo>
                    <a:pt x="61693" y="87512"/>
                    <a:pt x="57173" y="87672"/>
                    <a:pt x="54483" y="90558"/>
                  </a:cubicBezTo>
                  <a:cubicBezTo>
                    <a:pt x="51927" y="93301"/>
                    <a:pt x="51927" y="97555"/>
                    <a:pt x="54483" y="100298"/>
                  </a:cubicBezTo>
                  <a:lnTo>
                    <a:pt x="78296" y="124111"/>
                  </a:lnTo>
                  <a:cubicBezTo>
                    <a:pt x="81084" y="126897"/>
                    <a:pt x="85603" y="126897"/>
                    <a:pt x="88392" y="124111"/>
                  </a:cubicBezTo>
                  <a:lnTo>
                    <a:pt x="136017" y="76486"/>
                  </a:lnTo>
                  <a:cubicBezTo>
                    <a:pt x="138903" y="73796"/>
                    <a:pt x="139063" y="69276"/>
                    <a:pt x="136373" y="66389"/>
                  </a:cubicBezTo>
                  <a:cubicBezTo>
                    <a:pt x="133683" y="63503"/>
                    <a:pt x="129164" y="63343"/>
                    <a:pt x="126277" y="66033"/>
                  </a:cubicBezTo>
                  <a:cubicBezTo>
                    <a:pt x="126154" y="66147"/>
                    <a:pt x="126035" y="66266"/>
                    <a:pt x="125921" y="66389"/>
                  </a:cubicBezTo>
                  <a:close/>
                </a:path>
              </a:pathLst>
            </a:custGeom>
            <a:solidFill>
              <a:schemeClr val="bg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cxnSp>
        <p:nvCxnSpPr>
          <p:cNvPr id="87" name="Straight Connector 86">
            <a:extLst>
              <a:ext uri="{FF2B5EF4-FFF2-40B4-BE49-F238E27FC236}">
                <a16:creationId xmlns:a16="http://schemas.microsoft.com/office/drawing/2014/main" id="{F8C01771-B4A7-7AD3-652E-C3AF37BB8311}"/>
              </a:ext>
              <a:ext uri="{C183D7F6-B498-43B3-948B-1728B52AA6E4}">
                <adec:decorative xmlns:adec="http://schemas.microsoft.com/office/drawing/2017/decorative" val="1"/>
              </a:ext>
            </a:extLst>
          </p:cNvPr>
          <p:cNvCxnSpPr>
            <a:cxnSpLocks/>
          </p:cNvCxnSpPr>
          <p:nvPr/>
        </p:nvCxnSpPr>
        <p:spPr>
          <a:xfrm>
            <a:off x="684303" y="5273663"/>
            <a:ext cx="10550186" cy="0"/>
          </a:xfrm>
          <a:prstGeom prst="line">
            <a:avLst/>
          </a:prstGeom>
          <a:ln w="6350"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51" name="Title 6">
            <a:extLst>
              <a:ext uri="{FF2B5EF4-FFF2-40B4-BE49-F238E27FC236}">
                <a16:creationId xmlns:a16="http://schemas.microsoft.com/office/drawing/2014/main" id="{206CB10C-D41B-7F61-E58F-E66C403EB621}"/>
              </a:ext>
            </a:extLst>
          </p:cNvPr>
          <p:cNvSpPr>
            <a:spLocks noGrp="1"/>
          </p:cNvSpPr>
          <p:nvPr>
            <p:ph type="title"/>
          </p:nvPr>
        </p:nvSpPr>
        <p:spPr>
          <a:xfrm>
            <a:off x="588263" y="457200"/>
            <a:ext cx="11018520" cy="553999"/>
          </a:xfrm>
        </p:spPr>
        <p:txBody>
          <a:bodyPr/>
          <a:lstStyle/>
          <a:p>
            <a:r>
              <a:rPr lang="en-US" noProof="0"/>
              <a:t>Address </a:t>
            </a:r>
            <a:r>
              <a:rPr lang="en-US"/>
              <a:t>internal oversharing</a:t>
            </a:r>
            <a:r>
              <a:rPr lang="en-US" noProof="0"/>
              <a:t> concerns for </a:t>
            </a:r>
            <a:br>
              <a:rPr lang="en-US" noProof="0"/>
            </a:br>
            <a:r>
              <a:rPr lang="en-US"/>
              <a:t>Microsoft 365 Copilot deployment</a:t>
            </a:r>
          </a:p>
        </p:txBody>
      </p:sp>
      <p:sp>
        <p:nvSpPr>
          <p:cNvPr id="54" name="TextBox 53">
            <a:extLst>
              <a:ext uri="{FF2B5EF4-FFF2-40B4-BE49-F238E27FC236}">
                <a16:creationId xmlns:a16="http://schemas.microsoft.com/office/drawing/2014/main" id="{548FBEE8-FAAB-C063-6885-9DFC9FB59310}"/>
              </a:ext>
            </a:extLst>
          </p:cNvPr>
          <p:cNvSpPr txBox="1">
            <a:spLocks/>
          </p:cNvSpPr>
          <p:nvPr/>
        </p:nvSpPr>
        <p:spPr>
          <a:xfrm>
            <a:off x="684303" y="3063397"/>
            <a:ext cx="1399995" cy="246221"/>
          </a:xfrm>
          <a:prstGeom prst="rect">
            <a:avLst/>
          </a:prstGeom>
          <a:noFill/>
          <a:ln>
            <a:noFill/>
          </a:ln>
          <a:effectLst/>
        </p:spPr>
        <p:txBody>
          <a:bodyPr wrap="square" lIns="0" tIns="0" rIns="0" bIns="0" rtlCol="0" anchor="ctr" anchorCtr="0">
            <a:spAutoFit/>
          </a:bodyPr>
          <a:lstStyle>
            <a:defPPr>
              <a:defRPr lang="en-US"/>
            </a:defPPr>
            <a:lvl1pPr algn="ctr" fontAlgn="base">
              <a:spcBef>
                <a:spcPct val="0"/>
              </a:spcBef>
              <a:spcAft>
                <a:spcPts val="1200"/>
              </a:spcAft>
              <a:buSzPct val="90000"/>
              <a:defRPr sz="1600" b="1">
                <a:solidFill>
                  <a:schemeClr val="bg1"/>
                </a:solidFill>
                <a:latin typeface="+mj-lt"/>
              </a:defRPr>
            </a:lvl1pPr>
            <a:lvl2pPr marL="457200" defTabSz="914400">
              <a:defRPr sz="1800">
                <a:solidFill>
                  <a:schemeClr val="tx1"/>
                </a:solidFill>
              </a:defRPr>
            </a:lvl2pPr>
            <a:lvl3pPr marL="914400" defTabSz="914400">
              <a:defRPr sz="1800">
                <a:solidFill>
                  <a:schemeClr val="tx1"/>
                </a:solidFill>
              </a:defRPr>
            </a:lvl3pPr>
            <a:lvl4pPr marL="1371600" defTabSz="914400">
              <a:defRPr sz="1800">
                <a:solidFill>
                  <a:schemeClr val="tx1"/>
                </a:solidFill>
              </a:defRPr>
            </a:lvl4pPr>
            <a:lvl5pPr marL="1828800" defTabSz="914400">
              <a:defRPr sz="1800">
                <a:solidFill>
                  <a:schemeClr val="tx1"/>
                </a:solidFill>
              </a:defRPr>
            </a:lvl5pPr>
            <a:lvl6pPr marL="2286000" defTabSz="914400">
              <a:defRPr sz="1800">
                <a:solidFill>
                  <a:schemeClr val="tx1"/>
                </a:solidFill>
              </a:defRPr>
            </a:lvl6pPr>
            <a:lvl7pPr marL="2743200" defTabSz="914400">
              <a:defRPr sz="1800">
                <a:solidFill>
                  <a:schemeClr val="tx1"/>
                </a:solidFill>
              </a:defRPr>
            </a:lvl7pPr>
            <a:lvl8pPr marL="3200400" defTabSz="914400">
              <a:defRPr sz="1800">
                <a:solidFill>
                  <a:schemeClr val="tx1"/>
                </a:solidFill>
              </a:defRPr>
            </a:lvl8pPr>
            <a:lvl9pPr marL="3657600" defTabSz="914400">
              <a:defRPr sz="1800">
                <a:solidFill>
                  <a:schemeClr val="tx1"/>
                </a:solidFill>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Activities</a:t>
            </a:r>
          </a:p>
        </p:txBody>
      </p:sp>
      <p:sp>
        <p:nvSpPr>
          <p:cNvPr id="55" name="TextBox 54">
            <a:extLst>
              <a:ext uri="{FF2B5EF4-FFF2-40B4-BE49-F238E27FC236}">
                <a16:creationId xmlns:a16="http://schemas.microsoft.com/office/drawing/2014/main" id="{1D188C7B-C2F8-70B9-5AA1-0D606F6FCDF3}"/>
              </a:ext>
            </a:extLst>
          </p:cNvPr>
          <p:cNvSpPr txBox="1">
            <a:spLocks/>
          </p:cNvSpPr>
          <p:nvPr/>
        </p:nvSpPr>
        <p:spPr>
          <a:xfrm>
            <a:off x="684303" y="4609607"/>
            <a:ext cx="1399995" cy="246221"/>
          </a:xfrm>
          <a:prstGeom prst="rect">
            <a:avLst/>
          </a:prstGeom>
          <a:noFill/>
          <a:ln>
            <a:noFill/>
          </a:ln>
          <a:effectLst/>
        </p:spPr>
        <p:txBody>
          <a:bodyPr wrap="square" lIns="0" tIns="0" rIns="0" bIns="0" rtlCol="0" anchor="ctr" anchorCtr="0">
            <a:spAutoFit/>
          </a:bodyPr>
          <a:lstStyle>
            <a:defPPr>
              <a:defRPr lang="en-US"/>
            </a:defPPr>
            <a:lvl1pPr algn="ctr" fontAlgn="base">
              <a:spcBef>
                <a:spcPct val="0"/>
              </a:spcBef>
              <a:spcAft>
                <a:spcPts val="1200"/>
              </a:spcAft>
              <a:buSzPct val="90000"/>
              <a:defRPr sz="1600" b="1">
                <a:solidFill>
                  <a:schemeClr val="bg1"/>
                </a:solidFill>
                <a:latin typeface="+mj-lt"/>
              </a:defRPr>
            </a:lvl1pPr>
            <a:lvl2pPr marL="457200" defTabSz="914400">
              <a:defRPr sz="1800">
                <a:solidFill>
                  <a:schemeClr val="tx1"/>
                </a:solidFill>
              </a:defRPr>
            </a:lvl2pPr>
            <a:lvl3pPr marL="914400" defTabSz="914400">
              <a:defRPr sz="1800">
                <a:solidFill>
                  <a:schemeClr val="tx1"/>
                </a:solidFill>
              </a:defRPr>
            </a:lvl3pPr>
            <a:lvl4pPr marL="1371600" defTabSz="914400">
              <a:defRPr sz="1800">
                <a:solidFill>
                  <a:schemeClr val="tx1"/>
                </a:solidFill>
              </a:defRPr>
            </a:lvl4pPr>
            <a:lvl5pPr marL="1828800" defTabSz="914400">
              <a:defRPr sz="1800">
                <a:solidFill>
                  <a:schemeClr val="tx1"/>
                </a:solidFill>
              </a:defRPr>
            </a:lvl5pPr>
            <a:lvl6pPr marL="2286000" defTabSz="914400">
              <a:defRPr sz="1800">
                <a:solidFill>
                  <a:schemeClr val="tx1"/>
                </a:solidFill>
              </a:defRPr>
            </a:lvl6pPr>
            <a:lvl7pPr marL="2743200" defTabSz="914400">
              <a:defRPr sz="1800">
                <a:solidFill>
                  <a:schemeClr val="tx1"/>
                </a:solidFill>
              </a:defRPr>
            </a:lvl7pPr>
            <a:lvl8pPr marL="3200400" defTabSz="914400">
              <a:defRPr sz="1800">
                <a:solidFill>
                  <a:schemeClr val="tx1"/>
                </a:solidFill>
              </a:defRPr>
            </a:lvl8pPr>
            <a:lvl9pPr marL="3657600" defTabSz="914400">
              <a:defRPr sz="1800">
                <a:solidFill>
                  <a:schemeClr val="tx1"/>
                </a:solidFill>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Outcomes</a:t>
            </a:r>
          </a:p>
        </p:txBody>
      </p:sp>
      <p:sp>
        <p:nvSpPr>
          <p:cNvPr id="56" name="TextBox 55">
            <a:extLst>
              <a:ext uri="{FF2B5EF4-FFF2-40B4-BE49-F238E27FC236}">
                <a16:creationId xmlns:a16="http://schemas.microsoft.com/office/drawing/2014/main" id="{5A48A310-056F-1515-91AD-264C43674C35}"/>
              </a:ext>
            </a:extLst>
          </p:cNvPr>
          <p:cNvSpPr txBox="1">
            <a:spLocks/>
          </p:cNvSpPr>
          <p:nvPr/>
        </p:nvSpPr>
        <p:spPr>
          <a:xfrm>
            <a:off x="684303" y="5603564"/>
            <a:ext cx="1399995" cy="246221"/>
          </a:xfrm>
          <a:prstGeom prst="rect">
            <a:avLst/>
          </a:prstGeom>
          <a:noFill/>
          <a:ln>
            <a:noFill/>
          </a:ln>
          <a:effectLst/>
        </p:spPr>
        <p:txBody>
          <a:bodyPr wrap="square" lIns="0" tIns="0" rIns="0" bIns="0" rtlCol="0" anchor="ctr" anchorCtr="0">
            <a:spAutoFit/>
          </a:bodyPr>
          <a:lstStyle>
            <a:defPPr>
              <a:defRPr lang="en-US"/>
            </a:defPPr>
            <a:lvl1pPr algn="ctr" fontAlgn="base">
              <a:spcBef>
                <a:spcPct val="0"/>
              </a:spcBef>
              <a:spcAft>
                <a:spcPts val="1200"/>
              </a:spcAft>
              <a:buSzPct val="90000"/>
              <a:defRPr sz="1600" b="1">
                <a:solidFill>
                  <a:schemeClr val="bg1"/>
                </a:solidFill>
                <a:latin typeface="+mj-lt"/>
              </a:defRPr>
            </a:lvl1pPr>
            <a:lvl2pPr marL="457200" defTabSz="914400">
              <a:defRPr sz="1800">
                <a:solidFill>
                  <a:schemeClr val="tx1"/>
                </a:solidFill>
              </a:defRPr>
            </a:lvl2pPr>
            <a:lvl3pPr marL="914400" defTabSz="914400">
              <a:defRPr sz="1800">
                <a:solidFill>
                  <a:schemeClr val="tx1"/>
                </a:solidFill>
              </a:defRPr>
            </a:lvl3pPr>
            <a:lvl4pPr marL="1371600" defTabSz="914400">
              <a:defRPr sz="1800">
                <a:solidFill>
                  <a:schemeClr val="tx1"/>
                </a:solidFill>
              </a:defRPr>
            </a:lvl4pPr>
            <a:lvl5pPr marL="1828800" defTabSz="914400">
              <a:defRPr sz="1800">
                <a:solidFill>
                  <a:schemeClr val="tx1"/>
                </a:solidFill>
              </a:defRPr>
            </a:lvl5pPr>
            <a:lvl6pPr marL="2286000" defTabSz="914400">
              <a:defRPr sz="1800">
                <a:solidFill>
                  <a:schemeClr val="tx1"/>
                </a:solidFill>
              </a:defRPr>
            </a:lvl6pPr>
            <a:lvl7pPr marL="2743200" defTabSz="914400">
              <a:defRPr sz="1800">
                <a:solidFill>
                  <a:schemeClr val="tx1"/>
                </a:solidFill>
              </a:defRPr>
            </a:lvl7pPr>
            <a:lvl8pPr marL="3200400" defTabSz="914400">
              <a:defRPr sz="1800">
                <a:solidFill>
                  <a:schemeClr val="tx1"/>
                </a:solidFill>
              </a:defRPr>
            </a:lvl8pPr>
            <a:lvl9pPr marL="3657600" defTabSz="914400">
              <a:defRPr sz="1800">
                <a:solidFill>
                  <a:schemeClr val="tx1"/>
                </a:solidFill>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Effort*</a:t>
            </a:r>
          </a:p>
        </p:txBody>
      </p:sp>
      <p:sp>
        <p:nvSpPr>
          <p:cNvPr id="90" name="TextBox 89">
            <a:extLst>
              <a:ext uri="{FF2B5EF4-FFF2-40B4-BE49-F238E27FC236}">
                <a16:creationId xmlns:a16="http://schemas.microsoft.com/office/drawing/2014/main" id="{19FC6C54-95B7-1741-F9F9-7B4F393C878B}"/>
              </a:ext>
            </a:extLst>
          </p:cNvPr>
          <p:cNvSpPr txBox="1">
            <a:spLocks/>
          </p:cNvSpPr>
          <p:nvPr/>
        </p:nvSpPr>
        <p:spPr>
          <a:xfrm>
            <a:off x="588962" y="6635274"/>
            <a:ext cx="4601604"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defRPr/>
            </a:pPr>
            <a:r>
              <a:rPr lang="en-US" sz="800">
                <a:solidFill>
                  <a:srgbClr val="000000"/>
                </a:solidFill>
              </a:rPr>
              <a:t>*Effort could be variable depending on the number of sites and tenant complexity</a:t>
            </a:r>
          </a:p>
        </p:txBody>
      </p:sp>
      <p:sp>
        <p:nvSpPr>
          <p:cNvPr id="61" name="Rectangle: Rounded Corners 60">
            <a:extLst>
              <a:ext uri="{FF2B5EF4-FFF2-40B4-BE49-F238E27FC236}">
                <a16:creationId xmlns:a16="http://schemas.microsoft.com/office/drawing/2014/main" id="{E9A85D8B-2134-EF4D-A335-028B443398E4}"/>
              </a:ext>
              <a:ext uri="{C183D7F6-B498-43B3-948B-1728B52AA6E4}">
                <adec:decorative xmlns:adec="http://schemas.microsoft.com/office/drawing/2017/decorative" val="1"/>
              </a:ext>
            </a:extLst>
          </p:cNvPr>
          <p:cNvSpPr>
            <a:spLocks/>
          </p:cNvSpPr>
          <p:nvPr/>
        </p:nvSpPr>
        <p:spPr bwMode="auto">
          <a:xfrm>
            <a:off x="2164294" y="1948746"/>
            <a:ext cx="3007418" cy="40576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91440" tIns="45720" rIns="9144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endParaRPr kumimoji="0" lang="en-US" sz="1600" b="0" i="0" u="none" strike="noStrike" kern="0" cap="none" spc="0" normalizeH="0" baseline="0" noProof="0">
              <a:ln>
                <a:noFill/>
              </a:ln>
              <a:solidFill>
                <a:srgbClr val="FFFFFF"/>
              </a:solidFill>
              <a:effectLst/>
              <a:uLnTx/>
              <a:uFillTx/>
              <a:latin typeface="Segoe UI Semibold"/>
              <a:ea typeface="+mn-ea"/>
              <a:cs typeface="Segoe Sans Display" pitchFamily="2" charset="0"/>
            </a:endParaRPr>
          </a:p>
        </p:txBody>
      </p:sp>
      <p:sp>
        <p:nvSpPr>
          <p:cNvPr id="69" name="Oval 68">
            <a:extLst>
              <a:ext uri="{FF2B5EF4-FFF2-40B4-BE49-F238E27FC236}">
                <a16:creationId xmlns:a16="http://schemas.microsoft.com/office/drawing/2014/main" id="{A162CD68-FE77-115F-0D65-B108DD7E2647}"/>
              </a:ext>
              <a:ext uri="{C183D7F6-B498-43B3-948B-1728B52AA6E4}">
                <adec:decorative xmlns:adec="http://schemas.microsoft.com/office/drawing/2017/decorative" val="1"/>
              </a:ext>
            </a:extLst>
          </p:cNvPr>
          <p:cNvSpPr/>
          <p:nvPr/>
        </p:nvSpPr>
        <p:spPr bwMode="auto">
          <a:xfrm>
            <a:off x="2202394" y="1987733"/>
            <a:ext cx="327787" cy="32778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2" name="Graphic 84">
            <a:extLst>
              <a:ext uri="{FF2B5EF4-FFF2-40B4-BE49-F238E27FC236}">
                <a16:creationId xmlns:a16="http://schemas.microsoft.com/office/drawing/2014/main" id="{C570047F-7239-7D7D-EC71-BC79EAD25A61}"/>
              </a:ext>
              <a:ext uri="{C183D7F6-B498-43B3-948B-1728B52AA6E4}">
                <adec:decorative xmlns:adec="http://schemas.microsoft.com/office/drawing/2017/decorative" val="1"/>
              </a:ext>
            </a:extLst>
          </p:cNvPr>
          <p:cNvSpPr/>
          <p:nvPr/>
        </p:nvSpPr>
        <p:spPr>
          <a:xfrm>
            <a:off x="2275733" y="2061072"/>
            <a:ext cx="181110" cy="181110"/>
          </a:xfrm>
          <a:custGeom>
            <a:avLst/>
            <a:gdLst>
              <a:gd name="connsiteX0" fmla="*/ 196799 w 266649"/>
              <a:gd name="connsiteY0" fmla="*/ 126949 h 266649"/>
              <a:gd name="connsiteX1" fmla="*/ 266649 w 266649"/>
              <a:gd name="connsiteY1" fmla="*/ 196799 h 266649"/>
              <a:gd name="connsiteX2" fmla="*/ 196799 w 266649"/>
              <a:gd name="connsiteY2" fmla="*/ 266649 h 266649"/>
              <a:gd name="connsiteX3" fmla="*/ 126949 w 266649"/>
              <a:gd name="connsiteY3" fmla="*/ 196799 h 266649"/>
              <a:gd name="connsiteX4" fmla="*/ 196799 w 266649"/>
              <a:gd name="connsiteY4" fmla="*/ 126949 h 266649"/>
              <a:gd name="connsiteX5" fmla="*/ 127229 w 266649"/>
              <a:gd name="connsiteY5" fmla="*/ 152349 h 266649"/>
              <a:gd name="connsiteX6" fmla="*/ 114249 w 266649"/>
              <a:gd name="connsiteY6" fmla="*/ 196799 h 266649"/>
              <a:gd name="connsiteX7" fmla="*/ 134468 w 266649"/>
              <a:gd name="connsiteY7" fmla="*/ 250914 h 266649"/>
              <a:gd name="connsiteX8" fmla="*/ 101549 w 266649"/>
              <a:gd name="connsiteY8" fmla="*/ 253962 h 266649"/>
              <a:gd name="connsiteX9" fmla="*/ 6477 w 266649"/>
              <a:gd name="connsiteY9" fmla="*/ 212852 h 266649"/>
              <a:gd name="connsiteX10" fmla="*/ 0 w 266649"/>
              <a:gd name="connsiteY10" fmla="*/ 192596 h 266649"/>
              <a:gd name="connsiteX11" fmla="*/ 0 w 266649"/>
              <a:gd name="connsiteY11" fmla="*/ 180912 h 266649"/>
              <a:gd name="connsiteX12" fmla="*/ 28550 w 266649"/>
              <a:gd name="connsiteY12" fmla="*/ 152337 h 266649"/>
              <a:gd name="connsiteX13" fmla="*/ 28562 w 266649"/>
              <a:gd name="connsiteY13" fmla="*/ 152337 h 266649"/>
              <a:gd name="connsiteX14" fmla="*/ 127241 w 266649"/>
              <a:gd name="connsiteY14" fmla="*/ 152337 h 266649"/>
              <a:gd name="connsiteX15" fmla="*/ 163195 w 266649"/>
              <a:gd name="connsiteY15" fmla="*/ 192303 h 266649"/>
              <a:gd name="connsiteX16" fmla="*/ 154216 w 266649"/>
              <a:gd name="connsiteY16" fmla="*/ 192460 h 266649"/>
              <a:gd name="connsiteX17" fmla="*/ 154216 w 266649"/>
              <a:gd name="connsiteY17" fmla="*/ 201282 h 266649"/>
              <a:gd name="connsiteX18" fmla="*/ 179616 w 266649"/>
              <a:gd name="connsiteY18" fmla="*/ 226682 h 266649"/>
              <a:gd name="connsiteX19" fmla="*/ 188595 w 266649"/>
              <a:gd name="connsiteY19" fmla="*/ 226682 h 266649"/>
              <a:gd name="connsiteX20" fmla="*/ 239395 w 266649"/>
              <a:gd name="connsiteY20" fmla="*/ 175882 h 266649"/>
              <a:gd name="connsiteX21" fmla="*/ 239239 w 266649"/>
              <a:gd name="connsiteY21" fmla="*/ 166903 h 266649"/>
              <a:gd name="connsiteX22" fmla="*/ 230416 w 266649"/>
              <a:gd name="connsiteY22" fmla="*/ 166903 h 266649"/>
              <a:gd name="connsiteX23" fmla="*/ 184099 w 266649"/>
              <a:gd name="connsiteY23" fmla="*/ 213220 h 266649"/>
              <a:gd name="connsiteX24" fmla="*/ 163195 w 266649"/>
              <a:gd name="connsiteY24" fmla="*/ 192303 h 266649"/>
              <a:gd name="connsiteX25" fmla="*/ 101549 w 266649"/>
              <a:gd name="connsiteY25" fmla="*/ 0 h 266649"/>
              <a:gd name="connsiteX26" fmla="*/ 165049 w 266649"/>
              <a:gd name="connsiteY26" fmla="*/ 63500 h 266649"/>
              <a:gd name="connsiteX27" fmla="*/ 101549 w 266649"/>
              <a:gd name="connsiteY27" fmla="*/ 127000 h 266649"/>
              <a:gd name="connsiteX28" fmla="*/ 38049 w 266649"/>
              <a:gd name="connsiteY28" fmla="*/ 63500 h 266649"/>
              <a:gd name="connsiteX29" fmla="*/ 101549 w 266649"/>
              <a:gd name="connsiteY29" fmla="*/ 0 h 26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6649" h="266649">
                <a:moveTo>
                  <a:pt x="196799" y="126949"/>
                </a:moveTo>
                <a:cubicBezTo>
                  <a:pt x="235377" y="126949"/>
                  <a:pt x="266649" y="158222"/>
                  <a:pt x="266649" y="196799"/>
                </a:cubicBezTo>
                <a:cubicBezTo>
                  <a:pt x="266649" y="235377"/>
                  <a:pt x="235377" y="266649"/>
                  <a:pt x="196799" y="266649"/>
                </a:cubicBezTo>
                <a:cubicBezTo>
                  <a:pt x="158222" y="266649"/>
                  <a:pt x="126949" y="235377"/>
                  <a:pt x="126949" y="196799"/>
                </a:cubicBezTo>
                <a:cubicBezTo>
                  <a:pt x="126949" y="158222"/>
                  <a:pt x="158222" y="126949"/>
                  <a:pt x="196799" y="126949"/>
                </a:cubicBezTo>
                <a:close/>
                <a:moveTo>
                  <a:pt x="127229" y="152349"/>
                </a:moveTo>
                <a:cubicBezTo>
                  <a:pt x="118730" y="165616"/>
                  <a:pt x="114225" y="181045"/>
                  <a:pt x="114249" y="196799"/>
                </a:cubicBezTo>
                <a:cubicBezTo>
                  <a:pt x="114249" y="217500"/>
                  <a:pt x="121869" y="236423"/>
                  <a:pt x="134468" y="250914"/>
                </a:cubicBezTo>
                <a:cubicBezTo>
                  <a:pt x="124358" y="252946"/>
                  <a:pt x="113386" y="253962"/>
                  <a:pt x="101549" y="253962"/>
                </a:cubicBezTo>
                <a:cubicBezTo>
                  <a:pt x="58115" y="253962"/>
                  <a:pt x="26060" y="240348"/>
                  <a:pt x="6477" y="212852"/>
                </a:cubicBezTo>
                <a:cubicBezTo>
                  <a:pt x="2265" y="206938"/>
                  <a:pt x="1" y="199857"/>
                  <a:pt x="0" y="192596"/>
                </a:cubicBezTo>
                <a:lnTo>
                  <a:pt x="0" y="180912"/>
                </a:lnTo>
                <a:cubicBezTo>
                  <a:pt x="-7" y="165137"/>
                  <a:pt x="12775" y="152344"/>
                  <a:pt x="28550" y="152337"/>
                </a:cubicBezTo>
                <a:cubicBezTo>
                  <a:pt x="28554" y="152337"/>
                  <a:pt x="28558" y="152337"/>
                  <a:pt x="28562" y="152337"/>
                </a:cubicBezTo>
                <a:lnTo>
                  <a:pt x="127241" y="152337"/>
                </a:lnTo>
                <a:close/>
                <a:moveTo>
                  <a:pt x="163195" y="192303"/>
                </a:moveTo>
                <a:cubicBezTo>
                  <a:pt x="160673" y="189868"/>
                  <a:pt x="156652" y="189937"/>
                  <a:pt x="154216" y="192460"/>
                </a:cubicBezTo>
                <a:cubicBezTo>
                  <a:pt x="151840" y="194921"/>
                  <a:pt x="151840" y="198821"/>
                  <a:pt x="154216" y="201282"/>
                </a:cubicBezTo>
                <a:lnTo>
                  <a:pt x="179616" y="226682"/>
                </a:lnTo>
                <a:cubicBezTo>
                  <a:pt x="182095" y="229161"/>
                  <a:pt x="186115" y="229161"/>
                  <a:pt x="188595" y="226682"/>
                </a:cubicBezTo>
                <a:lnTo>
                  <a:pt x="239395" y="175882"/>
                </a:lnTo>
                <a:cubicBezTo>
                  <a:pt x="241831" y="173360"/>
                  <a:pt x="241761" y="169339"/>
                  <a:pt x="239239" y="166903"/>
                </a:cubicBezTo>
                <a:cubicBezTo>
                  <a:pt x="236778" y="164527"/>
                  <a:pt x="232877" y="164527"/>
                  <a:pt x="230416" y="166903"/>
                </a:cubicBezTo>
                <a:lnTo>
                  <a:pt x="184099" y="213220"/>
                </a:lnTo>
                <a:lnTo>
                  <a:pt x="163195" y="192303"/>
                </a:lnTo>
                <a:close/>
                <a:moveTo>
                  <a:pt x="101549" y="0"/>
                </a:moveTo>
                <a:cubicBezTo>
                  <a:pt x="136619" y="0"/>
                  <a:pt x="165049" y="28430"/>
                  <a:pt x="165049" y="63500"/>
                </a:cubicBezTo>
                <a:cubicBezTo>
                  <a:pt x="165049" y="98570"/>
                  <a:pt x="136619" y="127000"/>
                  <a:pt x="101549" y="127000"/>
                </a:cubicBezTo>
                <a:cubicBezTo>
                  <a:pt x="66479" y="127000"/>
                  <a:pt x="38049" y="98570"/>
                  <a:pt x="38049" y="63500"/>
                </a:cubicBezTo>
                <a:cubicBezTo>
                  <a:pt x="38049" y="28430"/>
                  <a:pt x="66479" y="0"/>
                  <a:pt x="101549" y="0"/>
                </a:cubicBezTo>
                <a:close/>
              </a:path>
            </a:pathLst>
          </a:custGeom>
          <a:gradFill>
            <a:gsLst>
              <a:gs pos="0">
                <a:srgbClr val="C03BC4"/>
              </a:gs>
              <a:gs pos="80000">
                <a:srgbClr val="0078D4"/>
              </a:gs>
            </a:gsLst>
            <a:path path="circle">
              <a:fillToRect l="100000" t="100000"/>
            </a:path>
          </a:gra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6" name="TextBox 65">
            <a:extLst>
              <a:ext uri="{FF2B5EF4-FFF2-40B4-BE49-F238E27FC236}">
                <a16:creationId xmlns:a16="http://schemas.microsoft.com/office/drawing/2014/main" id="{A8C7E54E-49B9-8BDD-D85A-A5CD9C0C30AB}"/>
              </a:ext>
            </a:extLst>
          </p:cNvPr>
          <p:cNvSpPr txBox="1">
            <a:spLocks/>
          </p:cNvSpPr>
          <p:nvPr/>
        </p:nvSpPr>
        <p:spPr>
          <a:xfrm>
            <a:off x="2673448" y="2049882"/>
            <a:ext cx="2240941" cy="203488"/>
          </a:xfrm>
          <a:prstGeom prst="rect">
            <a:avLst/>
          </a:prstGeom>
          <a:noFill/>
          <a:ln>
            <a:noFill/>
          </a:ln>
          <a:effectLst/>
        </p:spPr>
        <p:txBody>
          <a:bodyPr wrap="square" lIns="0" tIns="0" rIns="0" bIns="0" rtlCol="0" anchor="ctr" anchorCtr="0">
            <a:spAutoFit/>
          </a:bodyPr>
          <a:lstStyle>
            <a:defPPr>
              <a:defRPr lang="en-US"/>
            </a:defPPr>
            <a:lvl1pPr algn="ctr" fontAlgn="base">
              <a:spcBef>
                <a:spcPct val="0"/>
              </a:spcBef>
              <a:spcAft>
                <a:spcPts val="1200"/>
              </a:spcAft>
              <a:buSzPct val="90000"/>
              <a:defRPr sz="1600" b="1">
                <a:solidFill>
                  <a:schemeClr val="bg1"/>
                </a:solidFill>
                <a:latin typeface="+mj-lt"/>
              </a:defRPr>
            </a:lvl1pPr>
            <a:lvl2pPr marL="457200" defTabSz="914400">
              <a:defRPr sz="1800">
                <a:solidFill>
                  <a:schemeClr val="tx1"/>
                </a:solidFill>
              </a:defRPr>
            </a:lvl2pPr>
            <a:lvl3pPr marL="914400" defTabSz="914400">
              <a:defRPr sz="1800">
                <a:solidFill>
                  <a:schemeClr val="tx1"/>
                </a:solidFill>
              </a:defRPr>
            </a:lvl3pPr>
            <a:lvl4pPr marL="1371600" defTabSz="914400">
              <a:defRPr sz="1800">
                <a:solidFill>
                  <a:schemeClr val="tx1"/>
                </a:solidFill>
              </a:defRPr>
            </a:lvl4pPr>
            <a:lvl5pPr marL="1828800" defTabSz="914400">
              <a:defRPr sz="1800">
                <a:solidFill>
                  <a:schemeClr val="tx1"/>
                </a:solidFill>
              </a:defRPr>
            </a:lvl5pPr>
            <a:lvl6pPr marL="2286000" defTabSz="914400">
              <a:defRPr sz="1800">
                <a:solidFill>
                  <a:schemeClr val="tx1"/>
                </a:solidFill>
              </a:defRPr>
            </a:lvl6pPr>
            <a:lvl7pPr marL="2743200" defTabSz="914400">
              <a:defRPr sz="1800">
                <a:solidFill>
                  <a:schemeClr val="tx1"/>
                </a:solidFill>
              </a:defRPr>
            </a:lvl7pPr>
            <a:lvl8pPr marL="3200400" defTabSz="914400">
              <a:defRPr sz="1800">
                <a:solidFill>
                  <a:schemeClr val="tx1"/>
                </a:solidFill>
              </a:defRPr>
            </a:lvl8pPr>
            <a:lvl9pPr marL="3657600" defTabSz="914400">
              <a:defRPr sz="1800">
                <a:solidFill>
                  <a:schemeClr val="tx1"/>
                </a:solidFill>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Initiate </a:t>
            </a:r>
          </a:p>
        </p:txBody>
      </p:sp>
      <p:sp>
        <p:nvSpPr>
          <p:cNvPr id="63" name="TextBox 62">
            <a:extLst>
              <a:ext uri="{FF2B5EF4-FFF2-40B4-BE49-F238E27FC236}">
                <a16:creationId xmlns:a16="http://schemas.microsoft.com/office/drawing/2014/main" id="{463D701E-8647-D218-2F62-18BE9F51D4DC}"/>
              </a:ext>
            </a:extLst>
          </p:cNvPr>
          <p:cNvSpPr txBox="1"/>
          <p:nvPr/>
        </p:nvSpPr>
        <p:spPr>
          <a:xfrm>
            <a:off x="2311460" y="2517093"/>
            <a:ext cx="2713086" cy="142346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68275" indent="-168275">
              <a:buFont typeface="Arial" panose="020B0604020202020204" pitchFamily="34" charset="0"/>
              <a:buChar char="•"/>
              <a:defRPr sz="1400">
                <a:cs typeface="Segoe UI"/>
              </a:defRPr>
            </a:lvl1pPr>
          </a:lstStyle>
          <a:p>
            <a:pPr marL="130175" marR="0" lvl="0" indent="-130175" algn="l" defTabSz="914400" rtl="0" eaLnBrk="1" fontAlgn="auto" latinLnBrk="0" hangingPunct="1">
              <a:lnSpc>
                <a:spcPct val="100000"/>
              </a:lnSpc>
              <a:spcBef>
                <a:spcPts val="600"/>
              </a:spcBef>
              <a:spcAft>
                <a:spcPts val="300"/>
              </a:spcAft>
              <a:buClrTx/>
              <a:buSzTx/>
              <a:buFont typeface="Arial" panose="020B0604020202020204" pitchFamily="34" charset="0"/>
              <a:buChar char="•"/>
              <a:tabLst/>
              <a:defRPr/>
            </a:pPr>
            <a:r>
              <a:rPr kumimoji="0" lang="en-US" b="0" i="0" u="none" strike="noStrike" kern="1200" cap="none" spc="0" normalizeH="0" baseline="0" noProof="0">
                <a:ln>
                  <a:noFill/>
                </a:ln>
                <a:solidFill>
                  <a:srgbClr val="000000"/>
                </a:solidFill>
                <a:effectLst/>
                <a:uLnTx/>
                <a:uFillTx/>
                <a:latin typeface="Segoe UI"/>
                <a:ea typeface="+mn-ea"/>
                <a:cs typeface="Segoe UI"/>
              </a:rPr>
              <a:t>Turn on proactive audit </a:t>
            </a:r>
          </a:p>
          <a:p>
            <a:pPr marL="130175" marR="0" lvl="0" indent="-130175" algn="l" defTabSz="914400" rtl="0" eaLnBrk="1" fontAlgn="auto" latinLnBrk="0" hangingPunct="1">
              <a:lnSpc>
                <a:spcPct val="100000"/>
              </a:lnSpc>
              <a:spcBef>
                <a:spcPts val="600"/>
              </a:spcBef>
              <a:spcAft>
                <a:spcPts val="300"/>
              </a:spcAft>
              <a:buClrTx/>
              <a:buSzTx/>
              <a:buFont typeface="Arial" panose="020B0604020202020204" pitchFamily="34" charset="0"/>
              <a:buChar char="•"/>
              <a:tabLst/>
              <a:defRPr/>
            </a:pPr>
            <a:r>
              <a:rPr lang="en-US">
                <a:solidFill>
                  <a:srgbClr val="000000"/>
                </a:solidFill>
                <a:latin typeface="Segoe UI"/>
              </a:rPr>
              <a:t>Enforce</a:t>
            </a:r>
            <a:r>
              <a:rPr kumimoji="0" lang="en-US" b="0" i="0" u="none" strike="noStrike" kern="1200" cap="none" spc="0" normalizeH="0" baseline="0" noProof="0">
                <a:ln>
                  <a:noFill/>
                </a:ln>
                <a:solidFill>
                  <a:srgbClr val="000000"/>
                </a:solidFill>
                <a:effectLst/>
                <a:uLnTx/>
                <a:uFillTx/>
                <a:latin typeface="Segoe UI"/>
                <a:ea typeface="+mn-ea"/>
                <a:cs typeface="Segoe UI"/>
              </a:rPr>
              <a:t> sharing policies</a:t>
            </a:r>
          </a:p>
          <a:p>
            <a:pPr marL="130175" marR="0" lvl="0" indent="-130175" algn="l" defTabSz="914400" rtl="0" eaLnBrk="1" fontAlgn="auto" latinLnBrk="0" hangingPunct="1">
              <a:lnSpc>
                <a:spcPct val="100000"/>
              </a:lnSpc>
              <a:spcBef>
                <a:spcPts val="600"/>
              </a:spcBef>
              <a:spcAft>
                <a:spcPts val="300"/>
              </a:spcAft>
              <a:buClrTx/>
              <a:buSzTx/>
              <a:buFont typeface="Arial" panose="020B0604020202020204" pitchFamily="34" charset="0"/>
              <a:buChar char="•"/>
              <a:tabLst/>
              <a:defRPr/>
            </a:pPr>
            <a:r>
              <a:rPr kumimoji="0" lang="en-US" b="0" i="0" u="none" strike="noStrike" kern="1200" cap="none" spc="0" normalizeH="0" baseline="0" noProof="0">
                <a:ln>
                  <a:noFill/>
                </a:ln>
                <a:solidFill>
                  <a:srgbClr val="000000"/>
                </a:solidFill>
                <a:effectLst/>
                <a:uLnTx/>
                <a:uFillTx/>
                <a:latin typeface="Segoe UI"/>
                <a:ea typeface="+mn-ea"/>
                <a:cs typeface="Segoe UI"/>
              </a:rPr>
              <a:t>Assess site oversharing</a:t>
            </a:r>
          </a:p>
          <a:p>
            <a:pPr marL="130175" marR="0" lvl="0" indent="-130175" algn="l" defTabSz="914400" rtl="0" eaLnBrk="1" fontAlgn="auto" latinLnBrk="0" hangingPunct="1">
              <a:lnSpc>
                <a:spcPct val="100000"/>
              </a:lnSpc>
              <a:spcBef>
                <a:spcPts val="600"/>
              </a:spcBef>
              <a:spcAft>
                <a:spcPts val="300"/>
              </a:spcAft>
              <a:buClrTx/>
              <a:buSzTx/>
              <a:buFont typeface="Arial" panose="020B0604020202020204" pitchFamily="34" charset="0"/>
              <a:buChar char="•"/>
              <a:tabLst/>
              <a:defRPr/>
            </a:pPr>
            <a:r>
              <a:rPr kumimoji="0" lang="en-US" b="0" i="0" u="none" strike="noStrike" kern="1200" cap="none" spc="0" normalizeH="0" baseline="0" noProof="0">
                <a:ln>
                  <a:noFill/>
                </a:ln>
                <a:solidFill>
                  <a:srgbClr val="000000"/>
                </a:solidFill>
                <a:effectLst/>
                <a:uLnTx/>
                <a:uFillTx/>
                <a:latin typeface="Segoe UI"/>
                <a:ea typeface="+mn-ea"/>
                <a:cs typeface="Segoe UI"/>
              </a:rPr>
              <a:t>Optional: Grant Copilot access to low-risk sites</a:t>
            </a:r>
          </a:p>
        </p:txBody>
      </p:sp>
      <p:cxnSp>
        <p:nvCxnSpPr>
          <p:cNvPr id="75" name="Straight Connector 74">
            <a:extLst>
              <a:ext uri="{FF2B5EF4-FFF2-40B4-BE49-F238E27FC236}">
                <a16:creationId xmlns:a16="http://schemas.microsoft.com/office/drawing/2014/main" id="{739F5A15-5A7D-C7B5-398E-8C4F4F28D20D}"/>
              </a:ext>
              <a:ext uri="{C183D7F6-B498-43B3-948B-1728B52AA6E4}">
                <adec:decorative xmlns:adec="http://schemas.microsoft.com/office/drawing/2017/decorative" val="1"/>
              </a:ext>
            </a:extLst>
          </p:cNvPr>
          <p:cNvCxnSpPr>
            <a:cxnSpLocks/>
          </p:cNvCxnSpPr>
          <p:nvPr/>
        </p:nvCxnSpPr>
        <p:spPr>
          <a:xfrm>
            <a:off x="684303" y="4191771"/>
            <a:ext cx="10550186" cy="0"/>
          </a:xfrm>
          <a:prstGeom prst="line">
            <a:avLst/>
          </a:prstGeom>
          <a:ln w="6350"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F641D560-8BE8-58D9-6C63-DDF503B8D8EF}"/>
              </a:ext>
            </a:extLst>
          </p:cNvPr>
          <p:cNvSpPr txBox="1"/>
          <p:nvPr/>
        </p:nvSpPr>
        <p:spPr>
          <a:xfrm>
            <a:off x="2311460" y="4517274"/>
            <a:ext cx="2713086" cy="43088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L="168275" indent="-168275">
              <a:buFont typeface="Arial" panose="020B0604020202020204" pitchFamily="34" charset="0"/>
              <a:buChar char="•"/>
              <a:defRPr sz="1400">
                <a:cs typeface="Segoe UI"/>
              </a:defRPr>
            </a:lvl1pPr>
          </a:lstStyle>
          <a:p>
            <a:pPr marL="0" lvl="0" indent="0">
              <a:spcBef>
                <a:spcPts val="600"/>
              </a:spcBef>
              <a:spcAft>
                <a:spcPts val="300"/>
              </a:spcAft>
              <a:buNone/>
              <a:defRPr/>
            </a:pPr>
            <a:r>
              <a:rPr kumimoji="0" lang="en-US" b="0" i="0" u="none" strike="noStrike" kern="1200" cap="none" spc="0" normalizeH="0" baseline="0" noProof="0">
                <a:ln>
                  <a:noFill/>
                </a:ln>
                <a:solidFill>
                  <a:srgbClr val="000000"/>
                </a:solidFill>
                <a:effectLst/>
                <a:uLnTx/>
                <a:uFillTx/>
                <a:latin typeface="Segoe UI"/>
                <a:ea typeface="+mn-ea"/>
                <a:cs typeface="Segoe UI"/>
              </a:rPr>
              <a:t>Govern site access and prevent oversharing </a:t>
            </a:r>
          </a:p>
        </p:txBody>
      </p:sp>
      <p:sp>
        <p:nvSpPr>
          <p:cNvPr id="82" name="Graphic 4">
            <a:extLst>
              <a:ext uri="{FF2B5EF4-FFF2-40B4-BE49-F238E27FC236}">
                <a16:creationId xmlns:a16="http://schemas.microsoft.com/office/drawing/2014/main" id="{507D24D6-E614-9D64-3F79-F1001DD6D4B9}"/>
              </a:ext>
              <a:ext uri="{C183D7F6-B498-43B3-948B-1728B52AA6E4}">
                <adec:decorative xmlns:adec="http://schemas.microsoft.com/office/drawing/2017/decorative" val="1"/>
              </a:ext>
            </a:extLst>
          </p:cNvPr>
          <p:cNvSpPr/>
          <p:nvPr/>
        </p:nvSpPr>
        <p:spPr>
          <a:xfrm rot="16200000" flipH="1" flipV="1">
            <a:off x="3608539" y="4094849"/>
            <a:ext cx="118929" cy="193843"/>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a:ln>
                <a:noFill/>
              </a:ln>
              <a:solidFill>
                <a:srgbClr val="000000"/>
              </a:solidFill>
              <a:effectLst/>
              <a:uLnTx/>
              <a:uFillTx/>
              <a:latin typeface="Segoe UI Semibold"/>
              <a:ea typeface="+mn-ea"/>
              <a:cs typeface="+mn-cs"/>
            </a:endParaRPr>
          </a:p>
        </p:txBody>
      </p:sp>
      <p:sp>
        <p:nvSpPr>
          <p:cNvPr id="79" name="TextBox 78">
            <a:extLst>
              <a:ext uri="{FF2B5EF4-FFF2-40B4-BE49-F238E27FC236}">
                <a16:creationId xmlns:a16="http://schemas.microsoft.com/office/drawing/2014/main" id="{5C68464D-5EE2-886D-ABB8-3B4DED84E9A8}"/>
              </a:ext>
            </a:extLst>
          </p:cNvPr>
          <p:cNvSpPr txBox="1"/>
          <p:nvPr/>
        </p:nvSpPr>
        <p:spPr>
          <a:xfrm>
            <a:off x="2311460" y="5618952"/>
            <a:ext cx="2713086" cy="21544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L="168275" indent="-168275">
              <a:buFont typeface="Arial" panose="020B0604020202020204" pitchFamily="34" charset="0"/>
              <a:buChar char="•"/>
              <a:defRPr sz="1400">
                <a:cs typeface="Segoe UI"/>
              </a:defRPr>
            </a:lvl1pPr>
          </a:lstStyle>
          <a:p>
            <a:pPr marL="0" marR="0" lvl="0" indent="0" algn="l" defTabSz="914400" rtl="0" eaLnBrk="1" fontAlgn="auto" latinLnBrk="0" hangingPunct="1">
              <a:lnSpc>
                <a:spcPct val="100000"/>
              </a:lnSpc>
              <a:spcBef>
                <a:spcPts val="600"/>
              </a:spcBef>
              <a:spcAft>
                <a:spcPts val="300"/>
              </a:spcAft>
              <a:buClrTx/>
              <a:buSzTx/>
              <a:buFont typeface="Arial" panose="020B0604020202020204" pitchFamily="34" charset="0"/>
              <a:buNone/>
              <a:tabLst/>
              <a:defRPr/>
            </a:pPr>
            <a:r>
              <a:rPr kumimoji="0" lang="en-US" b="0" i="0" u="none" strike="noStrike" kern="1200" cap="none" spc="0" normalizeH="0" baseline="0" noProof="0">
                <a:ln>
                  <a:noFill/>
                </a:ln>
                <a:solidFill>
                  <a:srgbClr val="000000"/>
                </a:solidFill>
                <a:effectLst/>
                <a:uLnTx/>
                <a:uFillTx/>
                <a:latin typeface="Segoe UI"/>
                <a:ea typeface="+mn-ea"/>
                <a:cs typeface="Segoe UI"/>
              </a:rPr>
              <a:t>Variable</a:t>
            </a:r>
          </a:p>
        </p:txBody>
      </p:sp>
      <p:cxnSp>
        <p:nvCxnSpPr>
          <p:cNvPr id="85" name="Straight Connector 84">
            <a:extLst>
              <a:ext uri="{FF2B5EF4-FFF2-40B4-BE49-F238E27FC236}">
                <a16:creationId xmlns:a16="http://schemas.microsoft.com/office/drawing/2014/main" id="{44629879-ADD2-6A24-4005-A786E3C94A8A}"/>
              </a:ext>
              <a:ext uri="{C183D7F6-B498-43B3-948B-1728B52AA6E4}">
                <adec:decorative xmlns:adec="http://schemas.microsoft.com/office/drawing/2017/decorative" val="1"/>
              </a:ext>
            </a:extLst>
          </p:cNvPr>
          <p:cNvCxnSpPr>
            <a:cxnSpLocks/>
          </p:cNvCxnSpPr>
          <p:nvPr/>
        </p:nvCxnSpPr>
        <p:spPr>
          <a:xfrm>
            <a:off x="5238503" y="2517093"/>
            <a:ext cx="0" cy="3651264"/>
          </a:xfrm>
          <a:prstGeom prst="line">
            <a:avLst/>
          </a:prstGeom>
          <a:ln w="6350" cap="rnd">
            <a:solidFill>
              <a:schemeClr val="bg1">
                <a:lumMod val="8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sp>
        <p:nvSpPr>
          <p:cNvPr id="62" name="Rectangle: Rounded Corners 61">
            <a:extLst>
              <a:ext uri="{FF2B5EF4-FFF2-40B4-BE49-F238E27FC236}">
                <a16:creationId xmlns:a16="http://schemas.microsoft.com/office/drawing/2014/main" id="{AC33FC54-5333-6A82-FB65-052F472E4305}"/>
              </a:ext>
              <a:ext uri="{C183D7F6-B498-43B3-948B-1728B52AA6E4}">
                <adec:decorative xmlns:adec="http://schemas.microsoft.com/office/drawing/2017/decorative" val="1"/>
              </a:ext>
            </a:extLst>
          </p:cNvPr>
          <p:cNvSpPr>
            <a:spLocks/>
          </p:cNvSpPr>
          <p:nvPr/>
        </p:nvSpPr>
        <p:spPr bwMode="auto">
          <a:xfrm>
            <a:off x="5305294" y="1948746"/>
            <a:ext cx="3007418" cy="40576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91440" tIns="45720" rIns="9144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endParaRPr kumimoji="0" lang="en-US" sz="1600" b="0" i="0" u="none" strike="noStrike" kern="0" cap="none" spc="0" normalizeH="0" baseline="0" noProof="0">
              <a:ln>
                <a:noFill/>
              </a:ln>
              <a:solidFill>
                <a:srgbClr val="FFFFFF"/>
              </a:solidFill>
              <a:effectLst/>
              <a:uLnTx/>
              <a:uFillTx/>
              <a:latin typeface="Segoe UI Semibold"/>
              <a:ea typeface="+mn-ea"/>
              <a:cs typeface="Segoe Sans Display" pitchFamily="2" charset="0"/>
            </a:endParaRPr>
          </a:p>
        </p:txBody>
      </p:sp>
      <p:sp>
        <p:nvSpPr>
          <p:cNvPr id="70" name="Oval 69">
            <a:extLst>
              <a:ext uri="{FF2B5EF4-FFF2-40B4-BE49-F238E27FC236}">
                <a16:creationId xmlns:a16="http://schemas.microsoft.com/office/drawing/2014/main" id="{F9C54764-DF06-F83A-8515-9062B3D61C58}"/>
              </a:ext>
              <a:ext uri="{C183D7F6-B498-43B3-948B-1728B52AA6E4}">
                <adec:decorative xmlns:adec="http://schemas.microsoft.com/office/drawing/2017/decorative" val="1"/>
              </a:ext>
            </a:extLst>
          </p:cNvPr>
          <p:cNvSpPr/>
          <p:nvPr/>
        </p:nvSpPr>
        <p:spPr bwMode="auto">
          <a:xfrm>
            <a:off x="5343393" y="1987733"/>
            <a:ext cx="327787" cy="32778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3" name="Graphic 34">
            <a:extLst>
              <a:ext uri="{FF2B5EF4-FFF2-40B4-BE49-F238E27FC236}">
                <a16:creationId xmlns:a16="http://schemas.microsoft.com/office/drawing/2014/main" id="{415E55A1-B3EF-B349-86D2-0ACD26648EA4}"/>
              </a:ext>
              <a:ext uri="{C183D7F6-B498-43B3-948B-1728B52AA6E4}">
                <adec:decorative xmlns:adec="http://schemas.microsoft.com/office/drawing/2017/decorative" val="1"/>
              </a:ext>
            </a:extLst>
          </p:cNvPr>
          <p:cNvSpPr>
            <a:spLocks/>
          </p:cNvSpPr>
          <p:nvPr/>
        </p:nvSpPr>
        <p:spPr>
          <a:xfrm>
            <a:off x="5423959" y="2059041"/>
            <a:ext cx="166655" cy="185171"/>
          </a:xfrm>
          <a:custGeom>
            <a:avLst/>
            <a:gdLst>
              <a:gd name="connsiteX0" fmla="*/ 164306 w 171450"/>
              <a:gd name="connsiteY0" fmla="*/ 28575 h 190501"/>
              <a:gd name="connsiteX1" fmla="*/ 90011 w 171450"/>
              <a:gd name="connsiteY1" fmla="*/ 1429 h 190501"/>
              <a:gd name="connsiteX2" fmla="*/ 81439 w 171450"/>
              <a:gd name="connsiteY2" fmla="*/ 1429 h 190501"/>
              <a:gd name="connsiteX3" fmla="*/ 7144 w 171450"/>
              <a:gd name="connsiteY3" fmla="*/ 28575 h 190501"/>
              <a:gd name="connsiteX4" fmla="*/ 0 w 171450"/>
              <a:gd name="connsiteY4" fmla="*/ 35719 h 190501"/>
              <a:gd name="connsiteX5" fmla="*/ 0 w 171450"/>
              <a:gd name="connsiteY5" fmla="*/ 85725 h 190501"/>
              <a:gd name="connsiteX6" fmla="*/ 83106 w 171450"/>
              <a:gd name="connsiteY6" fmla="*/ 190005 h 190501"/>
              <a:gd name="connsiteX7" fmla="*/ 88344 w 171450"/>
              <a:gd name="connsiteY7" fmla="*/ 190005 h 190501"/>
              <a:gd name="connsiteX8" fmla="*/ 171450 w 171450"/>
              <a:gd name="connsiteY8" fmla="*/ 85725 h 190501"/>
              <a:gd name="connsiteX9" fmla="*/ 171450 w 171450"/>
              <a:gd name="connsiteY9" fmla="*/ 35719 h 190501"/>
              <a:gd name="connsiteX10" fmla="*/ 164306 w 171450"/>
              <a:gd name="connsiteY10" fmla="*/ 28575 h 190501"/>
              <a:gd name="connsiteX11" fmla="*/ 131035 w 171450"/>
              <a:gd name="connsiteY11" fmla="*/ 69561 h 190501"/>
              <a:gd name="connsiteX12" fmla="*/ 73885 w 171450"/>
              <a:gd name="connsiteY12" fmla="*/ 121949 h 190501"/>
              <a:gd name="connsiteX13" fmla="*/ 64008 w 171450"/>
              <a:gd name="connsiteY13" fmla="*/ 121730 h 190501"/>
              <a:gd name="connsiteX14" fmla="*/ 40195 w 171450"/>
              <a:gd name="connsiteY14" fmla="*/ 97917 h 190501"/>
              <a:gd name="connsiteX15" fmla="*/ 39839 w 171450"/>
              <a:gd name="connsiteY15" fmla="*/ 87821 h 190501"/>
              <a:gd name="connsiteX16" fmla="*/ 49936 w 171450"/>
              <a:gd name="connsiteY16" fmla="*/ 87464 h 190501"/>
              <a:gd name="connsiteX17" fmla="*/ 50292 w 171450"/>
              <a:gd name="connsiteY17" fmla="*/ 87821 h 190501"/>
              <a:gd name="connsiteX18" fmla="*/ 69275 w 171450"/>
              <a:gd name="connsiteY18" fmla="*/ 106794 h 190501"/>
              <a:gd name="connsiteX19" fmla="*/ 121377 w 171450"/>
              <a:gd name="connsiteY19" fmla="*/ 59026 h 190501"/>
              <a:gd name="connsiteX20" fmla="*/ 131474 w 171450"/>
              <a:gd name="connsiteY20" fmla="*/ 59465 h 190501"/>
              <a:gd name="connsiteX21" fmla="*/ 131035 w 171450"/>
              <a:gd name="connsiteY21" fmla="*/ 69561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1450" h="190501">
                <a:moveTo>
                  <a:pt x="164306" y="28575"/>
                </a:moveTo>
                <a:cubicBezTo>
                  <a:pt x="138941" y="28575"/>
                  <a:pt x="114224" y="19593"/>
                  <a:pt x="90011" y="1429"/>
                </a:cubicBezTo>
                <a:cubicBezTo>
                  <a:pt x="87471" y="-476"/>
                  <a:pt x="83979" y="-476"/>
                  <a:pt x="81439" y="1429"/>
                </a:cubicBezTo>
                <a:cubicBezTo>
                  <a:pt x="57226" y="19593"/>
                  <a:pt x="32509" y="28575"/>
                  <a:pt x="7144" y="28575"/>
                </a:cubicBezTo>
                <a:cubicBezTo>
                  <a:pt x="3198" y="28575"/>
                  <a:pt x="0" y="31773"/>
                  <a:pt x="0" y="35719"/>
                </a:cubicBezTo>
                <a:lnTo>
                  <a:pt x="0" y="85725"/>
                </a:lnTo>
                <a:cubicBezTo>
                  <a:pt x="0" y="133360"/>
                  <a:pt x="28175" y="168364"/>
                  <a:pt x="83106" y="190005"/>
                </a:cubicBezTo>
                <a:cubicBezTo>
                  <a:pt x="84789" y="190668"/>
                  <a:pt x="86661" y="190668"/>
                  <a:pt x="88344" y="190005"/>
                </a:cubicBezTo>
                <a:cubicBezTo>
                  <a:pt x="143275" y="168364"/>
                  <a:pt x="171450" y="133350"/>
                  <a:pt x="171450" y="85725"/>
                </a:cubicBezTo>
                <a:lnTo>
                  <a:pt x="171450" y="35719"/>
                </a:lnTo>
                <a:cubicBezTo>
                  <a:pt x="171450" y="31773"/>
                  <a:pt x="168252" y="28575"/>
                  <a:pt x="164306" y="28575"/>
                </a:cubicBezTo>
                <a:close/>
                <a:moveTo>
                  <a:pt x="131035" y="69561"/>
                </a:moveTo>
                <a:lnTo>
                  <a:pt x="73885" y="121949"/>
                </a:lnTo>
                <a:cubicBezTo>
                  <a:pt x="71065" y="124531"/>
                  <a:pt x="66711" y="124435"/>
                  <a:pt x="64008" y="121730"/>
                </a:cubicBezTo>
                <a:lnTo>
                  <a:pt x="40195" y="97917"/>
                </a:lnTo>
                <a:cubicBezTo>
                  <a:pt x="37309" y="95227"/>
                  <a:pt x="37149" y="90707"/>
                  <a:pt x="39839" y="87821"/>
                </a:cubicBezTo>
                <a:cubicBezTo>
                  <a:pt x="42529" y="84934"/>
                  <a:pt x="47049" y="84774"/>
                  <a:pt x="49936" y="87464"/>
                </a:cubicBezTo>
                <a:cubicBezTo>
                  <a:pt x="50059" y="87579"/>
                  <a:pt x="50177" y="87698"/>
                  <a:pt x="50292" y="87821"/>
                </a:cubicBezTo>
                <a:lnTo>
                  <a:pt x="69275" y="106794"/>
                </a:lnTo>
                <a:lnTo>
                  <a:pt x="121377" y="59026"/>
                </a:lnTo>
                <a:cubicBezTo>
                  <a:pt x="124286" y="56359"/>
                  <a:pt x="128807" y="56556"/>
                  <a:pt x="131474" y="59465"/>
                </a:cubicBezTo>
                <a:cubicBezTo>
                  <a:pt x="134141" y="62374"/>
                  <a:pt x="133944" y="66894"/>
                  <a:pt x="131035" y="69561"/>
                </a:cubicBezTo>
                <a:close/>
              </a:path>
            </a:pathLst>
          </a:custGeom>
          <a:gradFill>
            <a:gsLst>
              <a:gs pos="0">
                <a:srgbClr val="C03BC4"/>
              </a:gs>
              <a:gs pos="80000">
                <a:srgbClr val="0078D4"/>
              </a:gs>
            </a:gsLst>
            <a:path path="circle">
              <a:fillToRect l="100000" t="100000"/>
            </a:path>
          </a:gra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7" name="TextBox 66">
            <a:extLst>
              <a:ext uri="{FF2B5EF4-FFF2-40B4-BE49-F238E27FC236}">
                <a16:creationId xmlns:a16="http://schemas.microsoft.com/office/drawing/2014/main" id="{8FF4715E-75C6-D57E-0E68-B660400F7009}"/>
              </a:ext>
            </a:extLst>
          </p:cNvPr>
          <p:cNvSpPr txBox="1">
            <a:spLocks/>
          </p:cNvSpPr>
          <p:nvPr/>
        </p:nvSpPr>
        <p:spPr>
          <a:xfrm>
            <a:off x="5799669" y="2028516"/>
            <a:ext cx="2293820" cy="246221"/>
          </a:xfrm>
          <a:prstGeom prst="rect">
            <a:avLst/>
          </a:prstGeom>
          <a:noFill/>
          <a:ln>
            <a:noFill/>
          </a:ln>
          <a:effectLst/>
        </p:spPr>
        <p:txBody>
          <a:bodyPr wrap="square" lIns="0" tIns="0" rIns="0" bIns="0" rtlCol="0" anchor="ctr" anchorCtr="0">
            <a:spAutoFit/>
          </a:bodyPr>
          <a:lstStyle>
            <a:defPPr>
              <a:defRPr lang="en-US"/>
            </a:defPPr>
            <a:lvl1pPr algn="ctr" fontAlgn="base">
              <a:spcBef>
                <a:spcPct val="0"/>
              </a:spcBef>
              <a:spcAft>
                <a:spcPts val="1200"/>
              </a:spcAft>
              <a:buSzPct val="90000"/>
              <a:defRPr sz="1600" b="1">
                <a:solidFill>
                  <a:schemeClr val="bg1"/>
                </a:solidFill>
                <a:latin typeface="+mj-lt"/>
              </a:defRPr>
            </a:lvl1pPr>
            <a:lvl2pPr marL="457200" defTabSz="914400">
              <a:defRPr sz="1800">
                <a:solidFill>
                  <a:schemeClr val="tx1"/>
                </a:solidFill>
              </a:defRPr>
            </a:lvl2pPr>
            <a:lvl3pPr marL="914400" defTabSz="914400">
              <a:defRPr sz="1800">
                <a:solidFill>
                  <a:schemeClr val="tx1"/>
                </a:solidFill>
              </a:defRPr>
            </a:lvl3pPr>
            <a:lvl4pPr marL="1371600" defTabSz="914400">
              <a:defRPr sz="1800">
                <a:solidFill>
                  <a:schemeClr val="tx1"/>
                </a:solidFill>
              </a:defRPr>
            </a:lvl4pPr>
            <a:lvl5pPr marL="1828800" defTabSz="914400">
              <a:defRPr sz="1800">
                <a:solidFill>
                  <a:schemeClr val="tx1"/>
                </a:solidFill>
              </a:defRPr>
            </a:lvl5pPr>
            <a:lvl6pPr marL="2286000" defTabSz="914400">
              <a:defRPr sz="1800">
                <a:solidFill>
                  <a:schemeClr val="tx1"/>
                </a:solidFill>
              </a:defRPr>
            </a:lvl6pPr>
            <a:lvl7pPr marL="2743200" defTabSz="914400">
              <a:defRPr sz="1800">
                <a:solidFill>
                  <a:schemeClr val="tx1"/>
                </a:solidFill>
              </a:defRPr>
            </a:lvl7pPr>
            <a:lvl8pPr marL="3200400" defTabSz="914400">
              <a:defRPr sz="1800">
                <a:solidFill>
                  <a:schemeClr val="tx1"/>
                </a:solidFill>
              </a:defRPr>
            </a:lvl8pPr>
            <a:lvl9pPr marL="3657600" defTabSz="914400">
              <a:defRPr sz="1800">
                <a:solidFill>
                  <a:schemeClr val="tx1"/>
                </a:solidFill>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Protect</a:t>
            </a:r>
          </a:p>
        </p:txBody>
      </p:sp>
      <p:sp>
        <p:nvSpPr>
          <p:cNvPr id="64" name="TextBox 63">
            <a:extLst>
              <a:ext uri="{FF2B5EF4-FFF2-40B4-BE49-F238E27FC236}">
                <a16:creationId xmlns:a16="http://schemas.microsoft.com/office/drawing/2014/main" id="{7A89ED43-38D2-A8AE-6211-9FA944B91589}"/>
              </a:ext>
            </a:extLst>
          </p:cNvPr>
          <p:cNvSpPr txBox="1"/>
          <p:nvPr/>
        </p:nvSpPr>
        <p:spPr>
          <a:xfrm>
            <a:off x="5452459" y="2517093"/>
            <a:ext cx="2713086" cy="152349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68275" indent="-168275">
              <a:buFont typeface="Arial" panose="020B0604020202020204" pitchFamily="34" charset="0"/>
              <a:buChar char="•"/>
              <a:defRPr sz="1400">
                <a:cs typeface="Segoe UI"/>
              </a:defRPr>
            </a:lvl1pPr>
          </a:lstStyle>
          <a:p>
            <a:pPr marL="130175" lvl="0" indent="-130175">
              <a:spcBef>
                <a:spcPts val="600"/>
              </a:spcBef>
              <a:spcAft>
                <a:spcPts val="300"/>
              </a:spcAft>
              <a:defRPr/>
            </a:pPr>
            <a:r>
              <a:rPr kumimoji="0" lang="en-US" b="0" i="0" u="none" strike="noStrike" kern="1200" cap="none" spc="0" normalizeH="0" baseline="0" noProof="0">
                <a:ln>
                  <a:noFill/>
                </a:ln>
                <a:solidFill>
                  <a:srgbClr val="000000"/>
                </a:solidFill>
                <a:effectLst/>
                <a:uLnTx/>
                <a:uFillTx/>
                <a:latin typeface="Segoe UI"/>
                <a:ea typeface="+mn-ea"/>
                <a:cs typeface="Segoe UI"/>
              </a:rPr>
              <a:t>Protect your sensitive information </a:t>
            </a:r>
          </a:p>
          <a:p>
            <a:pPr marL="130175" marR="0" lvl="0" indent="-130175" algn="l" defTabSz="914400" rtl="0" eaLnBrk="1" fontAlgn="auto" latinLnBrk="0" hangingPunct="1">
              <a:lnSpc>
                <a:spcPct val="100000"/>
              </a:lnSpc>
              <a:spcBef>
                <a:spcPts val="600"/>
              </a:spcBef>
              <a:spcAft>
                <a:spcPts val="300"/>
              </a:spcAft>
              <a:buClrTx/>
              <a:buSzTx/>
              <a:buFont typeface="Arial" panose="020B0604020202020204" pitchFamily="34" charset="0"/>
              <a:buChar char="•"/>
              <a:tabLst/>
              <a:defRPr/>
            </a:pPr>
            <a:r>
              <a:rPr kumimoji="0" lang="en-US" b="0" i="0" u="none" strike="noStrike" kern="1200" cap="none" spc="0" normalizeH="0" baseline="0" noProof="0">
                <a:ln>
                  <a:noFill/>
                </a:ln>
                <a:solidFill>
                  <a:srgbClr val="000000"/>
                </a:solidFill>
                <a:effectLst/>
                <a:uLnTx/>
                <a:uFillTx/>
                <a:latin typeface="Segoe UI"/>
                <a:ea typeface="+mn-ea"/>
                <a:cs typeface="Segoe UI"/>
              </a:rPr>
              <a:t>Block the oversharing of sensitive information</a:t>
            </a:r>
          </a:p>
          <a:p>
            <a:pPr marL="130175" indent="-130175">
              <a:spcBef>
                <a:spcPts val="600"/>
              </a:spcBef>
              <a:spcAft>
                <a:spcPts val="300"/>
              </a:spcAft>
              <a:defRPr/>
            </a:pPr>
            <a:r>
              <a:rPr lang="en-US"/>
              <a:t>Protect the integrity of SharePoint content</a:t>
            </a:r>
          </a:p>
        </p:txBody>
      </p:sp>
      <p:sp>
        <p:nvSpPr>
          <p:cNvPr id="83" name="Graphic 4">
            <a:extLst>
              <a:ext uri="{FF2B5EF4-FFF2-40B4-BE49-F238E27FC236}">
                <a16:creationId xmlns:a16="http://schemas.microsoft.com/office/drawing/2014/main" id="{44794A72-FB2F-7FA0-CD57-C5B79BBD778D}"/>
              </a:ext>
              <a:ext uri="{C183D7F6-B498-43B3-948B-1728B52AA6E4}">
                <adec:decorative xmlns:adec="http://schemas.microsoft.com/office/drawing/2017/decorative" val="1"/>
              </a:ext>
            </a:extLst>
          </p:cNvPr>
          <p:cNvSpPr/>
          <p:nvPr/>
        </p:nvSpPr>
        <p:spPr>
          <a:xfrm rot="16200000" flipH="1" flipV="1">
            <a:off x="6749538" y="4094849"/>
            <a:ext cx="118929" cy="193843"/>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a:ln>
                <a:noFill/>
              </a:ln>
              <a:solidFill>
                <a:srgbClr val="000000"/>
              </a:solidFill>
              <a:effectLst/>
              <a:uLnTx/>
              <a:uFillTx/>
              <a:latin typeface="Segoe UI Semibold"/>
              <a:ea typeface="+mn-ea"/>
              <a:cs typeface="+mn-cs"/>
            </a:endParaRPr>
          </a:p>
        </p:txBody>
      </p:sp>
      <p:sp>
        <p:nvSpPr>
          <p:cNvPr id="77" name="TextBox 76">
            <a:extLst>
              <a:ext uri="{FF2B5EF4-FFF2-40B4-BE49-F238E27FC236}">
                <a16:creationId xmlns:a16="http://schemas.microsoft.com/office/drawing/2014/main" id="{7BEB2184-2B31-8EDF-7C16-D7E66669957E}"/>
              </a:ext>
            </a:extLst>
          </p:cNvPr>
          <p:cNvSpPr txBox="1"/>
          <p:nvPr/>
        </p:nvSpPr>
        <p:spPr>
          <a:xfrm>
            <a:off x="5452459" y="4517274"/>
            <a:ext cx="2713086" cy="43088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L="168275" indent="-168275">
              <a:buFont typeface="Arial" panose="020B0604020202020204" pitchFamily="34" charset="0"/>
              <a:buChar char="•"/>
              <a:defRPr sz="1400">
                <a:cs typeface="Segoe UI"/>
              </a:defRPr>
            </a:lvl1pPr>
          </a:lstStyle>
          <a:p>
            <a:pPr marL="0" marR="0" lvl="0" indent="0" algn="l" defTabSz="914400" rtl="0" eaLnBrk="1" fontAlgn="auto" latinLnBrk="0" hangingPunct="1">
              <a:lnSpc>
                <a:spcPct val="100000"/>
              </a:lnSpc>
              <a:spcBef>
                <a:spcPts val="600"/>
              </a:spcBef>
              <a:spcAft>
                <a:spcPts val="300"/>
              </a:spcAft>
              <a:buClrTx/>
              <a:buSzTx/>
              <a:buFont typeface="Arial" panose="020B0604020202020204" pitchFamily="34" charset="0"/>
              <a:buNone/>
              <a:tabLst/>
              <a:defRPr/>
            </a:pPr>
            <a:r>
              <a:rPr kumimoji="0" lang="en-US" b="0" i="0" u="none" strike="noStrike" kern="1200" cap="none" spc="0" normalizeH="0" baseline="0" noProof="0">
                <a:ln>
                  <a:noFill/>
                </a:ln>
                <a:solidFill>
                  <a:srgbClr val="000000"/>
                </a:solidFill>
                <a:effectLst/>
                <a:uLnTx/>
                <a:uFillTx/>
                <a:latin typeface="Segoe UI"/>
                <a:ea typeface="+mn-ea"/>
                <a:cs typeface="Segoe UI"/>
              </a:rPr>
              <a:t>Protect sensitive content through classification and labeling</a:t>
            </a:r>
          </a:p>
        </p:txBody>
      </p:sp>
      <p:sp>
        <p:nvSpPr>
          <p:cNvPr id="80" name="TextBox 79">
            <a:extLst>
              <a:ext uri="{FF2B5EF4-FFF2-40B4-BE49-F238E27FC236}">
                <a16:creationId xmlns:a16="http://schemas.microsoft.com/office/drawing/2014/main" id="{0307680B-2EA3-C744-802B-933CEE7B609F}"/>
              </a:ext>
            </a:extLst>
          </p:cNvPr>
          <p:cNvSpPr txBox="1"/>
          <p:nvPr/>
        </p:nvSpPr>
        <p:spPr>
          <a:xfrm>
            <a:off x="5452459" y="5618952"/>
            <a:ext cx="2713086" cy="21544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L="168275" indent="-168275">
              <a:buFont typeface="Arial" panose="020B0604020202020204" pitchFamily="34" charset="0"/>
              <a:buChar char="•"/>
              <a:defRPr sz="1400">
                <a:cs typeface="Segoe UI"/>
              </a:defRPr>
            </a:lvl1pPr>
          </a:lstStyle>
          <a:p>
            <a:pPr marL="0" marR="0" lvl="0" indent="0" algn="l" defTabSz="914400" rtl="0" eaLnBrk="1" fontAlgn="auto" latinLnBrk="0" hangingPunct="1">
              <a:lnSpc>
                <a:spcPct val="100000"/>
              </a:lnSpc>
              <a:spcBef>
                <a:spcPts val="600"/>
              </a:spcBef>
              <a:spcAft>
                <a:spcPts val="300"/>
              </a:spcAft>
              <a:buClrTx/>
              <a:buSzTx/>
              <a:buFont typeface="Arial" panose="020B0604020202020204" pitchFamily="34" charset="0"/>
              <a:buNone/>
              <a:tabLst/>
              <a:defRPr/>
            </a:pPr>
            <a:r>
              <a:rPr kumimoji="0" lang="en-US" b="0" i="0" u="none" strike="noStrike" kern="1200" cap="none" spc="0" normalizeH="0" baseline="0" noProof="0">
                <a:ln>
                  <a:noFill/>
                </a:ln>
                <a:solidFill>
                  <a:srgbClr val="000000"/>
                </a:solidFill>
                <a:effectLst/>
                <a:uLnTx/>
                <a:uFillTx/>
                <a:latin typeface="Segoe UI"/>
                <a:ea typeface="+mn-ea"/>
                <a:cs typeface="Segoe UI"/>
              </a:rPr>
              <a:t>2–4 weeks</a:t>
            </a:r>
          </a:p>
        </p:txBody>
      </p:sp>
      <p:cxnSp>
        <p:nvCxnSpPr>
          <p:cNvPr id="86" name="Straight Connector 85">
            <a:extLst>
              <a:ext uri="{FF2B5EF4-FFF2-40B4-BE49-F238E27FC236}">
                <a16:creationId xmlns:a16="http://schemas.microsoft.com/office/drawing/2014/main" id="{9266A18D-3B80-3748-9CBE-A76AAD18D965}"/>
              </a:ext>
              <a:ext uri="{C183D7F6-B498-43B3-948B-1728B52AA6E4}">
                <adec:decorative xmlns:adec="http://schemas.microsoft.com/office/drawing/2017/decorative" val="1"/>
              </a:ext>
            </a:extLst>
          </p:cNvPr>
          <p:cNvCxnSpPr>
            <a:cxnSpLocks/>
          </p:cNvCxnSpPr>
          <p:nvPr/>
        </p:nvCxnSpPr>
        <p:spPr>
          <a:xfrm>
            <a:off x="8379501" y="2517093"/>
            <a:ext cx="0" cy="3651264"/>
          </a:xfrm>
          <a:prstGeom prst="line">
            <a:avLst/>
          </a:prstGeom>
          <a:ln w="6350"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60" name="Rectangle: Rounded Corners 59">
            <a:extLst>
              <a:ext uri="{FF2B5EF4-FFF2-40B4-BE49-F238E27FC236}">
                <a16:creationId xmlns:a16="http://schemas.microsoft.com/office/drawing/2014/main" id="{58AF9DB1-D431-1E1E-5E05-893A619D0819}"/>
              </a:ext>
              <a:ext uri="{C183D7F6-B498-43B3-948B-1728B52AA6E4}">
                <adec:decorative xmlns:adec="http://schemas.microsoft.com/office/drawing/2017/decorative" val="1"/>
              </a:ext>
            </a:extLst>
          </p:cNvPr>
          <p:cNvSpPr>
            <a:spLocks/>
          </p:cNvSpPr>
          <p:nvPr/>
        </p:nvSpPr>
        <p:spPr bwMode="auto">
          <a:xfrm>
            <a:off x="8446292" y="1948746"/>
            <a:ext cx="3007418" cy="40576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91440" tIns="45720" rIns="9144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endParaRPr kumimoji="0" lang="en-US" sz="1600" b="0" i="0" u="none" strike="noStrike" kern="0" cap="none" spc="0" normalizeH="0" baseline="0" noProof="0">
              <a:ln>
                <a:noFill/>
              </a:ln>
              <a:solidFill>
                <a:srgbClr val="FFFFFF"/>
              </a:solidFill>
              <a:effectLst/>
              <a:uLnTx/>
              <a:uFillTx/>
              <a:latin typeface="Segoe UI Semibold"/>
              <a:ea typeface="+mn-ea"/>
              <a:cs typeface="Segoe Sans Display" pitchFamily="2" charset="0"/>
            </a:endParaRPr>
          </a:p>
        </p:txBody>
      </p:sp>
      <p:sp>
        <p:nvSpPr>
          <p:cNvPr id="71" name="Oval 70">
            <a:extLst>
              <a:ext uri="{FF2B5EF4-FFF2-40B4-BE49-F238E27FC236}">
                <a16:creationId xmlns:a16="http://schemas.microsoft.com/office/drawing/2014/main" id="{8ED0C268-C34A-B986-5E16-C22FB4F179AE}"/>
              </a:ext>
              <a:ext uri="{C183D7F6-B498-43B3-948B-1728B52AA6E4}">
                <adec:decorative xmlns:adec="http://schemas.microsoft.com/office/drawing/2017/decorative" val="1"/>
              </a:ext>
            </a:extLst>
          </p:cNvPr>
          <p:cNvSpPr/>
          <p:nvPr/>
        </p:nvSpPr>
        <p:spPr bwMode="auto">
          <a:xfrm>
            <a:off x="8484392" y="1987733"/>
            <a:ext cx="327787" cy="32778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4" name="Graphic 57">
            <a:extLst>
              <a:ext uri="{FF2B5EF4-FFF2-40B4-BE49-F238E27FC236}">
                <a16:creationId xmlns:a16="http://schemas.microsoft.com/office/drawing/2014/main" id="{056E2A68-7EA3-58D2-B019-BADC453E1BD0}"/>
              </a:ext>
              <a:ext uri="{C183D7F6-B498-43B3-948B-1728B52AA6E4}">
                <adec:decorative xmlns:adec="http://schemas.microsoft.com/office/drawing/2017/decorative" val="1"/>
              </a:ext>
            </a:extLst>
          </p:cNvPr>
          <p:cNvSpPr>
            <a:spLocks/>
          </p:cNvSpPr>
          <p:nvPr/>
        </p:nvSpPr>
        <p:spPr>
          <a:xfrm>
            <a:off x="8567216" y="2074605"/>
            <a:ext cx="162140" cy="154042"/>
          </a:xfrm>
          <a:custGeom>
            <a:avLst/>
            <a:gdLst>
              <a:gd name="connsiteX0" fmla="*/ 45244 w 190490"/>
              <a:gd name="connsiteY0" fmla="*/ 180975 h 180975"/>
              <a:gd name="connsiteX1" fmla="*/ 38102 w 190490"/>
              <a:gd name="connsiteY1" fmla="*/ 173829 h 180975"/>
              <a:gd name="connsiteX2" fmla="*/ 44272 w 190490"/>
              <a:gd name="connsiteY2" fmla="*/ 166754 h 180975"/>
              <a:gd name="connsiteX3" fmla="*/ 45244 w 190490"/>
              <a:gd name="connsiteY3" fmla="*/ 166688 h 180975"/>
              <a:gd name="connsiteX4" fmla="*/ 61903 w 190490"/>
              <a:gd name="connsiteY4" fmla="*/ 166688 h 180975"/>
              <a:gd name="connsiteX5" fmla="*/ 61903 w 190490"/>
              <a:gd name="connsiteY5" fmla="*/ 142894 h 180975"/>
              <a:gd name="connsiteX6" fmla="*/ 21431 w 190490"/>
              <a:gd name="connsiteY6" fmla="*/ 142894 h 180975"/>
              <a:gd name="connsiteX7" fmla="*/ 48 w 190490"/>
              <a:gd name="connsiteY7" fmla="*/ 122930 h 180975"/>
              <a:gd name="connsiteX8" fmla="*/ 0 w 190490"/>
              <a:gd name="connsiteY8" fmla="*/ 121463 h 180975"/>
              <a:gd name="connsiteX9" fmla="*/ 0 w 190490"/>
              <a:gd name="connsiteY9" fmla="*/ 21431 h 180975"/>
              <a:gd name="connsiteX10" fmla="*/ 19964 w 190490"/>
              <a:gd name="connsiteY10" fmla="*/ 48 h 180975"/>
              <a:gd name="connsiteX11" fmla="*/ 21431 w 190490"/>
              <a:gd name="connsiteY11" fmla="*/ 0 h 180975"/>
              <a:gd name="connsiteX12" fmla="*/ 169059 w 190490"/>
              <a:gd name="connsiteY12" fmla="*/ 0 h 180975"/>
              <a:gd name="connsiteX13" fmla="*/ 190443 w 190490"/>
              <a:gd name="connsiteY13" fmla="*/ 19964 h 180975"/>
              <a:gd name="connsiteX14" fmla="*/ 190490 w 190490"/>
              <a:gd name="connsiteY14" fmla="*/ 21431 h 180975"/>
              <a:gd name="connsiteX15" fmla="*/ 190490 w 190490"/>
              <a:gd name="connsiteY15" fmla="*/ 121463 h 180975"/>
              <a:gd name="connsiteX16" fmla="*/ 170526 w 190490"/>
              <a:gd name="connsiteY16" fmla="*/ 142846 h 180975"/>
              <a:gd name="connsiteX17" fmla="*/ 169059 w 190490"/>
              <a:gd name="connsiteY17" fmla="*/ 142894 h 180975"/>
              <a:gd name="connsiteX18" fmla="*/ 128578 w 190490"/>
              <a:gd name="connsiteY18" fmla="*/ 142894 h 180975"/>
              <a:gd name="connsiteX19" fmla="*/ 128578 w 190490"/>
              <a:gd name="connsiteY19" fmla="*/ 166688 h 180975"/>
              <a:gd name="connsiteX20" fmla="*/ 145256 w 190490"/>
              <a:gd name="connsiteY20" fmla="*/ 166688 h 180975"/>
              <a:gd name="connsiteX21" fmla="*/ 152472 w 190490"/>
              <a:gd name="connsiteY21" fmla="*/ 173758 h 180975"/>
              <a:gd name="connsiteX22" fmla="*/ 146228 w 190490"/>
              <a:gd name="connsiteY22" fmla="*/ 180918 h 180975"/>
              <a:gd name="connsiteX23" fmla="*/ 145256 w 190490"/>
              <a:gd name="connsiteY23" fmla="*/ 180975 h 180975"/>
              <a:gd name="connsiteX24" fmla="*/ 45244 w 190490"/>
              <a:gd name="connsiteY24" fmla="*/ 180975 h 180975"/>
              <a:gd name="connsiteX25" fmla="*/ 114281 w 190490"/>
              <a:gd name="connsiteY25" fmla="*/ 142894 h 180975"/>
              <a:gd name="connsiteX26" fmla="*/ 76181 w 190490"/>
              <a:gd name="connsiteY26" fmla="*/ 142894 h 180975"/>
              <a:gd name="connsiteX27" fmla="*/ 76190 w 190490"/>
              <a:gd name="connsiteY27" fmla="*/ 166688 h 180975"/>
              <a:gd name="connsiteX28" fmla="*/ 114290 w 190490"/>
              <a:gd name="connsiteY28" fmla="*/ 166688 h 180975"/>
              <a:gd name="connsiteX29" fmla="*/ 114281 w 190490"/>
              <a:gd name="connsiteY29" fmla="*/ 14289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0490" h="180975">
                <a:moveTo>
                  <a:pt x="45244" y="180975"/>
                </a:moveTo>
                <a:cubicBezTo>
                  <a:pt x="41298" y="180974"/>
                  <a:pt x="38101" y="177775"/>
                  <a:pt x="38102" y="173829"/>
                </a:cubicBezTo>
                <a:cubicBezTo>
                  <a:pt x="38103" y="170260"/>
                  <a:pt x="40737" y="167241"/>
                  <a:pt x="44272" y="166754"/>
                </a:cubicBezTo>
                <a:lnTo>
                  <a:pt x="45244" y="166688"/>
                </a:lnTo>
                <a:lnTo>
                  <a:pt x="61903" y="166688"/>
                </a:lnTo>
                <a:lnTo>
                  <a:pt x="61903" y="142894"/>
                </a:lnTo>
                <a:lnTo>
                  <a:pt x="21431" y="142894"/>
                </a:lnTo>
                <a:cubicBezTo>
                  <a:pt x="10163" y="142895"/>
                  <a:pt x="819" y="134171"/>
                  <a:pt x="48" y="122930"/>
                </a:cubicBezTo>
                <a:lnTo>
                  <a:pt x="0" y="121463"/>
                </a:lnTo>
                <a:lnTo>
                  <a:pt x="0" y="21431"/>
                </a:lnTo>
                <a:cubicBezTo>
                  <a:pt x="-1" y="10163"/>
                  <a:pt x="8723" y="819"/>
                  <a:pt x="19964" y="48"/>
                </a:cubicBezTo>
                <a:lnTo>
                  <a:pt x="21431" y="0"/>
                </a:lnTo>
                <a:lnTo>
                  <a:pt x="169059" y="0"/>
                </a:lnTo>
                <a:cubicBezTo>
                  <a:pt x="180327" y="-1"/>
                  <a:pt x="189671" y="8723"/>
                  <a:pt x="190443" y="19964"/>
                </a:cubicBezTo>
                <a:lnTo>
                  <a:pt x="190490" y="21431"/>
                </a:lnTo>
                <a:lnTo>
                  <a:pt x="190490" y="121463"/>
                </a:lnTo>
                <a:cubicBezTo>
                  <a:pt x="190491" y="132731"/>
                  <a:pt x="181767" y="142075"/>
                  <a:pt x="170526" y="142846"/>
                </a:cubicBezTo>
                <a:lnTo>
                  <a:pt x="169059" y="142894"/>
                </a:lnTo>
                <a:lnTo>
                  <a:pt x="128578" y="142894"/>
                </a:lnTo>
                <a:lnTo>
                  <a:pt x="128578" y="166688"/>
                </a:lnTo>
                <a:lnTo>
                  <a:pt x="145256" y="166688"/>
                </a:lnTo>
                <a:cubicBezTo>
                  <a:pt x="149202" y="166648"/>
                  <a:pt x="152432" y="169813"/>
                  <a:pt x="152472" y="173758"/>
                </a:cubicBezTo>
                <a:cubicBezTo>
                  <a:pt x="152510" y="177383"/>
                  <a:pt x="149824" y="180462"/>
                  <a:pt x="146228" y="180918"/>
                </a:cubicBezTo>
                <a:lnTo>
                  <a:pt x="145256" y="180975"/>
                </a:lnTo>
                <a:lnTo>
                  <a:pt x="45244" y="180975"/>
                </a:lnTo>
                <a:close/>
                <a:moveTo>
                  <a:pt x="114281" y="142894"/>
                </a:moveTo>
                <a:lnTo>
                  <a:pt x="76181" y="142894"/>
                </a:lnTo>
                <a:lnTo>
                  <a:pt x="76190" y="166688"/>
                </a:lnTo>
                <a:lnTo>
                  <a:pt x="114290" y="166688"/>
                </a:lnTo>
                <a:lnTo>
                  <a:pt x="114281" y="142894"/>
                </a:lnTo>
                <a:close/>
              </a:path>
            </a:pathLst>
          </a:custGeom>
          <a:gradFill>
            <a:gsLst>
              <a:gs pos="0">
                <a:srgbClr val="C03BC4"/>
              </a:gs>
              <a:gs pos="80000">
                <a:srgbClr val="0078D4"/>
              </a:gs>
            </a:gsLst>
            <a:path path="circle">
              <a:fillToRect l="100000" t="100000"/>
            </a:path>
          </a:gra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8" name="TextBox 67">
            <a:extLst>
              <a:ext uri="{FF2B5EF4-FFF2-40B4-BE49-F238E27FC236}">
                <a16:creationId xmlns:a16="http://schemas.microsoft.com/office/drawing/2014/main" id="{01E6C5AB-76FF-DFC1-3CF2-443D3D47C846}"/>
              </a:ext>
            </a:extLst>
          </p:cNvPr>
          <p:cNvSpPr txBox="1">
            <a:spLocks/>
          </p:cNvSpPr>
          <p:nvPr/>
        </p:nvSpPr>
        <p:spPr>
          <a:xfrm>
            <a:off x="8967263" y="2028516"/>
            <a:ext cx="2267226" cy="246221"/>
          </a:xfrm>
          <a:prstGeom prst="rect">
            <a:avLst/>
          </a:prstGeom>
          <a:noFill/>
          <a:ln>
            <a:noFill/>
          </a:ln>
          <a:effectLst/>
        </p:spPr>
        <p:txBody>
          <a:bodyPr wrap="square" lIns="0" tIns="0" rIns="0" bIns="0" rtlCol="0" anchor="ctr" anchorCtr="0">
            <a:spAutoFit/>
          </a:bodyPr>
          <a:lstStyle>
            <a:defPPr>
              <a:defRPr lang="en-US"/>
            </a:defPPr>
            <a:lvl1pPr algn="ctr" fontAlgn="base">
              <a:spcBef>
                <a:spcPct val="0"/>
              </a:spcBef>
              <a:spcAft>
                <a:spcPts val="1200"/>
              </a:spcAft>
              <a:buSzPct val="90000"/>
              <a:defRPr sz="1600" b="1">
                <a:solidFill>
                  <a:schemeClr val="bg1"/>
                </a:solidFill>
                <a:latin typeface="+mj-lt"/>
              </a:defRPr>
            </a:lvl1pPr>
            <a:lvl2pPr marL="457200" defTabSz="914400">
              <a:defRPr sz="1800">
                <a:solidFill>
                  <a:schemeClr val="tx1"/>
                </a:solidFill>
              </a:defRPr>
            </a:lvl2pPr>
            <a:lvl3pPr marL="914400" defTabSz="914400">
              <a:defRPr sz="1800">
                <a:solidFill>
                  <a:schemeClr val="tx1"/>
                </a:solidFill>
              </a:defRPr>
            </a:lvl3pPr>
            <a:lvl4pPr marL="1371600" defTabSz="914400">
              <a:defRPr sz="1800">
                <a:solidFill>
                  <a:schemeClr val="tx1"/>
                </a:solidFill>
              </a:defRPr>
            </a:lvl4pPr>
            <a:lvl5pPr marL="1828800" defTabSz="914400">
              <a:defRPr sz="1800">
                <a:solidFill>
                  <a:schemeClr val="tx1"/>
                </a:solidFill>
              </a:defRPr>
            </a:lvl5pPr>
            <a:lvl6pPr marL="2286000" defTabSz="914400">
              <a:defRPr sz="1800">
                <a:solidFill>
                  <a:schemeClr val="tx1"/>
                </a:solidFill>
              </a:defRPr>
            </a:lvl6pPr>
            <a:lvl7pPr marL="2743200" defTabSz="914400">
              <a:defRPr sz="1800">
                <a:solidFill>
                  <a:schemeClr val="tx1"/>
                </a:solidFill>
              </a:defRPr>
            </a:lvl7pPr>
            <a:lvl8pPr marL="3200400" defTabSz="914400">
              <a:defRPr sz="1800">
                <a:solidFill>
                  <a:schemeClr val="tx1"/>
                </a:solidFill>
              </a:defRPr>
            </a:lvl8pPr>
            <a:lvl9pPr marL="3657600" defTabSz="914400">
              <a:defRPr sz="1800">
                <a:solidFill>
                  <a:schemeClr val="tx1"/>
                </a:solidFill>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Operate</a:t>
            </a:r>
          </a:p>
        </p:txBody>
      </p:sp>
      <p:sp>
        <p:nvSpPr>
          <p:cNvPr id="65" name="TextBox 64">
            <a:extLst>
              <a:ext uri="{FF2B5EF4-FFF2-40B4-BE49-F238E27FC236}">
                <a16:creationId xmlns:a16="http://schemas.microsoft.com/office/drawing/2014/main" id="{F9C82AE2-0AAF-CBA8-D131-3125ACA60CD6}"/>
              </a:ext>
            </a:extLst>
          </p:cNvPr>
          <p:cNvSpPr txBox="1"/>
          <p:nvPr/>
        </p:nvSpPr>
        <p:spPr>
          <a:xfrm>
            <a:off x="8593458" y="2517093"/>
            <a:ext cx="2713086" cy="130805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68275" indent="-168275">
              <a:buFont typeface="Arial" panose="020B0604020202020204" pitchFamily="34" charset="0"/>
              <a:buChar char="•"/>
              <a:defRPr sz="1400">
                <a:cs typeface="Segoe UI"/>
              </a:defRPr>
            </a:lvl1pPr>
          </a:lstStyle>
          <a:p>
            <a:pPr marL="130175" marR="0" lvl="0" indent="-130175" algn="l" defTabSz="914400" rtl="0" eaLnBrk="1" fontAlgn="auto" latinLnBrk="0" hangingPunct="1">
              <a:lnSpc>
                <a:spcPct val="100000"/>
              </a:lnSpc>
              <a:spcBef>
                <a:spcPts val="600"/>
              </a:spcBef>
              <a:spcAft>
                <a:spcPts val="300"/>
              </a:spcAft>
              <a:buClrTx/>
              <a:buSzTx/>
              <a:buFont typeface="Arial" panose="020B0604020202020204" pitchFamily="34" charset="0"/>
              <a:buChar char="•"/>
              <a:tabLst/>
              <a:defRPr/>
            </a:pPr>
            <a:r>
              <a:rPr kumimoji="0" lang="en-US" b="0" i="0" u="none" strike="noStrike" kern="1200" cap="none" spc="0" normalizeH="0" baseline="0" noProof="0">
                <a:ln>
                  <a:noFill/>
                </a:ln>
                <a:solidFill>
                  <a:srgbClr val="000000"/>
                </a:solidFill>
                <a:effectLst/>
                <a:uLnTx/>
                <a:uFillTx/>
                <a:latin typeface="Segoe UI"/>
                <a:ea typeface="+mn-ea"/>
                <a:cs typeface="Segoe UI"/>
              </a:rPr>
              <a:t>Search sensitive content to reduce exposure </a:t>
            </a:r>
          </a:p>
          <a:p>
            <a:pPr marL="130175" marR="0" lvl="0" indent="-130175" algn="l" defTabSz="914400" rtl="0" eaLnBrk="1" fontAlgn="auto" latinLnBrk="0" hangingPunct="1">
              <a:lnSpc>
                <a:spcPct val="100000"/>
              </a:lnSpc>
              <a:spcBef>
                <a:spcPts val="600"/>
              </a:spcBef>
              <a:spcAft>
                <a:spcPts val="300"/>
              </a:spcAft>
              <a:buClrTx/>
              <a:buSzTx/>
              <a:buFont typeface="Arial" panose="020B0604020202020204" pitchFamily="34" charset="0"/>
              <a:buChar char="•"/>
              <a:tabLst/>
              <a:defRPr/>
            </a:pPr>
            <a:r>
              <a:rPr kumimoji="0" lang="en-US" b="0" i="0" u="none" strike="noStrike" kern="1200" cap="none" spc="0" normalizeH="0" baseline="0" noProof="0">
                <a:ln>
                  <a:noFill/>
                </a:ln>
                <a:solidFill>
                  <a:srgbClr val="000000"/>
                </a:solidFill>
                <a:effectLst/>
                <a:uLnTx/>
                <a:uFillTx/>
                <a:latin typeface="Segoe UI"/>
                <a:ea typeface="+mn-ea"/>
                <a:cs typeface="Segoe UI"/>
              </a:rPr>
              <a:t>Further secure sensitive data</a:t>
            </a:r>
          </a:p>
          <a:p>
            <a:pPr marL="130175" marR="0" lvl="0" indent="-130175" algn="l" defTabSz="914400" rtl="0" eaLnBrk="1" fontAlgn="auto" latinLnBrk="0" hangingPunct="1">
              <a:lnSpc>
                <a:spcPct val="100000"/>
              </a:lnSpc>
              <a:spcBef>
                <a:spcPts val="600"/>
              </a:spcBef>
              <a:spcAft>
                <a:spcPts val="300"/>
              </a:spcAft>
              <a:buClrTx/>
              <a:buSzTx/>
              <a:buFont typeface="Arial" panose="020B0604020202020204" pitchFamily="34" charset="0"/>
              <a:buChar char="•"/>
              <a:tabLst/>
              <a:defRPr/>
            </a:pPr>
            <a:r>
              <a:rPr lang="en-US">
                <a:solidFill>
                  <a:srgbClr val="000000"/>
                </a:solidFill>
                <a:latin typeface="Segoe UI"/>
              </a:rPr>
              <a:t>Prevent sites from becoming stale</a:t>
            </a:r>
          </a:p>
        </p:txBody>
      </p:sp>
      <p:sp>
        <p:nvSpPr>
          <p:cNvPr id="84" name="Graphic 4">
            <a:extLst>
              <a:ext uri="{FF2B5EF4-FFF2-40B4-BE49-F238E27FC236}">
                <a16:creationId xmlns:a16="http://schemas.microsoft.com/office/drawing/2014/main" id="{A23B56C4-EB7D-10E8-6AEF-17BF7202E565}"/>
              </a:ext>
              <a:ext uri="{C183D7F6-B498-43B3-948B-1728B52AA6E4}">
                <adec:decorative xmlns:adec="http://schemas.microsoft.com/office/drawing/2017/decorative" val="1"/>
              </a:ext>
            </a:extLst>
          </p:cNvPr>
          <p:cNvSpPr/>
          <p:nvPr/>
        </p:nvSpPr>
        <p:spPr>
          <a:xfrm rot="16200000" flipH="1" flipV="1">
            <a:off x="9890536" y="4094849"/>
            <a:ext cx="118929" cy="193843"/>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a:ln>
                <a:noFill/>
              </a:ln>
              <a:solidFill>
                <a:srgbClr val="000000"/>
              </a:solidFill>
              <a:effectLst/>
              <a:uLnTx/>
              <a:uFillTx/>
              <a:latin typeface="Segoe UI Semibold"/>
              <a:ea typeface="+mn-ea"/>
              <a:cs typeface="+mn-cs"/>
            </a:endParaRPr>
          </a:p>
        </p:txBody>
      </p:sp>
      <p:sp>
        <p:nvSpPr>
          <p:cNvPr id="78" name="TextBox 77">
            <a:extLst>
              <a:ext uri="{FF2B5EF4-FFF2-40B4-BE49-F238E27FC236}">
                <a16:creationId xmlns:a16="http://schemas.microsoft.com/office/drawing/2014/main" id="{B1C30626-35A3-1DAE-10EC-614D9CB177CA}"/>
              </a:ext>
            </a:extLst>
          </p:cNvPr>
          <p:cNvSpPr txBox="1"/>
          <p:nvPr/>
        </p:nvSpPr>
        <p:spPr>
          <a:xfrm>
            <a:off x="8593458" y="4523624"/>
            <a:ext cx="2713086" cy="43088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L="168275" indent="-168275">
              <a:buFont typeface="Arial" panose="020B0604020202020204" pitchFamily="34" charset="0"/>
              <a:buChar char="•"/>
              <a:defRPr sz="1400">
                <a:cs typeface="Segoe UI"/>
              </a:defRPr>
            </a:lvl1pPr>
          </a:lstStyle>
          <a:p>
            <a:pPr marL="0" indent="0">
              <a:spcBef>
                <a:spcPts val="600"/>
              </a:spcBef>
              <a:spcAft>
                <a:spcPts val="300"/>
              </a:spcAft>
              <a:buNone/>
              <a:defRPr/>
            </a:pPr>
            <a:r>
              <a:rPr lang="en-US">
                <a:solidFill>
                  <a:srgbClr val="000000"/>
                </a:solidFill>
                <a:latin typeface="Segoe UI"/>
              </a:rPr>
              <a:t>Continuously improve</a:t>
            </a:r>
            <a:r>
              <a:rPr kumimoji="0" lang="en-US" b="0" i="0" u="none" strike="noStrike" kern="1200" cap="none" spc="0" normalizeH="0" baseline="0" noProof="0">
                <a:ln>
                  <a:noFill/>
                </a:ln>
                <a:solidFill>
                  <a:srgbClr val="000000"/>
                </a:solidFill>
                <a:effectLst/>
                <a:uLnTx/>
                <a:uFillTx/>
                <a:latin typeface="Segoe UI"/>
                <a:ea typeface="+mn-ea"/>
                <a:cs typeface="Segoe UI"/>
              </a:rPr>
              <a:t> </a:t>
            </a:r>
            <a:br>
              <a:rPr kumimoji="0" lang="en-US" b="0" i="0" u="none" strike="noStrike" kern="1200" cap="none" spc="0" normalizeH="0" baseline="0" noProof="0">
                <a:ln>
                  <a:noFill/>
                </a:ln>
                <a:solidFill>
                  <a:srgbClr val="000000"/>
                </a:solidFill>
                <a:effectLst/>
                <a:uLnTx/>
                <a:uFillTx/>
                <a:latin typeface="Segoe UI"/>
                <a:ea typeface="+mn-ea"/>
                <a:cs typeface="Segoe UI"/>
              </a:rPr>
            </a:br>
            <a:r>
              <a:rPr kumimoji="0" lang="en-US" b="0" i="0" u="none" strike="noStrike" kern="1200" cap="none" spc="0" normalizeH="0" baseline="0" noProof="0">
                <a:ln>
                  <a:noFill/>
                </a:ln>
                <a:solidFill>
                  <a:srgbClr val="000000"/>
                </a:solidFill>
                <a:effectLst/>
                <a:uLnTx/>
                <a:uFillTx/>
                <a:latin typeface="Segoe UI"/>
                <a:ea typeface="+mn-ea"/>
                <a:cs typeface="Segoe UI"/>
              </a:rPr>
              <a:t>data security practices</a:t>
            </a:r>
          </a:p>
        </p:txBody>
      </p:sp>
      <p:sp>
        <p:nvSpPr>
          <p:cNvPr id="81" name="TextBox 80">
            <a:extLst>
              <a:ext uri="{FF2B5EF4-FFF2-40B4-BE49-F238E27FC236}">
                <a16:creationId xmlns:a16="http://schemas.microsoft.com/office/drawing/2014/main" id="{00C592F7-BA18-BE21-A4F9-B953F96B3CAF}"/>
              </a:ext>
            </a:extLst>
          </p:cNvPr>
          <p:cNvSpPr txBox="1"/>
          <p:nvPr/>
        </p:nvSpPr>
        <p:spPr>
          <a:xfrm>
            <a:off x="8593458" y="5618952"/>
            <a:ext cx="2713086" cy="21544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L="168275" indent="-168275">
              <a:buFont typeface="Arial" panose="020B0604020202020204" pitchFamily="34" charset="0"/>
              <a:buChar char="•"/>
              <a:defRPr sz="1400">
                <a:cs typeface="Segoe UI"/>
              </a:defRPr>
            </a:lvl1pPr>
          </a:lstStyle>
          <a:p>
            <a:pPr marL="0" marR="0" lvl="0" indent="0" algn="l" defTabSz="914400" rtl="0" eaLnBrk="1" fontAlgn="auto" latinLnBrk="0" hangingPunct="1">
              <a:lnSpc>
                <a:spcPct val="100000"/>
              </a:lnSpc>
              <a:spcBef>
                <a:spcPts val="600"/>
              </a:spcBef>
              <a:spcAft>
                <a:spcPts val="300"/>
              </a:spcAft>
              <a:buClrTx/>
              <a:buSzTx/>
              <a:buFont typeface="Arial" panose="020B0604020202020204" pitchFamily="34" charset="0"/>
              <a:buNone/>
              <a:tabLst/>
              <a:defRPr/>
            </a:pPr>
            <a:r>
              <a:rPr kumimoji="0" lang="en-US" b="0" i="0" u="none" strike="noStrike" kern="1200" cap="none" spc="0" normalizeH="0" baseline="0" noProof="0">
                <a:ln>
                  <a:noFill/>
                </a:ln>
                <a:solidFill>
                  <a:srgbClr val="000000"/>
                </a:solidFill>
                <a:effectLst/>
                <a:uLnTx/>
                <a:uFillTx/>
                <a:latin typeface="Segoe UI"/>
                <a:ea typeface="+mn-ea"/>
                <a:cs typeface="Segoe UI"/>
              </a:rPr>
              <a:t>More than one month</a:t>
            </a:r>
          </a:p>
        </p:txBody>
      </p:sp>
      <p:sp>
        <p:nvSpPr>
          <p:cNvPr id="89" name="TextBox 88">
            <a:extLst>
              <a:ext uri="{FF2B5EF4-FFF2-40B4-BE49-F238E27FC236}">
                <a16:creationId xmlns:a16="http://schemas.microsoft.com/office/drawing/2014/main" id="{EB25E0C4-1806-60CD-2CAD-5E5C78EB3231}"/>
              </a:ext>
            </a:extLst>
          </p:cNvPr>
          <p:cNvSpPr txBox="1">
            <a:spLocks/>
          </p:cNvSpPr>
          <p:nvPr/>
        </p:nvSpPr>
        <p:spPr>
          <a:xfrm>
            <a:off x="7033690" y="6614899"/>
            <a:ext cx="4601604" cy="16386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lgn="r">
              <a:defRPr/>
            </a:pPr>
            <a:r>
              <a:rPr lang="en-US" sz="800">
                <a:solidFill>
                  <a:srgbClr val="000000"/>
                </a:solidFill>
              </a:rPr>
              <a:t>Last updated May 19, 2025</a:t>
            </a:r>
          </a:p>
        </p:txBody>
      </p:sp>
    </p:spTree>
    <p:extLst>
      <p:ext uri="{BB962C8B-B14F-4D97-AF65-F5344CB8AC3E}">
        <p14:creationId xmlns:p14="http://schemas.microsoft.com/office/powerpoint/2010/main" val="364926167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AACA32-666C-F6DE-5C85-20B7BB7BE784}"/>
              </a:ext>
            </a:extLst>
          </p:cNvPr>
          <p:cNvSpPr>
            <a:spLocks noGrp="1"/>
          </p:cNvSpPr>
          <p:nvPr>
            <p:ph type="title"/>
          </p:nvPr>
        </p:nvSpPr>
        <p:spPr>
          <a:xfrm>
            <a:off x="585216" y="2911158"/>
            <a:ext cx="11018520" cy="623248"/>
          </a:xfrm>
        </p:spPr>
        <p:txBody>
          <a:bodyPr/>
          <a:lstStyle/>
          <a:p>
            <a:r>
              <a:rPr lang="en-US" sz="4500"/>
              <a:t>Initiate</a:t>
            </a:r>
          </a:p>
        </p:txBody>
      </p:sp>
      <p:sp>
        <p:nvSpPr>
          <p:cNvPr id="5" name="Rectangle: Rounded Corners 4">
            <a:extLst>
              <a:ext uri="{FF2B5EF4-FFF2-40B4-BE49-F238E27FC236}">
                <a16:creationId xmlns:a16="http://schemas.microsoft.com/office/drawing/2014/main" id="{A2B38D5F-0942-DC1A-411B-69C95D9FB776}"/>
              </a:ext>
            </a:extLst>
          </p:cNvPr>
          <p:cNvSpPr/>
          <p:nvPr/>
        </p:nvSpPr>
        <p:spPr bwMode="auto">
          <a:xfrm>
            <a:off x="585216" y="3708951"/>
            <a:ext cx="3474720" cy="274320"/>
          </a:xfrm>
          <a:prstGeom prst="roundRect">
            <a:avLst>
              <a:gd name="adj" fmla="val 18696"/>
            </a:avLst>
          </a:prstGeom>
          <a:gradFill flip="none" rotWithShape="1">
            <a:gsLst>
              <a:gs pos="0">
                <a:srgbClr val="C03BC4"/>
              </a:gs>
              <a:gs pos="80000">
                <a:srgbClr val="0078D4"/>
              </a:gs>
            </a:gsLst>
            <a:path path="circle">
              <a:fillToRect l="100000" t="100000"/>
            </a:path>
            <a:tileRect r="-100000" b="-100000"/>
          </a:gradFill>
          <a:effectLst>
            <a:outerShdw blurRad="50800" dist="25400" dir="2700000" algn="tl" rotWithShape="0">
              <a:prstClr val="black">
                <a:alpha val="20000"/>
              </a:prstClr>
            </a:outerShdw>
          </a:effectLst>
        </p:spPr>
        <p:txBody>
          <a:bodyPr wrap="square" lIns="73152" tIns="45720" rIns="73152"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2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Turn on proactive audit</a:t>
            </a:r>
          </a:p>
        </p:txBody>
      </p:sp>
      <p:sp>
        <p:nvSpPr>
          <p:cNvPr id="4" name="Rectangle: Rounded Corners 3">
            <a:extLst>
              <a:ext uri="{FF2B5EF4-FFF2-40B4-BE49-F238E27FC236}">
                <a16:creationId xmlns:a16="http://schemas.microsoft.com/office/drawing/2014/main" id="{45B9B686-38C2-FCA5-4019-5E9EC7DC2789}"/>
              </a:ext>
            </a:extLst>
          </p:cNvPr>
          <p:cNvSpPr/>
          <p:nvPr/>
        </p:nvSpPr>
        <p:spPr bwMode="auto">
          <a:xfrm>
            <a:off x="576472" y="4052221"/>
            <a:ext cx="3474720" cy="1371600"/>
          </a:xfrm>
          <a:prstGeom prst="roundRect">
            <a:avLst>
              <a:gd name="adj" fmla="val 5497"/>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1450" indent="-171450" defTabSz="932472" fontAlgn="base">
              <a:spcBef>
                <a:spcPct val="0"/>
              </a:spcBef>
              <a:spcAft>
                <a:spcPct val="0"/>
              </a:spcAft>
              <a:buFont typeface="Arial" panose="020B0604020202020204" pitchFamily="34" charset="0"/>
              <a:buChar char="•"/>
            </a:pPr>
            <a:r>
              <a:rPr lang="en-US" sz="1200">
                <a:solidFill>
                  <a:srgbClr val="000000"/>
                </a:solidFill>
                <a:cs typeface="Segoe UI"/>
                <a:hlinkClick r:id="rId2" action="ppaction://hlinksldjump"/>
              </a:rPr>
              <a:t>Enable proactive audit and access logs for your tenant</a:t>
            </a:r>
            <a:endParaRPr lang="en-US" sz="1200">
              <a:solidFill>
                <a:srgbClr val="FFFFFF"/>
              </a:solidFill>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3391373D-1BBA-F246-A67D-C9DED3B53050}"/>
              </a:ext>
            </a:extLst>
          </p:cNvPr>
          <p:cNvSpPr/>
          <p:nvPr/>
        </p:nvSpPr>
        <p:spPr bwMode="auto">
          <a:xfrm>
            <a:off x="4325362" y="3708951"/>
            <a:ext cx="3474720" cy="274320"/>
          </a:xfrm>
          <a:prstGeom prst="roundRect">
            <a:avLst>
              <a:gd name="adj" fmla="val 18696"/>
            </a:avLst>
          </a:prstGeom>
          <a:gradFill flip="none" rotWithShape="1">
            <a:gsLst>
              <a:gs pos="0">
                <a:srgbClr val="C03BC4"/>
              </a:gs>
              <a:gs pos="80000">
                <a:srgbClr val="0078D4"/>
              </a:gs>
            </a:gsLst>
            <a:path path="circle">
              <a:fillToRect l="100000" t="100000"/>
            </a:path>
            <a:tileRect r="-100000" b="-100000"/>
          </a:gradFill>
          <a:effectLst>
            <a:outerShdw blurRad="50800" dist="25400" dir="2700000" algn="tl" rotWithShape="0">
              <a:prstClr val="black">
                <a:alpha val="20000"/>
              </a:prstClr>
            </a:outerShdw>
          </a:effectLst>
        </p:spPr>
        <p:txBody>
          <a:bodyPr wrap="square" lIns="73152" tIns="45720" rIns="73152"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2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Enforce sharing policies</a:t>
            </a:r>
          </a:p>
        </p:txBody>
      </p:sp>
      <p:sp>
        <p:nvSpPr>
          <p:cNvPr id="9" name="Rectangle: Rounded Corners 8">
            <a:extLst>
              <a:ext uri="{FF2B5EF4-FFF2-40B4-BE49-F238E27FC236}">
                <a16:creationId xmlns:a16="http://schemas.microsoft.com/office/drawing/2014/main" id="{F23A81F9-5C94-0B9F-42DB-6A6AE8081602}"/>
              </a:ext>
            </a:extLst>
          </p:cNvPr>
          <p:cNvSpPr/>
          <p:nvPr/>
        </p:nvSpPr>
        <p:spPr bwMode="auto">
          <a:xfrm>
            <a:off x="4325362" y="4052221"/>
            <a:ext cx="3474720" cy="1371600"/>
          </a:xfrm>
          <a:prstGeom prst="roundRect">
            <a:avLst>
              <a:gd name="adj" fmla="val 5497"/>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1450" indent="-171450" defTabSz="932472" fontAlgn="base">
              <a:spcBef>
                <a:spcPct val="0"/>
              </a:spcBef>
              <a:spcAft>
                <a:spcPct val="0"/>
              </a:spcAft>
              <a:buFont typeface="Arial" panose="020B0604020202020204" pitchFamily="34" charset="0"/>
              <a:buChar char="•"/>
            </a:pPr>
            <a:r>
              <a:rPr lang="en-US" sz="1200">
                <a:solidFill>
                  <a:srgbClr val="000000"/>
                </a:solidFill>
                <a:cs typeface="Segoe UI"/>
                <a:hlinkClick r:id="rId3" action="ppaction://hlinksldjump"/>
              </a:rPr>
              <a:t>Configure tenant-wide sharing policies</a:t>
            </a:r>
            <a:endParaRPr lang="en-US" sz="1200">
              <a:solidFill>
                <a:srgbClr val="000000"/>
              </a:solidFill>
              <a:cs typeface="Segoe UI"/>
            </a:endParaRPr>
          </a:p>
          <a:p>
            <a:pPr marL="171450" indent="-171450" defTabSz="932472" fontAlgn="base">
              <a:spcBef>
                <a:spcPct val="0"/>
              </a:spcBef>
              <a:spcAft>
                <a:spcPct val="0"/>
              </a:spcAft>
              <a:buFont typeface="Arial" panose="020B0604020202020204" pitchFamily="34" charset="0"/>
              <a:buChar char="•"/>
            </a:pPr>
            <a:r>
              <a:rPr lang="en-US" sz="1200">
                <a:solidFill>
                  <a:srgbClr val="000000"/>
                </a:solidFill>
                <a:cs typeface="Segoe UI"/>
                <a:hlinkClick r:id="rId4" action="ppaction://hlinksldjump"/>
              </a:rPr>
              <a:t>Disable “Everyone Except External Users” sharing</a:t>
            </a:r>
            <a:endParaRPr lang="en-US" sz="1200">
              <a:solidFill>
                <a:srgbClr val="000000"/>
              </a:solidFill>
              <a:cs typeface="Segoe UI"/>
            </a:endParaRPr>
          </a:p>
        </p:txBody>
      </p:sp>
      <p:sp>
        <p:nvSpPr>
          <p:cNvPr id="8" name="Rectangle: Rounded Corners 7">
            <a:extLst>
              <a:ext uri="{FF2B5EF4-FFF2-40B4-BE49-F238E27FC236}">
                <a16:creationId xmlns:a16="http://schemas.microsoft.com/office/drawing/2014/main" id="{29DB78F2-01F6-48D9-5DBD-7A6EFEA5C7AA}"/>
              </a:ext>
            </a:extLst>
          </p:cNvPr>
          <p:cNvSpPr/>
          <p:nvPr/>
        </p:nvSpPr>
        <p:spPr bwMode="auto">
          <a:xfrm>
            <a:off x="8065507" y="3708951"/>
            <a:ext cx="3474720" cy="274320"/>
          </a:xfrm>
          <a:prstGeom prst="roundRect">
            <a:avLst>
              <a:gd name="adj" fmla="val 18696"/>
            </a:avLst>
          </a:prstGeom>
          <a:gradFill flip="none" rotWithShape="1">
            <a:gsLst>
              <a:gs pos="0">
                <a:srgbClr val="C03BC4"/>
              </a:gs>
              <a:gs pos="80000">
                <a:srgbClr val="0078D4"/>
              </a:gs>
            </a:gsLst>
            <a:path path="circle">
              <a:fillToRect l="100000" t="100000"/>
            </a:path>
            <a:tileRect r="-100000" b="-100000"/>
          </a:gradFill>
          <a:effectLst>
            <a:outerShdw blurRad="50800" dist="25400" dir="2700000" algn="tl" rotWithShape="0">
              <a:prstClr val="black">
                <a:alpha val="20000"/>
              </a:prstClr>
            </a:outerShdw>
          </a:effectLst>
        </p:spPr>
        <p:txBody>
          <a:bodyPr wrap="square" lIns="73152" tIns="45720" rIns="73152"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2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Assess site oversharing</a:t>
            </a:r>
          </a:p>
        </p:txBody>
      </p:sp>
      <p:sp>
        <p:nvSpPr>
          <p:cNvPr id="12" name="Rectangle: Rounded Corners 11">
            <a:extLst>
              <a:ext uri="{FF2B5EF4-FFF2-40B4-BE49-F238E27FC236}">
                <a16:creationId xmlns:a16="http://schemas.microsoft.com/office/drawing/2014/main" id="{8A2E30B5-EC32-979A-2623-F7BEAD324B5C}"/>
              </a:ext>
            </a:extLst>
          </p:cNvPr>
          <p:cNvSpPr/>
          <p:nvPr/>
        </p:nvSpPr>
        <p:spPr bwMode="auto">
          <a:xfrm>
            <a:off x="8065506" y="4052221"/>
            <a:ext cx="3474720" cy="1371600"/>
          </a:xfrm>
          <a:prstGeom prst="roundRect">
            <a:avLst>
              <a:gd name="adj" fmla="val 5497"/>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1450" indent="-171450" defTabSz="932472" fontAlgn="base">
              <a:spcBef>
                <a:spcPct val="0"/>
              </a:spcBef>
              <a:spcAft>
                <a:spcPct val="0"/>
              </a:spcAft>
              <a:buFont typeface="Arial" panose="020B0604020202020204" pitchFamily="34" charset="0"/>
              <a:buChar char="•"/>
            </a:pPr>
            <a:r>
              <a:rPr lang="en-US" sz="1200">
                <a:solidFill>
                  <a:srgbClr val="000000"/>
                </a:solidFill>
                <a:cs typeface="Segoe UI"/>
                <a:hlinkClick r:id="rId5" action="ppaction://hlinksldjump"/>
              </a:rPr>
              <a:t>Assess site content and risks</a:t>
            </a:r>
          </a:p>
          <a:p>
            <a:pPr marL="171450" indent="-171450" defTabSz="932472" fontAlgn="base">
              <a:spcBef>
                <a:spcPct val="0"/>
              </a:spcBef>
              <a:spcAft>
                <a:spcPct val="0"/>
              </a:spcAft>
              <a:buFont typeface="Arial" panose="020B0604020202020204" pitchFamily="34" charset="0"/>
              <a:buChar char="•"/>
            </a:pPr>
            <a:r>
              <a:rPr lang="en-US" sz="1200">
                <a:solidFill>
                  <a:srgbClr val="000000"/>
                </a:solidFill>
                <a:cs typeface="Segoe UI"/>
                <a:hlinkClick r:id="rId5" action="ppaction://hlinksldjump"/>
              </a:rPr>
              <a:t>Review user access to high-risk sites</a:t>
            </a:r>
            <a:endParaRPr lang="en-US" sz="1200">
              <a:solidFill>
                <a:srgbClr val="000000"/>
              </a:solidFill>
              <a:cs typeface="Segoe UI"/>
              <a:hlinkClick r:id="rId5" action="ppaction://hlinksldjump">
                <a:extLst>
                  <a:ext uri="{A12FA001-AC4F-418D-AE19-62706E023703}">
                    <ahyp:hlinkClr xmlns:ahyp="http://schemas.microsoft.com/office/drawing/2018/hyperlinkcolor" val="tx"/>
                  </a:ext>
                </a:extLst>
              </a:hlinkClick>
            </a:endParaRPr>
          </a:p>
          <a:p>
            <a:pPr marL="171450" indent="-171450" defTabSz="932472" fontAlgn="base">
              <a:spcBef>
                <a:spcPct val="0"/>
              </a:spcBef>
              <a:spcAft>
                <a:spcPct val="0"/>
              </a:spcAft>
              <a:buFont typeface="Arial" panose="020B0604020202020204" pitchFamily="34" charset="0"/>
              <a:buChar char="•"/>
            </a:pPr>
            <a:r>
              <a:rPr lang="en-US" sz="1200">
                <a:solidFill>
                  <a:srgbClr val="000000"/>
                </a:solidFill>
                <a:cs typeface="Segoe UI"/>
                <a:hlinkClick r:id="rId6" action="ppaction://hlinksldjump"/>
              </a:rPr>
              <a:t>Validate ownership</a:t>
            </a:r>
            <a:endParaRPr lang="en-US" sz="1200">
              <a:solidFill>
                <a:srgbClr val="000000"/>
              </a:solidFill>
              <a:cs typeface="Segoe UI"/>
            </a:endParaRPr>
          </a:p>
          <a:p>
            <a:pPr marL="171450" indent="-171450" defTabSz="932472" fontAlgn="base">
              <a:spcBef>
                <a:spcPct val="0"/>
              </a:spcBef>
              <a:spcAft>
                <a:spcPct val="0"/>
              </a:spcAft>
              <a:buFont typeface="Arial" panose="020B0604020202020204" pitchFamily="34" charset="0"/>
              <a:buChar char="•"/>
            </a:pPr>
            <a:r>
              <a:rPr lang="en-US" sz="1200">
                <a:solidFill>
                  <a:srgbClr val="000000"/>
                </a:solidFill>
                <a:cs typeface="Segoe UI"/>
                <a:hlinkClick r:id="rId7" action="ppaction://hlinksldjump"/>
              </a:rPr>
              <a:t>Clean-up inactive sites</a:t>
            </a:r>
            <a:endParaRPr lang="en-US" sz="1200">
              <a:solidFill>
                <a:srgbClr val="000000"/>
              </a:solidFill>
              <a:cs typeface="Segoe UI"/>
            </a:endParaRPr>
          </a:p>
          <a:p>
            <a:pPr marL="171450" indent="-171450" defTabSz="932472" fontAlgn="base">
              <a:spcBef>
                <a:spcPct val="0"/>
              </a:spcBef>
              <a:spcAft>
                <a:spcPct val="0"/>
              </a:spcAft>
              <a:buFont typeface="Arial" panose="020B0604020202020204" pitchFamily="34" charset="0"/>
              <a:buChar char="•"/>
            </a:pPr>
            <a:r>
              <a:rPr lang="en-US" sz="1200">
                <a:solidFill>
                  <a:srgbClr val="000000"/>
                </a:solidFill>
                <a:cs typeface="Segoe UI"/>
                <a:hlinkClick r:id="rId8" action="ppaction://hlinksldjump"/>
              </a:rPr>
              <a:t>Lock-down high-risk sites</a:t>
            </a:r>
            <a:endParaRPr lang="en-US" sz="1200">
              <a:solidFill>
                <a:srgbClr val="000000"/>
              </a:solidFill>
              <a:cs typeface="Segoe UI"/>
            </a:endParaRPr>
          </a:p>
        </p:txBody>
      </p:sp>
      <p:sp>
        <p:nvSpPr>
          <p:cNvPr id="10" name="Rectangle: Rounded Corners 9">
            <a:extLst>
              <a:ext uri="{FF2B5EF4-FFF2-40B4-BE49-F238E27FC236}">
                <a16:creationId xmlns:a16="http://schemas.microsoft.com/office/drawing/2014/main" id="{600C8C4A-57DF-E750-012A-E5325CFD270C}"/>
              </a:ext>
            </a:extLst>
          </p:cNvPr>
          <p:cNvSpPr/>
          <p:nvPr/>
        </p:nvSpPr>
        <p:spPr bwMode="auto">
          <a:xfrm>
            <a:off x="8056750" y="5517636"/>
            <a:ext cx="3483476" cy="274320"/>
          </a:xfrm>
          <a:prstGeom prst="roundRect">
            <a:avLst>
              <a:gd name="adj" fmla="val 18696"/>
            </a:avLst>
          </a:prstGeom>
          <a:solidFill>
            <a:srgbClr val="D9D9D9"/>
          </a:solidFill>
          <a:effectLst>
            <a:outerShdw blurRad="50800" dist="25400" dir="2700000" algn="tl" rotWithShape="0">
              <a:prstClr val="black">
                <a:alpha val="20000"/>
              </a:prstClr>
            </a:outerShdw>
          </a:effectLst>
        </p:spPr>
        <p:txBody>
          <a:bodyPr wrap="square" lIns="73152" tIns="45720" rIns="73152"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200" b="1" i="1" u="none" strike="noStrike" kern="1200" cap="none" spc="0" normalizeH="0" baseline="0" noProof="0">
                <a:ln w="3175">
                  <a:noFill/>
                </a:ln>
                <a:solidFill>
                  <a:sysClr val="windowText" lastClr="000000"/>
                </a:solidFill>
                <a:effectLst/>
                <a:uLnTx/>
                <a:uFillTx/>
                <a:latin typeface="Segoe Sans Display Semibold" pitchFamily="2" charset="0"/>
                <a:ea typeface="+mn-ea"/>
                <a:cs typeface="Segoe Sans Display Semibold" pitchFamily="2" charset="0"/>
              </a:rPr>
              <a:t>Optional: Grant Copilot access to low-risk sites</a:t>
            </a:r>
          </a:p>
        </p:txBody>
      </p:sp>
      <p:sp>
        <p:nvSpPr>
          <p:cNvPr id="13" name="Rectangle: Rounded Corners 12">
            <a:extLst>
              <a:ext uri="{FF2B5EF4-FFF2-40B4-BE49-F238E27FC236}">
                <a16:creationId xmlns:a16="http://schemas.microsoft.com/office/drawing/2014/main" id="{7AE82D0E-FE7F-0E80-09F9-ADC178B238EC}"/>
              </a:ext>
            </a:extLst>
          </p:cNvPr>
          <p:cNvSpPr/>
          <p:nvPr/>
        </p:nvSpPr>
        <p:spPr bwMode="auto">
          <a:xfrm>
            <a:off x="8065505" y="5868159"/>
            <a:ext cx="3491649" cy="725536"/>
          </a:xfrm>
          <a:prstGeom prst="roundRect">
            <a:avLst>
              <a:gd name="adj" fmla="val 5497"/>
            </a:avLst>
          </a:prstGeom>
          <a:solidFill>
            <a:schemeClr val="bg1"/>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228600" indent="-228600" defTabSz="932472" fontAlgn="base">
              <a:spcBef>
                <a:spcPct val="0"/>
              </a:spcBef>
              <a:spcAft>
                <a:spcPct val="0"/>
              </a:spcAft>
              <a:buFont typeface="Arial" panose="020B0604020202020204" pitchFamily="34" charset="0"/>
              <a:buChar char="•"/>
            </a:pPr>
            <a:r>
              <a:rPr lang="en-US" sz="1200">
                <a:solidFill>
                  <a:srgbClr val="000000"/>
                </a:solidFill>
                <a:cs typeface="Segoe UI"/>
                <a:hlinkClick r:id="rId9" action="ppaction://hlinksldjump"/>
              </a:rPr>
              <a:t>Identity most-popular sites</a:t>
            </a:r>
            <a:endParaRPr lang="en-US" sz="1200">
              <a:solidFill>
                <a:srgbClr val="000000"/>
              </a:solidFill>
              <a:cs typeface="Segoe UI"/>
            </a:endParaRPr>
          </a:p>
          <a:p>
            <a:pPr marL="228600" indent="-228600" defTabSz="932472" fontAlgn="base">
              <a:spcBef>
                <a:spcPct val="0"/>
              </a:spcBef>
              <a:spcAft>
                <a:spcPct val="0"/>
              </a:spcAft>
              <a:buFont typeface="Arial" panose="020B0604020202020204" pitchFamily="34" charset="0"/>
              <a:buChar char="•"/>
            </a:pPr>
            <a:r>
              <a:rPr lang="en-US" sz="1200">
                <a:solidFill>
                  <a:srgbClr val="000000"/>
                </a:solidFill>
                <a:cs typeface="Segoe UI"/>
                <a:hlinkClick r:id="rId10" action="ppaction://hlinksldjump"/>
              </a:rPr>
              <a:t>Add selected sites &amp; enable/Disable RSS </a:t>
            </a:r>
            <a:endParaRPr lang="en-US" sz="1200">
              <a:solidFill>
                <a:srgbClr val="000000"/>
              </a:solidFill>
              <a:cs typeface="Segoe UI"/>
            </a:endParaRPr>
          </a:p>
        </p:txBody>
      </p:sp>
    </p:spTree>
    <p:extLst>
      <p:ext uri="{BB962C8B-B14F-4D97-AF65-F5344CB8AC3E}">
        <p14:creationId xmlns:p14="http://schemas.microsoft.com/office/powerpoint/2010/main" val="3949757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C6EBE-F376-CD12-24BF-565290634767}"/>
            </a:ext>
          </a:extLst>
        </p:cNvPr>
        <p:cNvGrpSpPr/>
        <p:nvPr/>
      </p:nvGrpSpPr>
      <p:grpSpPr>
        <a:xfrm>
          <a:off x="0" y="0"/>
          <a:ext cx="0" cy="0"/>
          <a:chOff x="0" y="0"/>
          <a:chExt cx="0" cy="0"/>
        </a:xfrm>
      </p:grpSpPr>
      <p:sp>
        <p:nvSpPr>
          <p:cNvPr id="40" name="Title 1">
            <a:extLst>
              <a:ext uri="{FF2B5EF4-FFF2-40B4-BE49-F238E27FC236}">
                <a16:creationId xmlns:a16="http://schemas.microsoft.com/office/drawing/2014/main" id="{7990BBB8-BBFB-BD65-C141-AC8673CA50B6}"/>
              </a:ext>
            </a:extLst>
          </p:cNvPr>
          <p:cNvSpPr txBox="1">
            <a:spLocks noGrp="1"/>
          </p:cNvSpPr>
          <p:nvPr>
            <p:ph type="title"/>
          </p:nvPr>
        </p:nvSpPr>
        <p:spPr>
          <a:xfrm>
            <a:off x="588264" y="292712"/>
            <a:ext cx="3447288" cy="861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50" normalizeH="0" baseline="0" noProof="0">
                <a:ln w="3175">
                  <a:noFill/>
                </a:ln>
                <a:solidFill>
                  <a:srgbClr val="0078D4"/>
                </a:solidFill>
                <a:effectLst/>
                <a:uLnTx/>
                <a:uFillTx/>
                <a:latin typeface="Segoe UI Semibold"/>
                <a:ea typeface="+mn-ea"/>
                <a:cs typeface="Segoe UI" pitchFamily="34" charset="0"/>
              </a:rPr>
              <a:t>Enable proactive audit and access logs</a:t>
            </a:r>
          </a:p>
        </p:txBody>
      </p:sp>
      <p:sp>
        <p:nvSpPr>
          <p:cNvPr id="54" name="Rectangle: Rounded Corners 53">
            <a:extLst>
              <a:ext uri="{FF2B5EF4-FFF2-40B4-BE49-F238E27FC236}">
                <a16:creationId xmlns:a16="http://schemas.microsoft.com/office/drawing/2014/main" id="{325B6148-02E3-C71A-7D3D-2423EA5C809E}"/>
              </a:ext>
              <a:ext uri="{C183D7F6-B498-43B3-948B-1728B52AA6E4}">
                <adec:decorative xmlns:adec="http://schemas.microsoft.com/office/drawing/2017/decorative" val="1"/>
              </a:ext>
            </a:extLst>
          </p:cNvPr>
          <p:cNvSpPr/>
          <p:nvPr/>
        </p:nvSpPr>
        <p:spPr bwMode="auto">
          <a:xfrm>
            <a:off x="415116" y="2793629"/>
            <a:ext cx="3787486" cy="3529096"/>
          </a:xfrm>
          <a:prstGeom prst="roundRect">
            <a:avLst>
              <a:gd name="adj" fmla="val 1729"/>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9" name="Title 16">
            <a:extLst>
              <a:ext uri="{FF2B5EF4-FFF2-40B4-BE49-F238E27FC236}">
                <a16:creationId xmlns:a16="http://schemas.microsoft.com/office/drawing/2014/main" id="{F5D7AEFB-134E-4262-CEBB-27B512A71903}"/>
              </a:ext>
            </a:extLst>
          </p:cNvPr>
          <p:cNvSpPr txBox="1">
            <a:spLocks/>
          </p:cNvSpPr>
          <p:nvPr/>
        </p:nvSpPr>
        <p:spPr>
          <a:xfrm>
            <a:off x="588264" y="1295666"/>
            <a:ext cx="3447288" cy="107721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000" b="0" kern="1200" cap="none" spc="0" baseline="0">
                <a:ln w="3175">
                  <a:noFill/>
                </a:ln>
                <a:solidFill>
                  <a:schemeClr val="tx1"/>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UI"/>
                <a:ea typeface="+mn-ea"/>
                <a:cs typeface="Segoe UI" panose="020B0502040204020203" pitchFamily="34" charset="0"/>
              </a:rPr>
              <a:t>Audit logs track user and admin activity, including Copilot interactions, helping detect oversharing. Even though auditing </a:t>
            </a:r>
            <a:br>
              <a:rPr kumimoji="0" lang="en-US" sz="1400" b="0" i="0" u="none" strike="noStrike" kern="1200" cap="none" spc="0" normalizeH="0" baseline="0" noProof="0">
                <a:ln w="3175">
                  <a:noFill/>
                </a:ln>
                <a:solidFill>
                  <a:srgbClr val="000000"/>
                </a:solidFill>
                <a:effectLst/>
                <a:uLnTx/>
                <a:uFillTx/>
                <a:latin typeface="Segoe UI"/>
                <a:ea typeface="+mn-ea"/>
                <a:cs typeface="Segoe UI" panose="020B0502040204020203" pitchFamily="34" charset="0"/>
              </a:rPr>
            </a:br>
            <a:r>
              <a:rPr kumimoji="0" lang="en-US" sz="1400" b="0" i="0" u="none" strike="noStrike" kern="1200" cap="none" spc="0" normalizeH="0" baseline="0" noProof="0">
                <a:ln w="3175">
                  <a:noFill/>
                </a:ln>
                <a:solidFill>
                  <a:srgbClr val="000000"/>
                </a:solidFill>
                <a:effectLst/>
                <a:uLnTx/>
                <a:uFillTx/>
                <a:latin typeface="Segoe UI"/>
                <a:ea typeface="+mn-ea"/>
                <a:cs typeface="Segoe UI" panose="020B0502040204020203" pitchFamily="34" charset="0"/>
              </a:rPr>
              <a:t>is usually turned on by default, confirming it's active ensures no gap in visibility.</a:t>
            </a:r>
          </a:p>
        </p:txBody>
      </p:sp>
      <p:sp>
        <p:nvSpPr>
          <p:cNvPr id="56" name="TextBox 55">
            <a:extLst>
              <a:ext uri="{FF2B5EF4-FFF2-40B4-BE49-F238E27FC236}">
                <a16:creationId xmlns:a16="http://schemas.microsoft.com/office/drawing/2014/main" id="{62BB6EC8-0DA8-37B1-F0DE-52EA621C0B4F}"/>
              </a:ext>
            </a:extLst>
          </p:cNvPr>
          <p:cNvSpPr txBox="1"/>
          <p:nvPr/>
        </p:nvSpPr>
        <p:spPr>
          <a:xfrm>
            <a:off x="588264" y="2968468"/>
            <a:ext cx="3438143" cy="193899"/>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How to do it</a:t>
            </a:r>
          </a:p>
        </p:txBody>
      </p:sp>
      <p:grpSp>
        <p:nvGrpSpPr>
          <p:cNvPr id="16" name="Group 15">
            <a:extLst>
              <a:ext uri="{FF2B5EF4-FFF2-40B4-BE49-F238E27FC236}">
                <a16:creationId xmlns:a16="http://schemas.microsoft.com/office/drawing/2014/main" id="{AED1E02E-E9E0-4494-7653-124F84E6E3F3}"/>
              </a:ext>
              <a:ext uri="{C183D7F6-B498-43B3-948B-1728B52AA6E4}">
                <adec:decorative xmlns:adec="http://schemas.microsoft.com/office/drawing/2017/decorative" val="1"/>
              </a:ext>
            </a:extLst>
          </p:cNvPr>
          <p:cNvGrpSpPr/>
          <p:nvPr/>
        </p:nvGrpSpPr>
        <p:grpSpPr>
          <a:xfrm>
            <a:off x="8530341" y="1174429"/>
            <a:ext cx="3354697" cy="2280252"/>
            <a:chOff x="8493615" y="1174429"/>
            <a:chExt cx="3354697" cy="2280252"/>
          </a:xfrm>
        </p:grpSpPr>
        <p:pic>
          <p:nvPicPr>
            <p:cNvPr id="2" name="Picture 1">
              <a:extLst>
                <a:ext uri="{FF2B5EF4-FFF2-40B4-BE49-F238E27FC236}">
                  <a16:creationId xmlns:a16="http://schemas.microsoft.com/office/drawing/2014/main" id="{2E6F96A1-D891-7594-39AD-C95FDD518029}"/>
                </a:ext>
              </a:extLst>
            </p:cNvPr>
            <p:cNvPicPr>
              <a:picLocks noChangeAspect="1"/>
            </p:cNvPicPr>
            <p:nvPr/>
          </p:nvPicPr>
          <p:blipFill>
            <a:blip r:embed="rId3"/>
            <a:srcRect l="67" r="225" b="4661"/>
            <a:stretch>
              <a:fillRect/>
            </a:stretch>
          </p:blipFill>
          <p:spPr>
            <a:xfrm>
              <a:off x="8493615" y="1562996"/>
              <a:ext cx="3354697" cy="1891685"/>
            </a:xfrm>
            <a:prstGeom prst="roundRect">
              <a:avLst>
                <a:gd name="adj" fmla="val 2024"/>
              </a:avLst>
            </a:prstGeom>
            <a:noFill/>
            <a:effectLst>
              <a:outerShdw blurRad="50800" dist="25400" dir="2700000" algn="tl" rotWithShape="0">
                <a:prstClr val="black">
                  <a:alpha val="20000"/>
                </a:prstClr>
              </a:outerShdw>
            </a:effectLst>
          </p:spPr>
        </p:pic>
        <p:sp>
          <p:nvSpPr>
            <p:cNvPr id="7" name="Oval 6">
              <a:extLst>
                <a:ext uri="{FF2B5EF4-FFF2-40B4-BE49-F238E27FC236}">
                  <a16:creationId xmlns:a16="http://schemas.microsoft.com/office/drawing/2014/main" id="{001AE8DD-883A-2E9C-D483-8A18B5C722F7}"/>
                </a:ext>
                <a:ext uri="{C183D7F6-B498-43B3-948B-1728B52AA6E4}">
                  <adec:decorative xmlns:adec="http://schemas.microsoft.com/office/drawing/2017/decorative" val="0"/>
                </a:ext>
              </a:extLst>
            </p:cNvPr>
            <p:cNvSpPr/>
            <p:nvPr/>
          </p:nvSpPr>
          <p:spPr bwMode="auto">
            <a:xfrm>
              <a:off x="8494766" y="1174429"/>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3</a:t>
              </a:r>
            </a:p>
          </p:txBody>
        </p:sp>
        <p:cxnSp>
          <p:nvCxnSpPr>
            <p:cNvPr id="12" name="Straight Arrow Connector 11">
              <a:extLst>
                <a:ext uri="{FF2B5EF4-FFF2-40B4-BE49-F238E27FC236}">
                  <a16:creationId xmlns:a16="http://schemas.microsoft.com/office/drawing/2014/main" id="{9B1920B8-AF14-E9DB-247E-EA1B1E799688}"/>
                </a:ext>
              </a:extLst>
            </p:cNvPr>
            <p:cNvCxnSpPr>
              <a:cxnSpLocks/>
              <a:stCxn id="14" idx="1"/>
            </p:cNvCxnSpPr>
            <p:nvPr/>
          </p:nvCxnSpPr>
          <p:spPr>
            <a:xfrm flipH="1">
              <a:off x="8885079" y="1730788"/>
              <a:ext cx="211301" cy="0"/>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81719F6C-F7F0-AB13-98A5-A28B94D028DB}"/>
                </a:ext>
              </a:extLst>
            </p:cNvPr>
            <p:cNvPicPr>
              <a:picLocks noChangeAspect="1"/>
            </p:cNvPicPr>
            <p:nvPr/>
          </p:nvPicPr>
          <p:blipFill>
            <a:blip r:embed="rId3"/>
            <a:srcRect l="5764" t="6433" r="88335" b="89703"/>
            <a:stretch>
              <a:fillRect/>
            </a:stretch>
          </p:blipFill>
          <p:spPr>
            <a:xfrm>
              <a:off x="9096380" y="1521066"/>
              <a:ext cx="1085619" cy="419443"/>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grpSp>
      <p:pic>
        <p:nvPicPr>
          <p:cNvPr id="6" name="Picture 5">
            <a:extLst>
              <a:ext uri="{FF2B5EF4-FFF2-40B4-BE49-F238E27FC236}">
                <a16:creationId xmlns:a16="http://schemas.microsoft.com/office/drawing/2014/main" id="{F21AC945-1DE9-8BAE-0FFB-94F6ECAE434E}"/>
              </a:ext>
              <a:ext uri="{C183D7F6-B498-43B3-948B-1728B52AA6E4}">
                <adec:decorative xmlns:adec="http://schemas.microsoft.com/office/drawing/2017/decorative" val="1"/>
              </a:ext>
            </a:extLst>
          </p:cNvPr>
          <p:cNvPicPr>
            <a:picLocks noChangeAspect="1"/>
          </p:cNvPicPr>
          <p:nvPr/>
        </p:nvPicPr>
        <p:blipFill>
          <a:blip r:embed="rId4"/>
          <a:srcRect r="247" b="5063"/>
          <a:stretch>
            <a:fillRect/>
          </a:stretch>
        </p:blipFill>
        <p:spPr>
          <a:xfrm>
            <a:off x="4924680" y="1589158"/>
            <a:ext cx="3354697" cy="1891685"/>
          </a:xfrm>
          <a:prstGeom prst="roundRect">
            <a:avLst>
              <a:gd name="adj" fmla="val 2024"/>
            </a:avLst>
          </a:prstGeom>
          <a:noFill/>
          <a:effectLst>
            <a:outerShdw blurRad="50800" dist="25400" dir="2700000" algn="tl" rotWithShape="0">
              <a:prstClr val="black">
                <a:alpha val="20000"/>
              </a:prstClr>
            </a:outerShdw>
          </a:effectLst>
        </p:spPr>
      </p:pic>
      <p:cxnSp>
        <p:nvCxnSpPr>
          <p:cNvPr id="11" name="Straight Arrow Connector 10">
            <a:extLst>
              <a:ext uri="{FF2B5EF4-FFF2-40B4-BE49-F238E27FC236}">
                <a16:creationId xmlns:a16="http://schemas.microsoft.com/office/drawing/2014/main" id="{996BD914-B28C-0940-B288-C63534C44138}"/>
              </a:ext>
              <a:ext uri="{C183D7F6-B498-43B3-948B-1728B52AA6E4}">
                <adec:decorative xmlns:adec="http://schemas.microsoft.com/office/drawing/2017/decorative" val="1"/>
              </a:ext>
            </a:extLst>
          </p:cNvPr>
          <p:cNvCxnSpPr>
            <a:cxnSpLocks/>
            <a:stCxn id="13" idx="1"/>
          </p:cNvCxnSpPr>
          <p:nvPr/>
        </p:nvCxnSpPr>
        <p:spPr>
          <a:xfrm flipH="1">
            <a:off x="5064554" y="1847573"/>
            <a:ext cx="204076" cy="0"/>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B9BBFF8-901D-A561-805F-4FAF026F3D61}"/>
              </a:ext>
              <a:ext uri="{C183D7F6-B498-43B3-948B-1728B52AA6E4}">
                <adec:decorative xmlns:adec="http://schemas.microsoft.com/office/drawing/2017/decorative" val="1"/>
              </a:ext>
            </a:extLst>
          </p:cNvPr>
          <p:cNvPicPr>
            <a:picLocks noChangeAspect="1"/>
          </p:cNvPicPr>
          <p:nvPr/>
        </p:nvPicPr>
        <p:blipFill>
          <a:blip r:embed="rId4"/>
          <a:srcRect t="10491" r="95867" b="82750"/>
          <a:stretch>
            <a:fillRect/>
          </a:stretch>
        </p:blipFill>
        <p:spPr>
          <a:xfrm>
            <a:off x="5268630" y="1573725"/>
            <a:ext cx="565232" cy="547696"/>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grpSp>
        <p:nvGrpSpPr>
          <p:cNvPr id="23" name="Group 22">
            <a:extLst>
              <a:ext uri="{FF2B5EF4-FFF2-40B4-BE49-F238E27FC236}">
                <a16:creationId xmlns:a16="http://schemas.microsoft.com/office/drawing/2014/main" id="{2394F5D0-CC08-D488-44B1-9A7F6B3A2FDD}"/>
              </a:ext>
              <a:ext uri="{C183D7F6-B498-43B3-948B-1728B52AA6E4}">
                <adec:decorative xmlns:adec="http://schemas.microsoft.com/office/drawing/2017/decorative" val="1"/>
              </a:ext>
            </a:extLst>
          </p:cNvPr>
          <p:cNvGrpSpPr/>
          <p:nvPr/>
        </p:nvGrpSpPr>
        <p:grpSpPr>
          <a:xfrm>
            <a:off x="8530341" y="3774217"/>
            <a:ext cx="663165" cy="311940"/>
            <a:chOff x="5275905" y="3810250"/>
            <a:chExt cx="663165" cy="311940"/>
          </a:xfrm>
        </p:grpSpPr>
        <p:sp>
          <p:nvSpPr>
            <p:cNvPr id="9" name="Oval 8">
              <a:extLst>
                <a:ext uri="{FF2B5EF4-FFF2-40B4-BE49-F238E27FC236}">
                  <a16:creationId xmlns:a16="http://schemas.microsoft.com/office/drawing/2014/main" id="{CCE9737E-8202-74FB-C456-3CAD211B4866}"/>
                </a:ext>
                <a:ext uri="{C183D7F6-B498-43B3-948B-1728B52AA6E4}">
                  <adec:decorative xmlns:adec="http://schemas.microsoft.com/office/drawing/2017/decorative" val="0"/>
                </a:ext>
              </a:extLst>
            </p:cNvPr>
            <p:cNvSpPr/>
            <p:nvPr/>
          </p:nvSpPr>
          <p:spPr bwMode="auto">
            <a:xfrm>
              <a:off x="5275905" y="3810250"/>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5</a:t>
              </a:r>
            </a:p>
          </p:txBody>
        </p:sp>
        <p:sp>
          <p:nvSpPr>
            <p:cNvPr id="10" name="Oval 9">
              <a:extLst>
                <a:ext uri="{FF2B5EF4-FFF2-40B4-BE49-F238E27FC236}">
                  <a16:creationId xmlns:a16="http://schemas.microsoft.com/office/drawing/2014/main" id="{E0D59547-75FD-89E6-D47C-454B39418EB9}"/>
                </a:ext>
                <a:ext uri="{C183D7F6-B498-43B3-948B-1728B52AA6E4}">
                  <adec:decorative xmlns:adec="http://schemas.microsoft.com/office/drawing/2017/decorative" val="0"/>
                </a:ext>
              </a:extLst>
            </p:cNvPr>
            <p:cNvSpPr/>
            <p:nvPr/>
          </p:nvSpPr>
          <p:spPr bwMode="auto">
            <a:xfrm>
              <a:off x="5627130" y="3810250"/>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6</a:t>
              </a:r>
            </a:p>
          </p:txBody>
        </p:sp>
      </p:grpSp>
      <p:pic>
        <p:nvPicPr>
          <p:cNvPr id="15" name="Picture 14">
            <a:extLst>
              <a:ext uri="{FF2B5EF4-FFF2-40B4-BE49-F238E27FC236}">
                <a16:creationId xmlns:a16="http://schemas.microsoft.com/office/drawing/2014/main" id="{31296A97-1B70-DFCE-92D2-AED6CB9E34DA}"/>
              </a:ext>
              <a:ext uri="{C183D7F6-B498-43B3-948B-1728B52AA6E4}">
                <adec:decorative xmlns:adec="http://schemas.microsoft.com/office/drawing/2017/decorative" val="1"/>
              </a:ext>
            </a:extLst>
          </p:cNvPr>
          <p:cNvPicPr>
            <a:picLocks noChangeAspect="1"/>
          </p:cNvPicPr>
          <p:nvPr/>
        </p:nvPicPr>
        <p:blipFill>
          <a:blip r:embed="rId5"/>
          <a:srcRect r="126" b="5063"/>
          <a:stretch>
            <a:fillRect/>
          </a:stretch>
        </p:blipFill>
        <p:spPr>
          <a:xfrm>
            <a:off x="4924680" y="4188946"/>
            <a:ext cx="3354697" cy="1891685"/>
          </a:xfrm>
          <a:prstGeom prst="roundRect">
            <a:avLst>
              <a:gd name="adj" fmla="val 2024"/>
            </a:avLst>
          </a:prstGeom>
          <a:noFill/>
          <a:effectLst>
            <a:outerShdw blurRad="50800" dist="25400" dir="2700000" algn="tl" rotWithShape="0">
              <a:prstClr val="black">
                <a:alpha val="20000"/>
              </a:prstClr>
            </a:outerShdw>
          </a:effectLst>
        </p:spPr>
      </p:pic>
      <p:cxnSp>
        <p:nvCxnSpPr>
          <p:cNvPr id="32" name="!!line2">
            <a:extLst>
              <a:ext uri="{FF2B5EF4-FFF2-40B4-BE49-F238E27FC236}">
                <a16:creationId xmlns:a16="http://schemas.microsoft.com/office/drawing/2014/main" id="{493DC514-E3CC-1C55-06FD-CF539A233FF4}"/>
              </a:ext>
              <a:ext uri="{C183D7F6-B498-43B3-948B-1728B52AA6E4}">
                <adec:decorative xmlns:adec="http://schemas.microsoft.com/office/drawing/2017/decorative" val="1"/>
              </a:ext>
            </a:extLst>
          </p:cNvPr>
          <p:cNvCxnSpPr>
            <a:cxnSpLocks/>
          </p:cNvCxnSpPr>
          <p:nvPr/>
        </p:nvCxnSpPr>
        <p:spPr>
          <a:xfrm>
            <a:off x="588264" y="4211206"/>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2C34A54-E42E-6194-DFE0-696EF1C64A0A}"/>
              </a:ext>
            </a:extLst>
          </p:cNvPr>
          <p:cNvSpPr txBox="1">
            <a:spLocks/>
          </p:cNvSpPr>
          <p:nvPr/>
        </p:nvSpPr>
        <p:spPr>
          <a:xfrm>
            <a:off x="588264" y="3484343"/>
            <a:ext cx="3447288"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pl-PL" sz="1200" b="0" i="0" u="none" strike="noStrike" kern="1200" cap="none" spc="0" normalizeH="0" baseline="0" noProof="0">
                <a:ln>
                  <a:noFill/>
                </a:ln>
                <a:solidFill>
                  <a:srgbClr val="000000"/>
                </a:solidFill>
                <a:effectLst/>
                <a:uLnTx/>
                <a:uFillTx/>
                <a:latin typeface="Segoe UI"/>
                <a:ea typeface="+mn-ea"/>
                <a:cs typeface="+mn-cs"/>
              </a:rPr>
              <a:t>Go to </a:t>
            </a:r>
            <a:r>
              <a:rPr kumimoji="0" lang="pl-PL" sz="1200" b="0" i="0" u="none" strike="noStrike" kern="1200" cap="none" spc="0" normalizeH="0" baseline="0" noProof="0">
                <a:ln>
                  <a:noFill/>
                </a:ln>
                <a:solidFill>
                  <a:srgbClr val="0078D4"/>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purview.microsoft.com</a:t>
            </a:r>
            <a:endParaRPr kumimoji="0" lang="pl-PL" sz="1200" b="0" i="0" u="none" strike="noStrike" kern="1200" cap="none" spc="0" normalizeH="0" baseline="0" noProof="0">
              <a:ln>
                <a:noFill/>
              </a:ln>
              <a:solidFill>
                <a:srgbClr val="0078D4"/>
              </a:solidFill>
              <a:effectLst/>
              <a:uLnTx/>
              <a:uFillTx/>
              <a:latin typeface="Segoe UI"/>
              <a:ea typeface="+mn-ea"/>
              <a:cs typeface="+mn-cs"/>
            </a:endParaRPr>
          </a:p>
        </p:txBody>
      </p:sp>
      <p:sp>
        <p:nvSpPr>
          <p:cNvPr id="35" name="TextBox 34">
            <a:extLst>
              <a:ext uri="{FF2B5EF4-FFF2-40B4-BE49-F238E27FC236}">
                <a16:creationId xmlns:a16="http://schemas.microsoft.com/office/drawing/2014/main" id="{1BD1C099-A269-9E65-CA18-BA64945C941E}"/>
              </a:ext>
            </a:extLst>
          </p:cNvPr>
          <p:cNvSpPr txBox="1">
            <a:spLocks/>
          </p:cNvSpPr>
          <p:nvPr/>
        </p:nvSpPr>
        <p:spPr>
          <a:xfrm>
            <a:off x="588264" y="3907363"/>
            <a:ext cx="3447288" cy="184666"/>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startAt="2"/>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In the left-hand navigation, select </a:t>
            </a: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Solutions</a:t>
            </a:r>
          </a:p>
        </p:txBody>
      </p:sp>
      <p:sp>
        <p:nvSpPr>
          <p:cNvPr id="3" name="Oval 2">
            <a:extLst>
              <a:ext uri="{FF2B5EF4-FFF2-40B4-BE49-F238E27FC236}">
                <a16:creationId xmlns:a16="http://schemas.microsoft.com/office/drawing/2014/main" id="{6AE6EA29-5DDA-5671-523B-EB64F6B76F09}"/>
              </a:ext>
              <a:ext uri="{C183D7F6-B498-43B3-948B-1728B52AA6E4}">
                <adec:decorative xmlns:adec="http://schemas.microsoft.com/office/drawing/2017/decorative" val="0"/>
              </a:ext>
            </a:extLst>
          </p:cNvPr>
          <p:cNvSpPr/>
          <p:nvPr/>
        </p:nvSpPr>
        <p:spPr bwMode="auto">
          <a:xfrm>
            <a:off x="4924680" y="1174429"/>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1</a:t>
            </a:r>
          </a:p>
        </p:txBody>
      </p:sp>
      <p:sp>
        <p:nvSpPr>
          <p:cNvPr id="4" name="Oval 3">
            <a:extLst>
              <a:ext uri="{FF2B5EF4-FFF2-40B4-BE49-F238E27FC236}">
                <a16:creationId xmlns:a16="http://schemas.microsoft.com/office/drawing/2014/main" id="{4BF770DD-86A2-CFF5-B7B1-5224E2DB3690}"/>
              </a:ext>
              <a:ext uri="{C183D7F6-B498-43B3-948B-1728B52AA6E4}">
                <adec:decorative xmlns:adec="http://schemas.microsoft.com/office/drawing/2017/decorative" val="0"/>
              </a:ext>
            </a:extLst>
          </p:cNvPr>
          <p:cNvSpPr/>
          <p:nvPr/>
        </p:nvSpPr>
        <p:spPr bwMode="auto">
          <a:xfrm>
            <a:off x="5275905" y="1174429"/>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2</a:t>
            </a:r>
          </a:p>
        </p:txBody>
      </p:sp>
      <p:sp>
        <p:nvSpPr>
          <p:cNvPr id="36" name="TextBox 35">
            <a:extLst>
              <a:ext uri="{FF2B5EF4-FFF2-40B4-BE49-F238E27FC236}">
                <a16:creationId xmlns:a16="http://schemas.microsoft.com/office/drawing/2014/main" id="{2C0E0E59-CB8D-33D9-0E21-B048737F5ABD}"/>
              </a:ext>
            </a:extLst>
          </p:cNvPr>
          <p:cNvSpPr txBox="1">
            <a:spLocks/>
          </p:cNvSpPr>
          <p:nvPr/>
        </p:nvSpPr>
        <p:spPr>
          <a:xfrm>
            <a:off x="588264" y="4330383"/>
            <a:ext cx="3447288" cy="184666"/>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startAt="3"/>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In the Solutions catalog, click </a:t>
            </a: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Audit</a:t>
            </a:r>
          </a:p>
        </p:txBody>
      </p:sp>
      <p:sp>
        <p:nvSpPr>
          <p:cNvPr id="37" name="TextBox 36">
            <a:extLst>
              <a:ext uri="{FF2B5EF4-FFF2-40B4-BE49-F238E27FC236}">
                <a16:creationId xmlns:a16="http://schemas.microsoft.com/office/drawing/2014/main" id="{B7A0BA51-94B7-B779-503D-198963B5E355}"/>
              </a:ext>
            </a:extLst>
          </p:cNvPr>
          <p:cNvSpPr txBox="1">
            <a:spLocks/>
          </p:cNvSpPr>
          <p:nvPr/>
        </p:nvSpPr>
        <p:spPr>
          <a:xfrm>
            <a:off x="588264" y="4753403"/>
            <a:ext cx="3447288" cy="369332"/>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startAt="4"/>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If audit logging is already enabled, you will see the </a:t>
            </a: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Search</a:t>
            </a:r>
            <a:r>
              <a:rPr kumimoji="0" lang="en-US" sz="1200" b="0" i="0" u="none" strike="noStrike" kern="1200" cap="none" spc="0" normalizeH="0" baseline="0" noProof="0">
                <a:ln>
                  <a:noFill/>
                </a:ln>
                <a:solidFill>
                  <a:srgbClr val="000000"/>
                </a:solidFill>
                <a:effectLst/>
                <a:uLnTx/>
                <a:uFillTx/>
                <a:latin typeface="Segoe UI"/>
                <a:ea typeface="+mn-ea"/>
                <a:cs typeface="+mn-cs"/>
              </a:rPr>
              <a:t> interface</a:t>
            </a:r>
          </a:p>
        </p:txBody>
      </p:sp>
      <p:sp>
        <p:nvSpPr>
          <p:cNvPr id="38" name="TextBox 37">
            <a:extLst>
              <a:ext uri="{FF2B5EF4-FFF2-40B4-BE49-F238E27FC236}">
                <a16:creationId xmlns:a16="http://schemas.microsoft.com/office/drawing/2014/main" id="{511B8872-CB1A-B9B3-581E-F4386227FD97}"/>
              </a:ext>
            </a:extLst>
          </p:cNvPr>
          <p:cNvSpPr txBox="1">
            <a:spLocks/>
          </p:cNvSpPr>
          <p:nvPr/>
        </p:nvSpPr>
        <p:spPr>
          <a:xfrm>
            <a:off x="588264" y="5361089"/>
            <a:ext cx="3447288" cy="369332"/>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startAt="5"/>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If it’s not enabled, click </a:t>
            </a: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Start recording user and admin activity</a:t>
            </a:r>
            <a:r>
              <a:rPr kumimoji="0" lang="en-US" sz="1200" b="0" i="0" u="none" strike="noStrike" kern="1200" cap="none" spc="0" normalizeH="0" baseline="0" noProof="0">
                <a:ln>
                  <a:noFill/>
                </a:ln>
                <a:solidFill>
                  <a:srgbClr val="000000"/>
                </a:solidFill>
                <a:effectLst/>
                <a:uLnTx/>
                <a:uFillTx/>
                <a:latin typeface="Segoe UI"/>
                <a:ea typeface="+mn-ea"/>
                <a:cs typeface="+mn-cs"/>
              </a:rPr>
              <a:t> at the top of the page</a:t>
            </a:r>
          </a:p>
        </p:txBody>
      </p:sp>
      <p:sp>
        <p:nvSpPr>
          <p:cNvPr id="8" name="Oval 7">
            <a:extLst>
              <a:ext uri="{FF2B5EF4-FFF2-40B4-BE49-F238E27FC236}">
                <a16:creationId xmlns:a16="http://schemas.microsoft.com/office/drawing/2014/main" id="{923CDEB9-59E9-8E9E-9FCC-F222FE2B1303}"/>
              </a:ext>
              <a:ext uri="{C183D7F6-B498-43B3-948B-1728B52AA6E4}">
                <adec:decorative xmlns:adec="http://schemas.microsoft.com/office/drawing/2017/decorative" val="0"/>
              </a:ext>
            </a:extLst>
          </p:cNvPr>
          <p:cNvSpPr/>
          <p:nvPr/>
        </p:nvSpPr>
        <p:spPr bwMode="auto">
          <a:xfrm>
            <a:off x="4924680" y="3774217"/>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4</a:t>
            </a:r>
          </a:p>
        </p:txBody>
      </p:sp>
      <p:sp>
        <p:nvSpPr>
          <p:cNvPr id="41" name="TextBox 40">
            <a:extLst>
              <a:ext uri="{FF2B5EF4-FFF2-40B4-BE49-F238E27FC236}">
                <a16:creationId xmlns:a16="http://schemas.microsoft.com/office/drawing/2014/main" id="{B821B896-F7EA-6776-32D6-5E3E0491E46A}"/>
              </a:ext>
            </a:extLst>
          </p:cNvPr>
          <p:cNvSpPr txBox="1">
            <a:spLocks/>
          </p:cNvSpPr>
          <p:nvPr/>
        </p:nvSpPr>
        <p:spPr>
          <a:xfrm>
            <a:off x="588264" y="5968774"/>
            <a:ext cx="3447288" cy="184666"/>
          </a:xfrm>
          <a:prstGeom prst="rect">
            <a:avLst/>
          </a:prstGeom>
          <a:noFill/>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startAt="6"/>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Wait up to 60 minutes for auditing to activate</a:t>
            </a:r>
          </a:p>
        </p:txBody>
      </p:sp>
      <p:cxnSp>
        <p:nvCxnSpPr>
          <p:cNvPr id="42" name="!!line2">
            <a:extLst>
              <a:ext uri="{FF2B5EF4-FFF2-40B4-BE49-F238E27FC236}">
                <a16:creationId xmlns:a16="http://schemas.microsoft.com/office/drawing/2014/main" id="{BB084F54-26EB-B3FE-F84A-FD8516BD1D4C}"/>
              </a:ext>
              <a:ext uri="{C183D7F6-B498-43B3-948B-1728B52AA6E4}">
                <adec:decorative xmlns:adec="http://schemas.microsoft.com/office/drawing/2017/decorative" val="1"/>
              </a:ext>
            </a:extLst>
          </p:cNvPr>
          <p:cNvCxnSpPr>
            <a:cxnSpLocks/>
          </p:cNvCxnSpPr>
          <p:nvPr/>
        </p:nvCxnSpPr>
        <p:spPr>
          <a:xfrm>
            <a:off x="588264" y="3788186"/>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43" name="!!line2">
            <a:extLst>
              <a:ext uri="{FF2B5EF4-FFF2-40B4-BE49-F238E27FC236}">
                <a16:creationId xmlns:a16="http://schemas.microsoft.com/office/drawing/2014/main" id="{265E7A49-F322-9995-9254-7EB1E82CBA54}"/>
              </a:ext>
              <a:ext uri="{C183D7F6-B498-43B3-948B-1728B52AA6E4}">
                <adec:decorative xmlns:adec="http://schemas.microsoft.com/office/drawing/2017/decorative" val="1"/>
              </a:ext>
            </a:extLst>
          </p:cNvPr>
          <p:cNvCxnSpPr>
            <a:cxnSpLocks/>
          </p:cNvCxnSpPr>
          <p:nvPr/>
        </p:nvCxnSpPr>
        <p:spPr>
          <a:xfrm>
            <a:off x="588264" y="4634226"/>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44" name="!!line2">
            <a:extLst>
              <a:ext uri="{FF2B5EF4-FFF2-40B4-BE49-F238E27FC236}">
                <a16:creationId xmlns:a16="http://schemas.microsoft.com/office/drawing/2014/main" id="{B8CE864C-AB9C-DEB9-2112-9BE5C535413A}"/>
              </a:ext>
              <a:ext uri="{C183D7F6-B498-43B3-948B-1728B52AA6E4}">
                <adec:decorative xmlns:adec="http://schemas.microsoft.com/office/drawing/2017/decorative" val="1"/>
              </a:ext>
            </a:extLst>
          </p:cNvPr>
          <p:cNvCxnSpPr>
            <a:cxnSpLocks/>
          </p:cNvCxnSpPr>
          <p:nvPr/>
        </p:nvCxnSpPr>
        <p:spPr>
          <a:xfrm>
            <a:off x="588264" y="5241912"/>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45" name="!!line2">
            <a:extLst>
              <a:ext uri="{FF2B5EF4-FFF2-40B4-BE49-F238E27FC236}">
                <a16:creationId xmlns:a16="http://schemas.microsoft.com/office/drawing/2014/main" id="{BC0AB7A3-3E0D-D814-1138-44C1D7F2F80A}"/>
              </a:ext>
              <a:ext uri="{C183D7F6-B498-43B3-948B-1728B52AA6E4}">
                <adec:decorative xmlns:adec="http://schemas.microsoft.com/office/drawing/2017/decorative" val="1"/>
              </a:ext>
            </a:extLst>
          </p:cNvPr>
          <p:cNvCxnSpPr>
            <a:cxnSpLocks/>
          </p:cNvCxnSpPr>
          <p:nvPr/>
        </p:nvCxnSpPr>
        <p:spPr>
          <a:xfrm>
            <a:off x="588264" y="5849598"/>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50" name="!!line2">
            <a:extLst>
              <a:ext uri="{FF2B5EF4-FFF2-40B4-BE49-F238E27FC236}">
                <a16:creationId xmlns:a16="http://schemas.microsoft.com/office/drawing/2014/main" id="{26FA87E3-AA9E-4D5A-EDC8-1FC573DE009B}"/>
              </a:ext>
              <a:ext uri="{C183D7F6-B498-43B3-948B-1728B52AA6E4}">
                <adec:decorative xmlns:adec="http://schemas.microsoft.com/office/drawing/2017/decorative" val="1"/>
              </a:ext>
            </a:extLst>
          </p:cNvPr>
          <p:cNvCxnSpPr>
            <a:cxnSpLocks/>
          </p:cNvCxnSpPr>
          <p:nvPr/>
        </p:nvCxnSpPr>
        <p:spPr>
          <a:xfrm>
            <a:off x="588264" y="3319349"/>
            <a:ext cx="3447288" cy="0"/>
          </a:xfrm>
          <a:prstGeom prst="line">
            <a:avLst/>
          </a:prstGeom>
          <a:ln w="12700" cap="rnd">
            <a:solidFill>
              <a:schemeClr val="accent1"/>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62" name="Rectangle: Rounded Corners 61">
            <a:extLst>
              <a:ext uri="{FF2B5EF4-FFF2-40B4-BE49-F238E27FC236}">
                <a16:creationId xmlns:a16="http://schemas.microsoft.com/office/drawing/2014/main" id="{CDA710BD-EB8B-92D3-F726-5A83D1303A9E}"/>
              </a:ext>
            </a:extLst>
          </p:cNvPr>
          <p:cNvSpPr/>
          <p:nvPr/>
        </p:nvSpPr>
        <p:spPr bwMode="auto">
          <a:xfrm>
            <a:off x="421192" y="2454890"/>
            <a:ext cx="3787486" cy="251278"/>
          </a:xfrm>
          <a:prstGeom prst="roundRect">
            <a:avLst>
              <a:gd name="adj" fmla="val 18696"/>
            </a:avLst>
          </a:prstGeom>
          <a:solidFill>
            <a:srgbClr val="8661C5"/>
          </a:solidFill>
          <a:effectLst/>
        </p:spPr>
        <p:txBody>
          <a:bodyPr wrap="square" lIns="0" tIns="45720" rIns="0" bIns="45720" rtlCol="0" anchor="ctr" anchorCtr="0">
            <a:noAutofit/>
          </a:bodyPr>
          <a:lstStyle/>
          <a:p>
            <a:pPr lvl="0" algn="ctr" defTabSz="932472" fontAlgn="base">
              <a:spcBef>
                <a:spcPct val="0"/>
              </a:spcBef>
              <a:spcAft>
                <a:spcPct val="0"/>
              </a:spcAft>
              <a:tabLst>
                <a:tab pos="2743200" algn="l"/>
              </a:tabLst>
              <a:defRPr/>
            </a:pPr>
            <a:r>
              <a:rPr lang="en-US" sz="1000" b="1">
                <a:ln w="3175">
                  <a:noFill/>
                </a:ln>
                <a:solidFill>
                  <a:schemeClr val="bg1"/>
                </a:solidFill>
                <a:latin typeface="Segoe Sans Display Semibold" pitchFamily="2" charset="0"/>
                <a:cs typeface="Segoe Sans Display Semibold" pitchFamily="2" charset="0"/>
              </a:rPr>
              <a:t>Available with M365 Business Basic, Standard, and Premium</a:t>
            </a:r>
          </a:p>
        </p:txBody>
      </p:sp>
      <p:pic>
        <p:nvPicPr>
          <p:cNvPr id="24" name="Picture 23">
            <a:extLst>
              <a:ext uri="{FF2B5EF4-FFF2-40B4-BE49-F238E27FC236}">
                <a16:creationId xmlns:a16="http://schemas.microsoft.com/office/drawing/2014/main" id="{D493A5DE-1EE8-303B-D7E3-F8B3E7391BF9}"/>
              </a:ext>
              <a:ext uri="{C183D7F6-B498-43B3-948B-1728B52AA6E4}">
                <adec:decorative xmlns:adec="http://schemas.microsoft.com/office/drawing/2017/decorative" val="1"/>
              </a:ext>
            </a:extLst>
          </p:cNvPr>
          <p:cNvPicPr>
            <a:picLocks noChangeAspect="1"/>
          </p:cNvPicPr>
          <p:nvPr/>
        </p:nvPicPr>
        <p:blipFill>
          <a:blip r:embed="rId5"/>
          <a:srcRect l="21967" t="9720" r="69665" b="83601"/>
          <a:stretch>
            <a:fillRect/>
          </a:stretch>
        </p:blipFill>
        <p:spPr>
          <a:xfrm>
            <a:off x="6176839" y="4206634"/>
            <a:ext cx="907118" cy="416840"/>
          </a:xfrm>
          <a:prstGeom prst="roundRect">
            <a:avLst>
              <a:gd name="adj" fmla="val 2024"/>
            </a:avLst>
          </a:prstGeom>
          <a:noFill/>
          <a:effectLst>
            <a:outerShdw blurRad="50800" dist="25400" dir="2700000" algn="tl" rotWithShape="0">
              <a:prstClr val="black">
                <a:alpha val="20000"/>
              </a:prstClr>
            </a:outerShdw>
          </a:effectLst>
        </p:spPr>
      </p:pic>
      <p:sp>
        <p:nvSpPr>
          <p:cNvPr id="28" name="Rectangle 27">
            <a:extLst>
              <a:ext uri="{FF2B5EF4-FFF2-40B4-BE49-F238E27FC236}">
                <a16:creationId xmlns:a16="http://schemas.microsoft.com/office/drawing/2014/main" id="{ED709F0C-DB99-D939-2124-2444610CDC4C}"/>
              </a:ext>
              <a:ext uri="{C183D7F6-B498-43B3-948B-1728B52AA6E4}">
                <adec:decorative xmlns:adec="http://schemas.microsoft.com/office/drawing/2017/decorative" val="1"/>
              </a:ext>
            </a:extLst>
          </p:cNvPr>
          <p:cNvSpPr/>
          <p:nvPr/>
        </p:nvSpPr>
        <p:spPr bwMode="auto">
          <a:xfrm>
            <a:off x="6176840" y="4206634"/>
            <a:ext cx="907118" cy="423512"/>
          </a:xfrm>
          <a:prstGeom prst="rect">
            <a:avLst/>
          </a:prstGeom>
          <a:noFill/>
          <a:ln w="25400">
            <a:gradFill>
              <a:gsLst>
                <a:gs pos="100000">
                  <a:srgbClr val="C03BC4"/>
                </a:gs>
                <a:gs pos="28000">
                  <a:schemeClr val="accent1"/>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9" name="TextBox 28">
            <a:extLst>
              <a:ext uri="{FF2B5EF4-FFF2-40B4-BE49-F238E27FC236}">
                <a16:creationId xmlns:a16="http://schemas.microsoft.com/office/drawing/2014/main" id="{2CE7D300-0F84-9D5E-7CD3-8718E91567CD}"/>
              </a:ext>
            </a:extLst>
          </p:cNvPr>
          <p:cNvSpPr txBox="1">
            <a:spLocks/>
          </p:cNvSpPr>
          <p:nvPr/>
        </p:nvSpPr>
        <p:spPr>
          <a:xfrm>
            <a:off x="5422739" y="6635274"/>
            <a:ext cx="6462299"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lgn="r">
              <a:defRPr/>
            </a:pPr>
            <a:r>
              <a:rPr kumimoji="0" lang="en-US" sz="800" b="0" i="0" u="none" strike="noStrike" kern="1200" cap="none" spc="0" normalizeH="0" baseline="0" noProof="0">
                <a:ln>
                  <a:noFill/>
                </a:ln>
                <a:solidFill>
                  <a:srgbClr val="000000"/>
                </a:solidFill>
                <a:effectLst/>
                <a:uLnTx/>
                <a:uFillTx/>
                <a:latin typeface="Segoe UI"/>
                <a:ea typeface="+mn-ea"/>
                <a:cs typeface="+mn-cs"/>
              </a:rPr>
              <a:t>Learn more on our “</a:t>
            </a:r>
            <a:r>
              <a:rPr lang="en-US" sz="800">
                <a:hlinkClick r:id="rId7"/>
              </a:rPr>
              <a:t>Turn auditing on or off </a:t>
            </a:r>
            <a:r>
              <a:rPr kumimoji="0" lang="en-US" sz="800" b="0" i="0" u="none" strike="noStrike" kern="1200" cap="none" spc="0" normalizeH="0" baseline="0" noProof="0">
                <a:ln>
                  <a:noFill/>
                </a:ln>
                <a:solidFill>
                  <a:srgbClr val="000000"/>
                </a:solidFill>
                <a:effectLst/>
                <a:uLnTx/>
                <a:uFillTx/>
                <a:latin typeface="Segoe UI"/>
                <a:ea typeface="+mn-ea"/>
                <a:cs typeface="+mn-cs"/>
              </a:rPr>
              <a:t>” page. You must be assigned the Audit Logs role in Exchange Online to turn auditing on or off. </a:t>
            </a:r>
            <a:endParaRPr kumimoji="0" lang="en-US" sz="800" b="0" i="0" u="none" strike="noStrike" kern="1200" cap="none" spc="0" normalizeH="0" baseline="0" noProof="0">
              <a:ln>
                <a:noFill/>
              </a:ln>
              <a:solidFill>
                <a:srgbClr val="0078D4"/>
              </a:solidFill>
              <a:effectLst/>
              <a:uLnTx/>
              <a:uFillTx/>
              <a:latin typeface="Segoe UI"/>
              <a:ea typeface="+mn-ea"/>
              <a:cs typeface="+mn-cs"/>
            </a:endParaRPr>
          </a:p>
        </p:txBody>
      </p:sp>
      <p:pic>
        <p:nvPicPr>
          <p:cNvPr id="31" name="Picture 30">
            <a:extLst>
              <a:ext uri="{FF2B5EF4-FFF2-40B4-BE49-F238E27FC236}">
                <a16:creationId xmlns:a16="http://schemas.microsoft.com/office/drawing/2014/main" id="{6A091101-CAEA-EF44-C280-39085BD91C6B}"/>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rcRect l="1177" r="1177"/>
          <a:stretch/>
        </p:blipFill>
        <p:spPr>
          <a:xfrm>
            <a:off x="8541376" y="4149097"/>
            <a:ext cx="3354697" cy="1931534"/>
          </a:xfrm>
          <a:prstGeom prst="roundRect">
            <a:avLst>
              <a:gd name="adj" fmla="val 2024"/>
            </a:avLst>
          </a:prstGeom>
          <a:noFill/>
          <a:effectLst>
            <a:outerShdw blurRad="50800" dist="25400" dir="2700000" algn="tl" rotWithShape="0">
              <a:prstClr val="black">
                <a:alpha val="20000"/>
              </a:prstClr>
            </a:outerShdw>
          </a:effectLst>
        </p:spPr>
      </p:pic>
      <p:pic>
        <p:nvPicPr>
          <p:cNvPr id="46" name="Picture 45">
            <a:extLst>
              <a:ext uri="{FF2B5EF4-FFF2-40B4-BE49-F238E27FC236}">
                <a16:creationId xmlns:a16="http://schemas.microsoft.com/office/drawing/2014/main" id="{104CE2C5-63F0-B3A1-BD96-FFEB73A027A2}"/>
              </a:ext>
              <a:ext uri="{C183D7F6-B498-43B3-948B-1728B52AA6E4}">
                <adec:decorative xmlns:adec="http://schemas.microsoft.com/office/drawing/2017/decorative" val="1"/>
              </a:ext>
            </a:extLst>
          </p:cNvPr>
          <p:cNvPicPr>
            <a:picLocks noChangeAspect="1"/>
          </p:cNvPicPr>
          <p:nvPr/>
        </p:nvPicPr>
        <p:blipFill>
          <a:blip r:embed="rId9"/>
          <a:srcRect l="25775" t="38102" r="49336" b="55606"/>
          <a:stretch>
            <a:fillRect/>
          </a:stretch>
        </p:blipFill>
        <p:spPr>
          <a:xfrm>
            <a:off x="8621485" y="5292567"/>
            <a:ext cx="3026113" cy="352186"/>
          </a:xfrm>
          <a:prstGeom prst="rect">
            <a:avLst/>
          </a:prstGeom>
        </p:spPr>
      </p:pic>
      <p:cxnSp>
        <p:nvCxnSpPr>
          <p:cNvPr id="47" name="Straight Arrow Connector 46">
            <a:extLst>
              <a:ext uri="{FF2B5EF4-FFF2-40B4-BE49-F238E27FC236}">
                <a16:creationId xmlns:a16="http://schemas.microsoft.com/office/drawing/2014/main" id="{D0588710-6E76-3042-8911-B38793D69402}"/>
              </a:ext>
              <a:ext uri="{C183D7F6-B498-43B3-948B-1728B52AA6E4}">
                <adec:decorative xmlns:adec="http://schemas.microsoft.com/office/drawing/2017/decorative" val="1"/>
              </a:ext>
            </a:extLst>
          </p:cNvPr>
          <p:cNvCxnSpPr>
            <a:cxnSpLocks/>
          </p:cNvCxnSpPr>
          <p:nvPr/>
        </p:nvCxnSpPr>
        <p:spPr>
          <a:xfrm flipH="1">
            <a:off x="5972763" y="4433827"/>
            <a:ext cx="204076" cy="0"/>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C8084683-3D2F-DB59-D288-617B72A30112}"/>
              </a:ext>
              <a:ext uri="{C183D7F6-B498-43B3-948B-1728B52AA6E4}">
                <adec:decorative xmlns:adec="http://schemas.microsoft.com/office/drawing/2017/decorative" val="1"/>
              </a:ext>
            </a:extLst>
          </p:cNvPr>
          <p:cNvSpPr/>
          <p:nvPr/>
        </p:nvSpPr>
        <p:spPr bwMode="auto">
          <a:xfrm>
            <a:off x="8656300" y="5302347"/>
            <a:ext cx="2947436" cy="305533"/>
          </a:xfrm>
          <a:prstGeom prst="rect">
            <a:avLst/>
          </a:prstGeom>
          <a:noFill/>
          <a:ln w="25400">
            <a:gradFill>
              <a:gsLst>
                <a:gs pos="100000">
                  <a:srgbClr val="C03BC4"/>
                </a:gs>
                <a:gs pos="28000">
                  <a:schemeClr val="accent1"/>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52" name="Straight Arrow Connector 51">
            <a:extLst>
              <a:ext uri="{FF2B5EF4-FFF2-40B4-BE49-F238E27FC236}">
                <a16:creationId xmlns:a16="http://schemas.microsoft.com/office/drawing/2014/main" id="{A72710A6-6AE5-BC89-3AFE-915296B88EA0}"/>
              </a:ext>
              <a:ext uri="{C183D7F6-B498-43B3-948B-1728B52AA6E4}">
                <adec:decorative xmlns:adec="http://schemas.microsoft.com/office/drawing/2017/decorative" val="1"/>
              </a:ext>
            </a:extLst>
          </p:cNvPr>
          <p:cNvCxnSpPr>
            <a:cxnSpLocks/>
          </p:cNvCxnSpPr>
          <p:nvPr/>
        </p:nvCxnSpPr>
        <p:spPr>
          <a:xfrm flipV="1">
            <a:off x="8717729" y="5144008"/>
            <a:ext cx="0" cy="154134"/>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sp>
        <p:nvSpPr>
          <p:cNvPr id="60" name="Rectangle: Rounded Corners 59">
            <a:extLst>
              <a:ext uri="{FF2B5EF4-FFF2-40B4-BE49-F238E27FC236}">
                <a16:creationId xmlns:a16="http://schemas.microsoft.com/office/drawing/2014/main" id="{72A8CD34-0EEC-69AD-7BED-A971BFC28970}"/>
              </a:ext>
            </a:extLst>
          </p:cNvPr>
          <p:cNvSpPr/>
          <p:nvPr/>
        </p:nvSpPr>
        <p:spPr bwMode="auto">
          <a:xfrm>
            <a:off x="-1" y="0"/>
            <a:ext cx="4629873" cy="251278"/>
          </a:xfrm>
          <a:prstGeom prst="roundRect">
            <a:avLst>
              <a:gd name="adj" fmla="val 0"/>
            </a:avLst>
          </a:prstGeom>
          <a:gradFill flip="none" rotWithShape="1">
            <a:gsLst>
              <a:gs pos="0">
                <a:srgbClr val="C03BC4"/>
              </a:gs>
              <a:gs pos="80000">
                <a:srgbClr val="0078D4"/>
              </a:gs>
            </a:gsLst>
            <a:path path="circle">
              <a:fillToRect l="100000" t="100000"/>
            </a:path>
            <a:tileRect r="-100000" b="-100000"/>
          </a:gradFill>
          <a:effectLst/>
        </p:spPr>
        <p:txBody>
          <a:bodyPr wrap="square" lIns="73152" tIns="45720" rIns="73152" bIns="45720" rtlCol="0" anchor="ctr" anchorCtr="0">
            <a:noAutofit/>
          </a:bodyPr>
          <a:lstStyle/>
          <a:p>
            <a:pPr lvl="0" algn="ctr" defTabSz="932472" fontAlgn="base">
              <a:spcBef>
                <a:spcPct val="0"/>
              </a:spcBef>
              <a:spcAft>
                <a:spcPct val="0"/>
              </a:spcAft>
              <a:tabLst>
                <a:tab pos="2743200" algn="l"/>
              </a:tabLst>
              <a:defRPr/>
            </a:pPr>
            <a:r>
              <a:rPr lang="en-US" sz="1200" b="1">
                <a:ln w="3175">
                  <a:noFill/>
                </a:ln>
                <a:gradFill>
                  <a:gsLst>
                    <a:gs pos="38000">
                      <a:srgbClr val="FFFFFF"/>
                    </a:gs>
                    <a:gs pos="53933">
                      <a:srgbClr val="FFFFFF"/>
                    </a:gs>
                  </a:gsLst>
                  <a:path path="circle">
                    <a:fillToRect l="100000" b="100000"/>
                  </a:path>
                </a:gradFill>
                <a:latin typeface="Segoe Sans Display Semibold" pitchFamily="2" charset="0"/>
                <a:cs typeface="Segoe Sans Display Semibold" pitchFamily="2" charset="0"/>
              </a:rPr>
              <a:t>1. Turn on proactive audit </a:t>
            </a:r>
          </a:p>
        </p:txBody>
      </p:sp>
      <p:sp>
        <p:nvSpPr>
          <p:cNvPr id="61" name="Rectangle: Rounded Corners 60">
            <a:extLst>
              <a:ext uri="{FF2B5EF4-FFF2-40B4-BE49-F238E27FC236}">
                <a16:creationId xmlns:a16="http://schemas.microsoft.com/office/drawing/2014/main" id="{E11690CC-1ED7-6139-757B-14C1D8810FBB}"/>
              </a:ext>
            </a:extLst>
          </p:cNvPr>
          <p:cNvSpPr/>
          <p:nvPr/>
        </p:nvSpPr>
        <p:spPr bwMode="auto">
          <a:xfrm>
            <a:off x="9977732" y="321736"/>
            <a:ext cx="596861" cy="251278"/>
          </a:xfrm>
          <a:prstGeom prst="roundRect">
            <a:avLst>
              <a:gd name="adj" fmla="val 18696"/>
            </a:avLst>
          </a:prstGeom>
          <a:solidFill>
            <a:srgbClr val="0078D4"/>
          </a:solidFill>
          <a:effectLst>
            <a:outerShdw blurRad="50800" dist="25400" dir="2700000" algn="tl" rotWithShape="0">
              <a:prstClr val="black">
                <a:alpha val="20000"/>
              </a:prstClr>
            </a:outerShdw>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Initiate</a:t>
            </a:r>
          </a:p>
        </p:txBody>
      </p:sp>
      <p:sp>
        <p:nvSpPr>
          <p:cNvPr id="63" name="Rectangle: Rounded Corners 62">
            <a:extLst>
              <a:ext uri="{FF2B5EF4-FFF2-40B4-BE49-F238E27FC236}">
                <a16:creationId xmlns:a16="http://schemas.microsoft.com/office/drawing/2014/main" id="{6EF0D635-543D-21B7-97C7-C23A61F4B705}"/>
              </a:ext>
            </a:extLst>
          </p:cNvPr>
          <p:cNvSpPr/>
          <p:nvPr/>
        </p:nvSpPr>
        <p:spPr bwMode="auto">
          <a:xfrm>
            <a:off x="10632955" y="321736"/>
            <a:ext cx="596861" cy="251278"/>
          </a:xfrm>
          <a:prstGeom prst="roundRect">
            <a:avLst>
              <a:gd name="adj" fmla="val 18696"/>
            </a:avLst>
          </a:prstGeom>
          <a:solidFill>
            <a:srgbClr val="D9D9D9"/>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Protect</a:t>
            </a:r>
          </a:p>
        </p:txBody>
      </p:sp>
      <p:sp>
        <p:nvSpPr>
          <p:cNvPr id="1024" name="Rectangle: Rounded Corners 1023">
            <a:extLst>
              <a:ext uri="{FF2B5EF4-FFF2-40B4-BE49-F238E27FC236}">
                <a16:creationId xmlns:a16="http://schemas.microsoft.com/office/drawing/2014/main" id="{5A9B95F9-F2C1-6D55-FCEC-EF3203A4CF47}"/>
              </a:ext>
            </a:extLst>
          </p:cNvPr>
          <p:cNvSpPr/>
          <p:nvPr/>
        </p:nvSpPr>
        <p:spPr bwMode="auto">
          <a:xfrm>
            <a:off x="11288177" y="321736"/>
            <a:ext cx="596861" cy="251278"/>
          </a:xfrm>
          <a:prstGeom prst="roundRect">
            <a:avLst>
              <a:gd name="adj" fmla="val 18696"/>
            </a:avLst>
          </a:prstGeom>
          <a:solidFill>
            <a:srgbClr val="D9D9D9"/>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Operate</a:t>
            </a:r>
          </a:p>
        </p:txBody>
      </p:sp>
    </p:spTree>
    <p:extLst>
      <p:ext uri="{BB962C8B-B14F-4D97-AF65-F5344CB8AC3E}">
        <p14:creationId xmlns:p14="http://schemas.microsoft.com/office/powerpoint/2010/main" val="34862049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AAE6C-DEB0-285B-6B54-730727C4A40E}"/>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6B36550C-B52B-572F-182D-D26A4DF2F73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24680" y="1589158"/>
            <a:ext cx="3354697" cy="1987468"/>
          </a:xfrm>
          <a:prstGeom prst="roundRect">
            <a:avLst>
              <a:gd name="adj" fmla="val 2024"/>
            </a:avLst>
          </a:prstGeom>
          <a:noFill/>
          <a:effectLst>
            <a:outerShdw blurRad="50800" dist="25400" dir="2700000" algn="tl" rotWithShape="0">
              <a:prstClr val="black">
                <a:alpha val="20000"/>
              </a:prstClr>
            </a:outerShdw>
          </a:effectLst>
        </p:spPr>
      </p:pic>
      <p:sp>
        <p:nvSpPr>
          <p:cNvPr id="39" name="Title 16">
            <a:extLst>
              <a:ext uri="{FF2B5EF4-FFF2-40B4-BE49-F238E27FC236}">
                <a16:creationId xmlns:a16="http://schemas.microsoft.com/office/drawing/2014/main" id="{E86A7DB2-EC76-6500-3177-A8101588741E}"/>
              </a:ext>
            </a:extLst>
          </p:cNvPr>
          <p:cNvSpPr txBox="1">
            <a:spLocks/>
          </p:cNvSpPr>
          <p:nvPr/>
        </p:nvSpPr>
        <p:spPr>
          <a:xfrm>
            <a:off x="588264" y="1355596"/>
            <a:ext cx="3447288" cy="1508105"/>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000" b="0" kern="1200" cap="none" spc="0" baseline="0">
                <a:ln w="3175">
                  <a:noFill/>
                </a:ln>
                <a:solidFill>
                  <a:schemeClr val="tx1"/>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UI"/>
                <a:ea typeface="+mn-ea"/>
                <a:cs typeface="Segoe UI" panose="020B0502040204020203" pitchFamily="34" charset="0"/>
              </a:rPr>
              <a:t>Overly permissive sharing settings are one of the top causes of data oversharing in SMB environments. Microsoft 365 Copilot can surface any content a user has access to. Setting strong sharing defaults reduces the risk of exposing sensitive information unintentionally.</a:t>
            </a:r>
          </a:p>
        </p:txBody>
      </p:sp>
      <p:sp>
        <p:nvSpPr>
          <p:cNvPr id="7" name="Oval 6">
            <a:extLst>
              <a:ext uri="{FF2B5EF4-FFF2-40B4-BE49-F238E27FC236}">
                <a16:creationId xmlns:a16="http://schemas.microsoft.com/office/drawing/2014/main" id="{0A5AFB53-EC7D-8FF3-AFA0-65084B8F9280}"/>
              </a:ext>
              <a:ext uri="{C183D7F6-B498-43B3-948B-1728B52AA6E4}">
                <adec:decorative xmlns:adec="http://schemas.microsoft.com/office/drawing/2017/decorative" val="0"/>
              </a:ext>
            </a:extLst>
          </p:cNvPr>
          <p:cNvSpPr/>
          <p:nvPr/>
        </p:nvSpPr>
        <p:spPr bwMode="auto">
          <a:xfrm>
            <a:off x="8531492" y="1174429"/>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2</a:t>
            </a:r>
          </a:p>
        </p:txBody>
      </p:sp>
      <p:sp>
        <p:nvSpPr>
          <p:cNvPr id="3" name="Oval 2">
            <a:extLst>
              <a:ext uri="{FF2B5EF4-FFF2-40B4-BE49-F238E27FC236}">
                <a16:creationId xmlns:a16="http://schemas.microsoft.com/office/drawing/2014/main" id="{1AACCB32-132F-049A-46AE-33D29D17F618}"/>
              </a:ext>
              <a:ext uri="{C183D7F6-B498-43B3-948B-1728B52AA6E4}">
                <adec:decorative xmlns:adec="http://schemas.microsoft.com/office/drawing/2017/decorative" val="0"/>
              </a:ext>
            </a:extLst>
          </p:cNvPr>
          <p:cNvSpPr/>
          <p:nvPr/>
        </p:nvSpPr>
        <p:spPr bwMode="auto">
          <a:xfrm>
            <a:off x="4924680" y="1174429"/>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1</a:t>
            </a:r>
          </a:p>
        </p:txBody>
      </p:sp>
      <p:grpSp>
        <p:nvGrpSpPr>
          <p:cNvPr id="60" name="Group 59">
            <a:extLst>
              <a:ext uri="{FF2B5EF4-FFF2-40B4-BE49-F238E27FC236}">
                <a16:creationId xmlns:a16="http://schemas.microsoft.com/office/drawing/2014/main" id="{E6051B74-ED18-665B-1221-6058234876A0}"/>
              </a:ext>
              <a:ext uri="{C183D7F6-B498-43B3-948B-1728B52AA6E4}">
                <adec:decorative xmlns:adec="http://schemas.microsoft.com/office/drawing/2017/decorative" val="1"/>
              </a:ext>
            </a:extLst>
          </p:cNvPr>
          <p:cNvGrpSpPr/>
          <p:nvPr/>
        </p:nvGrpSpPr>
        <p:grpSpPr>
          <a:xfrm>
            <a:off x="8530341" y="1589158"/>
            <a:ext cx="3354697" cy="2032046"/>
            <a:chOff x="8530341" y="1589158"/>
            <a:chExt cx="3354697" cy="2032046"/>
          </a:xfrm>
        </p:grpSpPr>
        <p:pic>
          <p:nvPicPr>
            <p:cNvPr id="26" name="Picture 25">
              <a:extLst>
                <a:ext uri="{FF2B5EF4-FFF2-40B4-BE49-F238E27FC236}">
                  <a16:creationId xmlns:a16="http://schemas.microsoft.com/office/drawing/2014/main" id="{B7F8AA62-5737-0E8B-0111-FA8ABC45488D}"/>
                </a:ext>
              </a:extLst>
            </p:cNvPr>
            <p:cNvPicPr>
              <a:picLocks noChangeAspect="1"/>
            </p:cNvPicPr>
            <p:nvPr/>
          </p:nvPicPr>
          <p:blipFill>
            <a:blip r:embed="rId3"/>
            <a:stretch>
              <a:fillRect/>
            </a:stretch>
          </p:blipFill>
          <p:spPr>
            <a:xfrm>
              <a:off x="8530341" y="1589158"/>
              <a:ext cx="3354697" cy="1987468"/>
            </a:xfrm>
            <a:prstGeom prst="roundRect">
              <a:avLst>
                <a:gd name="adj" fmla="val 2024"/>
              </a:avLst>
            </a:prstGeom>
            <a:noFill/>
            <a:effectLst>
              <a:outerShdw blurRad="50800" dist="25400" dir="2700000" algn="tl" rotWithShape="0">
                <a:prstClr val="black">
                  <a:alpha val="20000"/>
                </a:prstClr>
              </a:outerShdw>
            </a:effectLst>
          </p:spPr>
        </p:pic>
        <p:pic>
          <p:nvPicPr>
            <p:cNvPr id="28" name="Picture 27">
              <a:extLst>
                <a:ext uri="{FF2B5EF4-FFF2-40B4-BE49-F238E27FC236}">
                  <a16:creationId xmlns:a16="http://schemas.microsoft.com/office/drawing/2014/main" id="{0B2B08E8-61D3-26A4-1A16-F74873E30EBB}"/>
                </a:ext>
              </a:extLst>
            </p:cNvPr>
            <p:cNvPicPr>
              <a:picLocks noChangeAspect="1"/>
            </p:cNvPicPr>
            <p:nvPr/>
          </p:nvPicPr>
          <p:blipFill>
            <a:blip r:embed="rId3"/>
            <a:srcRect l="440" t="90598" r="92307" b="5474"/>
            <a:stretch>
              <a:fillRect/>
            </a:stretch>
          </p:blipFill>
          <p:spPr>
            <a:xfrm>
              <a:off x="9029068" y="3246335"/>
              <a:ext cx="1168400" cy="374869"/>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pic>
          <p:nvPicPr>
            <p:cNvPr id="31" name="Picture 30">
              <a:extLst>
                <a:ext uri="{FF2B5EF4-FFF2-40B4-BE49-F238E27FC236}">
                  <a16:creationId xmlns:a16="http://schemas.microsoft.com/office/drawing/2014/main" id="{77885D74-5F77-7720-9AFA-C8D83B8FA0AB}"/>
                </a:ext>
              </a:extLst>
            </p:cNvPr>
            <p:cNvPicPr>
              <a:picLocks noChangeAspect="1"/>
            </p:cNvPicPr>
            <p:nvPr/>
          </p:nvPicPr>
          <p:blipFill>
            <a:blip r:embed="rId3"/>
            <a:srcRect l="224" t="65549" r="92523" b="30524"/>
            <a:stretch>
              <a:fillRect/>
            </a:stretch>
          </p:blipFill>
          <p:spPr>
            <a:xfrm>
              <a:off x="9029068" y="2745598"/>
              <a:ext cx="1168400" cy="374869"/>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cxnSp>
          <p:nvCxnSpPr>
            <p:cNvPr id="12" name="Straight Arrow Connector 11">
              <a:extLst>
                <a:ext uri="{FF2B5EF4-FFF2-40B4-BE49-F238E27FC236}">
                  <a16:creationId xmlns:a16="http://schemas.microsoft.com/office/drawing/2014/main" id="{443DB57A-0117-BEE8-EE17-D013082302AE}"/>
                </a:ext>
              </a:extLst>
            </p:cNvPr>
            <p:cNvCxnSpPr>
              <a:cxnSpLocks/>
            </p:cNvCxnSpPr>
            <p:nvPr/>
          </p:nvCxnSpPr>
          <p:spPr>
            <a:xfrm flipH="1">
              <a:off x="8800841" y="2933032"/>
              <a:ext cx="211301" cy="0"/>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6E03C265-1CDA-8AF0-B2A5-25F6C5FF2C63}"/>
                </a:ext>
              </a:extLst>
            </p:cNvPr>
            <p:cNvCxnSpPr>
              <a:cxnSpLocks/>
            </p:cNvCxnSpPr>
            <p:nvPr/>
          </p:nvCxnSpPr>
          <p:spPr>
            <a:xfrm flipH="1">
              <a:off x="8800841" y="3431920"/>
              <a:ext cx="211301" cy="0"/>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grpSp>
      <p:pic>
        <p:nvPicPr>
          <p:cNvPr id="49" name="Picture 48">
            <a:extLst>
              <a:ext uri="{FF2B5EF4-FFF2-40B4-BE49-F238E27FC236}">
                <a16:creationId xmlns:a16="http://schemas.microsoft.com/office/drawing/2014/main" id="{DFF191DB-D021-5827-AE6F-84C255E6CD5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924680" y="4188946"/>
            <a:ext cx="3355848" cy="1982340"/>
          </a:xfrm>
          <a:prstGeom prst="roundRect">
            <a:avLst>
              <a:gd name="adj" fmla="val 2024"/>
            </a:avLst>
          </a:prstGeom>
          <a:noFill/>
          <a:effectLst>
            <a:outerShdw blurRad="50800" dist="25400" dir="2700000" algn="tl" rotWithShape="0">
              <a:prstClr val="black">
                <a:alpha val="20000"/>
              </a:prstClr>
            </a:outerShdw>
          </a:effectLst>
        </p:spPr>
      </p:pic>
      <p:sp>
        <p:nvSpPr>
          <p:cNvPr id="8" name="Oval 7">
            <a:extLst>
              <a:ext uri="{FF2B5EF4-FFF2-40B4-BE49-F238E27FC236}">
                <a16:creationId xmlns:a16="http://schemas.microsoft.com/office/drawing/2014/main" id="{B32EFEB6-B798-25E8-66D7-A09858EF20D0}"/>
              </a:ext>
              <a:ext uri="{C183D7F6-B498-43B3-948B-1728B52AA6E4}">
                <adec:decorative xmlns:adec="http://schemas.microsoft.com/office/drawing/2017/decorative" val="0"/>
              </a:ext>
            </a:extLst>
          </p:cNvPr>
          <p:cNvSpPr/>
          <p:nvPr/>
        </p:nvSpPr>
        <p:spPr bwMode="auto">
          <a:xfrm>
            <a:off x="4924680" y="3774217"/>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2</a:t>
            </a:r>
          </a:p>
        </p:txBody>
      </p:sp>
      <p:sp>
        <p:nvSpPr>
          <p:cNvPr id="9" name="Oval 8">
            <a:extLst>
              <a:ext uri="{FF2B5EF4-FFF2-40B4-BE49-F238E27FC236}">
                <a16:creationId xmlns:a16="http://schemas.microsoft.com/office/drawing/2014/main" id="{626723C3-BB11-B577-87BC-74F06C9B9735}"/>
              </a:ext>
              <a:ext uri="{C183D7F6-B498-43B3-948B-1728B52AA6E4}">
                <adec:decorative xmlns:adec="http://schemas.microsoft.com/office/drawing/2017/decorative" val="0"/>
              </a:ext>
            </a:extLst>
          </p:cNvPr>
          <p:cNvSpPr/>
          <p:nvPr/>
        </p:nvSpPr>
        <p:spPr bwMode="auto">
          <a:xfrm>
            <a:off x="8530341" y="3811279"/>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3</a:t>
            </a:r>
          </a:p>
        </p:txBody>
      </p:sp>
      <p:pic>
        <p:nvPicPr>
          <p:cNvPr id="51" name="Picture 50">
            <a:extLst>
              <a:ext uri="{FF2B5EF4-FFF2-40B4-BE49-F238E27FC236}">
                <a16:creationId xmlns:a16="http://schemas.microsoft.com/office/drawing/2014/main" id="{6CC59D38-F4D0-46EF-370E-8FEA6340CC53}"/>
              </a:ext>
              <a:ext uri="{C183D7F6-B498-43B3-948B-1728B52AA6E4}">
                <adec:decorative xmlns:adec="http://schemas.microsoft.com/office/drawing/2017/decorative" val="1"/>
              </a:ext>
            </a:extLst>
          </p:cNvPr>
          <p:cNvPicPr>
            <a:picLocks noChangeAspect="1"/>
          </p:cNvPicPr>
          <p:nvPr/>
        </p:nvPicPr>
        <p:blipFill>
          <a:blip r:embed="rId4"/>
          <a:srcRect l="714" t="28553" r="92428" b="64158"/>
          <a:stretch>
            <a:fillRect/>
          </a:stretch>
        </p:blipFill>
        <p:spPr>
          <a:xfrm>
            <a:off x="5379204" y="4457423"/>
            <a:ext cx="1185326" cy="744354"/>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cxnSp>
        <p:nvCxnSpPr>
          <p:cNvPr id="52" name="Straight Arrow Connector 51">
            <a:extLst>
              <a:ext uri="{FF2B5EF4-FFF2-40B4-BE49-F238E27FC236}">
                <a16:creationId xmlns:a16="http://schemas.microsoft.com/office/drawing/2014/main" id="{A44653CD-0669-B289-5DAE-0FB37697B706}"/>
              </a:ext>
              <a:ext uri="{C183D7F6-B498-43B3-948B-1728B52AA6E4}">
                <adec:decorative xmlns:adec="http://schemas.microsoft.com/office/drawing/2017/decorative" val="1"/>
              </a:ext>
            </a:extLst>
          </p:cNvPr>
          <p:cNvCxnSpPr>
            <a:cxnSpLocks/>
          </p:cNvCxnSpPr>
          <p:nvPr/>
        </p:nvCxnSpPr>
        <p:spPr>
          <a:xfrm flipH="1">
            <a:off x="5160169" y="4831548"/>
            <a:ext cx="211301" cy="0"/>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028E7E55-FE75-AA17-8970-145BEF6B849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529190" y="4188946"/>
            <a:ext cx="3355848" cy="1987535"/>
          </a:xfrm>
          <a:prstGeom prst="roundRect">
            <a:avLst>
              <a:gd name="adj" fmla="val 2024"/>
            </a:avLst>
          </a:prstGeom>
          <a:noFill/>
          <a:effectLst>
            <a:outerShdw blurRad="50800" dist="25400" dir="2700000" algn="tl" rotWithShape="0">
              <a:prstClr val="black">
                <a:alpha val="20000"/>
              </a:prstClr>
            </a:outerShdw>
          </a:effectLst>
        </p:spPr>
      </p:pic>
      <p:sp>
        <p:nvSpPr>
          <p:cNvPr id="4" name="TextBox 3">
            <a:extLst>
              <a:ext uri="{FF2B5EF4-FFF2-40B4-BE49-F238E27FC236}">
                <a16:creationId xmlns:a16="http://schemas.microsoft.com/office/drawing/2014/main" id="{529CE6BA-0F26-FFCD-5B98-0C8CB66CFEB3}"/>
              </a:ext>
            </a:extLst>
          </p:cNvPr>
          <p:cNvSpPr txBox="1">
            <a:spLocks/>
          </p:cNvSpPr>
          <p:nvPr/>
        </p:nvSpPr>
        <p:spPr>
          <a:xfrm>
            <a:off x="7283434" y="6635274"/>
            <a:ext cx="4601604"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lgn="r">
              <a:defRPr/>
            </a:pPr>
            <a:r>
              <a:rPr kumimoji="0" lang="en-US" sz="800" b="0" i="0" u="none" strike="noStrike" kern="1200" cap="none" spc="0" normalizeH="0" baseline="0" noProof="0">
                <a:ln>
                  <a:noFill/>
                </a:ln>
                <a:solidFill>
                  <a:srgbClr val="000000"/>
                </a:solidFill>
                <a:effectLst/>
                <a:uLnTx/>
                <a:uFillTx/>
                <a:latin typeface="Segoe UI"/>
                <a:ea typeface="+mn-ea"/>
                <a:cs typeface="+mn-cs"/>
              </a:rPr>
              <a:t>Learn more on our “</a:t>
            </a:r>
            <a:r>
              <a:rPr lang="en-US" sz="800">
                <a:hlinkClick r:id="rId6"/>
              </a:rPr>
              <a:t>Manage sharing settings for SharePoint and OneDrive</a:t>
            </a:r>
            <a:r>
              <a:rPr kumimoji="0" lang="en-US" sz="800" b="0" i="0" u="none" strike="noStrike" kern="1200" cap="none" spc="0" normalizeH="0" baseline="0" noProof="0">
                <a:ln>
                  <a:noFill/>
                </a:ln>
                <a:solidFill>
                  <a:srgbClr val="000000"/>
                </a:solidFill>
                <a:effectLst/>
                <a:uLnTx/>
                <a:uFillTx/>
                <a:latin typeface="Segoe UI"/>
                <a:ea typeface="+mn-ea"/>
                <a:cs typeface="+mn-cs"/>
              </a:rPr>
              <a:t>” page</a:t>
            </a:r>
            <a:endParaRPr kumimoji="0" lang="en-US" sz="800" b="0" i="0" u="none" strike="noStrike" kern="1200" cap="none" spc="0" normalizeH="0" baseline="0" noProof="0">
              <a:ln>
                <a:noFill/>
              </a:ln>
              <a:solidFill>
                <a:srgbClr val="0078D4"/>
              </a:solidFill>
              <a:effectLst/>
              <a:uLnTx/>
              <a:uFillTx/>
              <a:latin typeface="Segoe UI"/>
              <a:ea typeface="+mn-ea"/>
              <a:cs typeface="+mn-cs"/>
            </a:endParaRPr>
          </a:p>
        </p:txBody>
      </p:sp>
      <p:sp>
        <p:nvSpPr>
          <p:cNvPr id="11" name="Rectangle: Rounded Corners 10">
            <a:extLst>
              <a:ext uri="{FF2B5EF4-FFF2-40B4-BE49-F238E27FC236}">
                <a16:creationId xmlns:a16="http://schemas.microsoft.com/office/drawing/2014/main" id="{FC08C8B8-3365-4367-E759-3EC1A532A0EF}"/>
              </a:ext>
            </a:extLst>
          </p:cNvPr>
          <p:cNvSpPr/>
          <p:nvPr/>
        </p:nvSpPr>
        <p:spPr bwMode="auto">
          <a:xfrm>
            <a:off x="-1" y="0"/>
            <a:ext cx="4629873" cy="251278"/>
          </a:xfrm>
          <a:prstGeom prst="roundRect">
            <a:avLst>
              <a:gd name="adj" fmla="val 0"/>
            </a:avLst>
          </a:prstGeom>
          <a:gradFill flip="none" rotWithShape="1">
            <a:gsLst>
              <a:gs pos="0">
                <a:srgbClr val="C03BC4"/>
              </a:gs>
              <a:gs pos="80000">
                <a:srgbClr val="0078D4"/>
              </a:gs>
            </a:gsLst>
            <a:path path="circle">
              <a:fillToRect l="100000" t="100000"/>
            </a:path>
            <a:tileRect r="-100000" b="-100000"/>
          </a:gradFill>
          <a:effectLst/>
        </p:spPr>
        <p:txBody>
          <a:bodyPr wrap="square" lIns="73152" tIns="45720" rIns="73152" bIns="45720" rtlCol="0" anchor="ctr" anchorCtr="0">
            <a:noAutofit/>
          </a:bodyPr>
          <a:lstStyle/>
          <a:p>
            <a:pPr algn="ctr" defTabSz="932472" fontAlgn="base">
              <a:spcBef>
                <a:spcPct val="0"/>
              </a:spcBef>
              <a:spcAft>
                <a:spcPct val="0"/>
              </a:spcAft>
              <a:tabLst>
                <a:tab pos="2743200" algn="l"/>
              </a:tabLst>
              <a:defRPr/>
            </a:pPr>
            <a:r>
              <a:rPr lang="en-US" sz="1200" b="1">
                <a:ln w="3175">
                  <a:noFill/>
                </a:ln>
                <a:gradFill>
                  <a:gsLst>
                    <a:gs pos="38000">
                      <a:srgbClr val="FFFFFF"/>
                    </a:gs>
                    <a:gs pos="53933">
                      <a:srgbClr val="FFFFFF"/>
                    </a:gs>
                  </a:gsLst>
                  <a:path path="circle">
                    <a:fillToRect l="100000" b="100000"/>
                  </a:path>
                </a:gradFill>
                <a:latin typeface="Segoe Sans Display Semibold" pitchFamily="2" charset="0"/>
                <a:cs typeface="Segoe Sans Display Semibold" pitchFamily="2" charset="0"/>
              </a:rPr>
              <a:t>2. Enforce sharing policies</a:t>
            </a:r>
          </a:p>
        </p:txBody>
      </p:sp>
      <p:sp>
        <p:nvSpPr>
          <p:cNvPr id="13" name="Title 1">
            <a:extLst>
              <a:ext uri="{FF2B5EF4-FFF2-40B4-BE49-F238E27FC236}">
                <a16:creationId xmlns:a16="http://schemas.microsoft.com/office/drawing/2014/main" id="{BD3AFE5E-D691-2304-55B2-2BAAF190E1DC}"/>
              </a:ext>
            </a:extLst>
          </p:cNvPr>
          <p:cNvSpPr txBox="1">
            <a:spLocks noGrp="1"/>
          </p:cNvSpPr>
          <p:nvPr>
            <p:ph type="title"/>
          </p:nvPr>
        </p:nvSpPr>
        <p:spPr>
          <a:xfrm>
            <a:off x="588264" y="292712"/>
            <a:ext cx="3447288" cy="861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50" normalizeH="0" baseline="0" noProof="0">
                <a:ln w="3175">
                  <a:noFill/>
                </a:ln>
                <a:solidFill>
                  <a:srgbClr val="0078D4"/>
                </a:solidFill>
                <a:effectLst/>
                <a:uLnTx/>
                <a:uFillTx/>
                <a:latin typeface="+mj-lt"/>
                <a:ea typeface="+mn-ea"/>
                <a:cs typeface="Segoe UI" pitchFamily="34" charset="0"/>
              </a:rPr>
              <a:t>Configure tenant-wide sharing policies</a:t>
            </a:r>
          </a:p>
        </p:txBody>
      </p:sp>
      <p:sp>
        <p:nvSpPr>
          <p:cNvPr id="14" name="Rectangle: Rounded Corners 13">
            <a:extLst>
              <a:ext uri="{FF2B5EF4-FFF2-40B4-BE49-F238E27FC236}">
                <a16:creationId xmlns:a16="http://schemas.microsoft.com/office/drawing/2014/main" id="{F5D72E34-5658-30A7-B5F7-E8284A9FCE8E}"/>
              </a:ext>
            </a:extLst>
          </p:cNvPr>
          <p:cNvSpPr/>
          <p:nvPr/>
        </p:nvSpPr>
        <p:spPr bwMode="auto">
          <a:xfrm>
            <a:off x="9977732" y="321736"/>
            <a:ext cx="596861" cy="251278"/>
          </a:xfrm>
          <a:prstGeom prst="roundRect">
            <a:avLst>
              <a:gd name="adj" fmla="val 18696"/>
            </a:avLst>
          </a:prstGeom>
          <a:solidFill>
            <a:srgbClr val="0078D4"/>
          </a:solidFill>
          <a:effectLst>
            <a:outerShdw blurRad="50800" dist="25400" dir="2700000" algn="tl" rotWithShape="0">
              <a:prstClr val="black">
                <a:alpha val="20000"/>
              </a:prstClr>
            </a:outerShdw>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Initiate</a:t>
            </a:r>
          </a:p>
        </p:txBody>
      </p:sp>
      <p:sp>
        <p:nvSpPr>
          <p:cNvPr id="15" name="Rectangle: Rounded Corners 14">
            <a:extLst>
              <a:ext uri="{FF2B5EF4-FFF2-40B4-BE49-F238E27FC236}">
                <a16:creationId xmlns:a16="http://schemas.microsoft.com/office/drawing/2014/main" id="{0C52DE9F-3301-4392-5424-B825FF281DF3}"/>
              </a:ext>
            </a:extLst>
          </p:cNvPr>
          <p:cNvSpPr/>
          <p:nvPr/>
        </p:nvSpPr>
        <p:spPr bwMode="auto">
          <a:xfrm>
            <a:off x="10632955" y="321736"/>
            <a:ext cx="596861" cy="251278"/>
          </a:xfrm>
          <a:prstGeom prst="roundRect">
            <a:avLst>
              <a:gd name="adj" fmla="val 18696"/>
            </a:avLst>
          </a:prstGeom>
          <a:solidFill>
            <a:srgbClr val="D9D9D9"/>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Protect</a:t>
            </a:r>
          </a:p>
        </p:txBody>
      </p:sp>
      <p:sp>
        <p:nvSpPr>
          <p:cNvPr id="16" name="Rectangle: Rounded Corners 15">
            <a:extLst>
              <a:ext uri="{FF2B5EF4-FFF2-40B4-BE49-F238E27FC236}">
                <a16:creationId xmlns:a16="http://schemas.microsoft.com/office/drawing/2014/main" id="{7F55514C-C10D-B268-5F1B-A3B0A48F9F38}"/>
              </a:ext>
            </a:extLst>
          </p:cNvPr>
          <p:cNvSpPr/>
          <p:nvPr/>
        </p:nvSpPr>
        <p:spPr bwMode="auto">
          <a:xfrm>
            <a:off x="11288177" y="321736"/>
            <a:ext cx="596861" cy="251278"/>
          </a:xfrm>
          <a:prstGeom prst="roundRect">
            <a:avLst>
              <a:gd name="adj" fmla="val 18696"/>
            </a:avLst>
          </a:prstGeom>
          <a:solidFill>
            <a:srgbClr val="D9D9D9"/>
          </a:solidFill>
          <a:effectLst/>
        </p:spPr>
        <p:txBody>
          <a:bodyPr wrap="square" lIns="0" tIns="45720" rIns="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0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Operate</a:t>
            </a:r>
          </a:p>
        </p:txBody>
      </p:sp>
      <p:pic>
        <p:nvPicPr>
          <p:cNvPr id="20" name="Picture 19">
            <a:extLst>
              <a:ext uri="{FF2B5EF4-FFF2-40B4-BE49-F238E27FC236}">
                <a16:creationId xmlns:a16="http://schemas.microsoft.com/office/drawing/2014/main" id="{2501CE89-178C-9C2B-C641-32012717B790}"/>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t="19011" r="4220" b="18592"/>
          <a:stretch>
            <a:fillRect/>
          </a:stretch>
        </p:blipFill>
        <p:spPr>
          <a:xfrm>
            <a:off x="10083752" y="5805534"/>
            <a:ext cx="2057889" cy="226484"/>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sp>
        <p:nvSpPr>
          <p:cNvPr id="23" name="Oval 22">
            <a:extLst>
              <a:ext uri="{FF2B5EF4-FFF2-40B4-BE49-F238E27FC236}">
                <a16:creationId xmlns:a16="http://schemas.microsoft.com/office/drawing/2014/main" id="{5EBC3A30-914B-225F-DFA5-1EA8AF9AEAB5}"/>
              </a:ext>
              <a:ext uri="{C183D7F6-B498-43B3-948B-1728B52AA6E4}">
                <adec:decorative xmlns:adec="http://schemas.microsoft.com/office/drawing/2017/decorative" val="0"/>
              </a:ext>
            </a:extLst>
          </p:cNvPr>
          <p:cNvSpPr/>
          <p:nvPr/>
        </p:nvSpPr>
        <p:spPr bwMode="auto">
          <a:xfrm>
            <a:off x="8906491" y="3811279"/>
            <a:ext cx="311940" cy="31194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0"/>
              </a:spcAft>
              <a:buClrTx/>
              <a:buSzPct val="90000"/>
              <a:buFontTx/>
              <a:buNone/>
              <a:tabLst/>
              <a:defRPr/>
            </a:pPr>
            <a:r>
              <a:rPr lang="en-US" sz="1400">
                <a:solidFill>
                  <a:srgbClr val="FFFFFF"/>
                </a:solidFill>
                <a:latin typeface="Segoe UI Semibold"/>
              </a:rPr>
              <a:t>4</a:t>
            </a:r>
            <a:endParaRPr kumimoji="0" lang="en-US" sz="1400" b="0" i="0" u="none" strike="noStrike" kern="1200" cap="none" spc="0" normalizeH="0" baseline="0" noProof="0">
              <a:ln>
                <a:noFill/>
              </a:ln>
              <a:solidFill>
                <a:srgbClr val="FFFFFF"/>
              </a:solidFill>
              <a:effectLst/>
              <a:uLnTx/>
              <a:uFillTx/>
              <a:latin typeface="Segoe UI Semibold"/>
              <a:ea typeface="+mn-ea"/>
              <a:cs typeface="+mn-cs"/>
            </a:endParaRPr>
          </a:p>
        </p:txBody>
      </p:sp>
      <p:cxnSp>
        <p:nvCxnSpPr>
          <p:cNvPr id="27" name="Straight Arrow Connector 26">
            <a:extLst>
              <a:ext uri="{FF2B5EF4-FFF2-40B4-BE49-F238E27FC236}">
                <a16:creationId xmlns:a16="http://schemas.microsoft.com/office/drawing/2014/main" id="{073B44D1-D3F9-0876-E44B-7E43406C8E97}"/>
              </a:ext>
              <a:ext uri="{C183D7F6-B498-43B3-948B-1728B52AA6E4}">
                <adec:decorative xmlns:adec="http://schemas.microsoft.com/office/drawing/2017/decorative" val="1"/>
              </a:ext>
            </a:extLst>
          </p:cNvPr>
          <p:cNvCxnSpPr>
            <a:cxnSpLocks/>
          </p:cNvCxnSpPr>
          <p:nvPr/>
        </p:nvCxnSpPr>
        <p:spPr>
          <a:xfrm flipH="1">
            <a:off x="9900031" y="5918776"/>
            <a:ext cx="150417" cy="0"/>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E5E24F8-AFBC-0234-85FA-E61D52ADAEA5}"/>
              </a:ext>
              <a:ext uri="{C183D7F6-B498-43B3-948B-1728B52AA6E4}">
                <adec:decorative xmlns:adec="http://schemas.microsoft.com/office/drawing/2017/decorative" val="1"/>
              </a:ext>
            </a:extLst>
          </p:cNvPr>
          <p:cNvCxnSpPr>
            <a:cxnSpLocks/>
          </p:cNvCxnSpPr>
          <p:nvPr/>
        </p:nvCxnSpPr>
        <p:spPr>
          <a:xfrm flipV="1">
            <a:off x="10481321" y="5008649"/>
            <a:ext cx="0" cy="146798"/>
          </a:xfrm>
          <a:prstGeom prst="straightConnector1">
            <a:avLst/>
          </a:prstGeom>
          <a:ln w="25400">
            <a:solidFill>
              <a:srgbClr val="0078D4"/>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322C03F-B774-FB58-6793-453846F5346B}"/>
              </a:ext>
              <a:ext uri="{C183D7F6-B498-43B3-948B-1728B52AA6E4}">
                <adec:decorative xmlns:adec="http://schemas.microsoft.com/office/drawing/2017/decorative" val="1"/>
              </a:ext>
            </a:extLst>
          </p:cNvPr>
          <p:cNvPicPr>
            <a:picLocks noChangeAspect="1"/>
          </p:cNvPicPr>
          <p:nvPr/>
        </p:nvPicPr>
        <p:blipFill>
          <a:blip r:embed="rId5"/>
          <a:srcRect l="36761" t="40475" r="45588" b="54822"/>
          <a:stretch>
            <a:fillRect/>
          </a:stretch>
        </p:blipFill>
        <p:spPr>
          <a:xfrm>
            <a:off x="9733895" y="5161388"/>
            <a:ext cx="2383760" cy="376177"/>
          </a:xfrm>
          <a:prstGeom prst="rect">
            <a:avLst/>
          </a:prstGeom>
          <a:noFill/>
          <a:ln w="25400">
            <a:gradFill flip="none" rotWithShape="1">
              <a:gsLst>
                <a:gs pos="20000">
                  <a:srgbClr val="0078D4"/>
                </a:gs>
                <a:gs pos="100000">
                  <a:srgbClr val="C03BC4"/>
                </a:gs>
              </a:gsLst>
              <a:lin ang="2700000" scaled="1"/>
              <a:tileRect/>
            </a:gradFill>
          </a:ln>
          <a:effectLst>
            <a:outerShdw blurRad="50800" dist="25400" dir="2700000" algn="tl" rotWithShape="0">
              <a:prstClr val="black">
                <a:alpha val="20000"/>
              </a:prstClr>
            </a:outerShdw>
          </a:effectLst>
        </p:spPr>
      </p:pic>
      <p:sp>
        <p:nvSpPr>
          <p:cNvPr id="2" name="Rectangle: Rounded Corners 1">
            <a:extLst>
              <a:ext uri="{FF2B5EF4-FFF2-40B4-BE49-F238E27FC236}">
                <a16:creationId xmlns:a16="http://schemas.microsoft.com/office/drawing/2014/main" id="{EB1829D1-9A96-D048-1141-96F3778DAA46}"/>
              </a:ext>
              <a:ext uri="{C183D7F6-B498-43B3-948B-1728B52AA6E4}">
                <adec:decorative xmlns:adec="http://schemas.microsoft.com/office/drawing/2017/decorative" val="1"/>
              </a:ext>
            </a:extLst>
          </p:cNvPr>
          <p:cNvSpPr/>
          <p:nvPr/>
        </p:nvSpPr>
        <p:spPr bwMode="auto">
          <a:xfrm>
            <a:off x="415116" y="3246334"/>
            <a:ext cx="3787486" cy="3318953"/>
          </a:xfrm>
          <a:prstGeom prst="roundRect">
            <a:avLst>
              <a:gd name="adj" fmla="val 1729"/>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Rectangle: Rounded Corners 4">
            <a:extLst>
              <a:ext uri="{FF2B5EF4-FFF2-40B4-BE49-F238E27FC236}">
                <a16:creationId xmlns:a16="http://schemas.microsoft.com/office/drawing/2014/main" id="{B45E86E7-8ECD-2CAD-CE35-658A2A335AAA}"/>
              </a:ext>
            </a:extLst>
          </p:cNvPr>
          <p:cNvSpPr/>
          <p:nvPr/>
        </p:nvSpPr>
        <p:spPr bwMode="auto">
          <a:xfrm>
            <a:off x="415116" y="2869189"/>
            <a:ext cx="3787486" cy="251278"/>
          </a:xfrm>
          <a:prstGeom prst="roundRect">
            <a:avLst>
              <a:gd name="adj" fmla="val 18696"/>
            </a:avLst>
          </a:prstGeom>
          <a:solidFill>
            <a:srgbClr val="8661C5"/>
          </a:solidFill>
          <a:effectLst/>
        </p:spPr>
        <p:txBody>
          <a:bodyPr wrap="square" lIns="0" tIns="45720" rIns="0" bIns="45720" rtlCol="0" anchor="ctr" anchorCtr="0">
            <a:noAutofit/>
          </a:bodyPr>
          <a:lstStyle/>
          <a:p>
            <a:pPr lvl="0" algn="ctr" defTabSz="932472" fontAlgn="base">
              <a:spcBef>
                <a:spcPct val="0"/>
              </a:spcBef>
              <a:spcAft>
                <a:spcPct val="0"/>
              </a:spcAft>
              <a:tabLst>
                <a:tab pos="2743200" algn="l"/>
              </a:tabLst>
              <a:defRPr/>
            </a:pPr>
            <a:r>
              <a:rPr lang="en-US" sz="1000" b="1">
                <a:ln w="3175">
                  <a:noFill/>
                </a:ln>
                <a:solidFill>
                  <a:schemeClr val="bg1"/>
                </a:solidFill>
                <a:latin typeface="Segoe Sans Display Semibold" pitchFamily="2" charset="0"/>
                <a:cs typeface="Segoe Sans Display Semibold" pitchFamily="2" charset="0"/>
              </a:rPr>
              <a:t>Available with M365 Business Basic, Standard, and Premium</a:t>
            </a:r>
          </a:p>
        </p:txBody>
      </p:sp>
      <p:sp>
        <p:nvSpPr>
          <p:cNvPr id="17" name="TextBox 16">
            <a:extLst>
              <a:ext uri="{FF2B5EF4-FFF2-40B4-BE49-F238E27FC236}">
                <a16:creationId xmlns:a16="http://schemas.microsoft.com/office/drawing/2014/main" id="{51456CAE-3BC8-85C7-4FD7-F1370198DCD5}"/>
              </a:ext>
            </a:extLst>
          </p:cNvPr>
          <p:cNvSpPr txBox="1"/>
          <p:nvPr/>
        </p:nvSpPr>
        <p:spPr>
          <a:xfrm>
            <a:off x="568598" y="3380704"/>
            <a:ext cx="3438143" cy="193899"/>
          </a:xfrm>
          <a:prstGeom prst="rect">
            <a:avLst/>
          </a:prstGeom>
          <a:noFill/>
        </p:spPr>
        <p:txBody>
          <a:bodyPr wrap="square" lIns="0" tIns="0" rIns="0" bIns="0">
            <a:spAutoFit/>
          </a:bodyPr>
          <a:lstStyle/>
          <a:p>
            <a:pPr lvl="0">
              <a:lnSpc>
                <a:spcPct val="90000"/>
              </a:lnSpc>
              <a:defRPr/>
            </a:pPr>
            <a:r>
              <a:rPr lang="en-US" sz="1400">
                <a:solidFill>
                  <a:srgbClr val="0078D4"/>
                </a:solidFill>
                <a:latin typeface="Segoe UI Semibold" panose="020B0702040204020203" pitchFamily="34" charset="0"/>
                <a:cs typeface="Segoe UI Semibold" panose="020B0702040204020203" pitchFamily="34" charset="0"/>
              </a:rPr>
              <a:t>How to do it</a:t>
            </a:r>
          </a:p>
        </p:txBody>
      </p:sp>
      <p:cxnSp>
        <p:nvCxnSpPr>
          <p:cNvPr id="18" name="!!line2">
            <a:extLst>
              <a:ext uri="{FF2B5EF4-FFF2-40B4-BE49-F238E27FC236}">
                <a16:creationId xmlns:a16="http://schemas.microsoft.com/office/drawing/2014/main" id="{EF82624A-69EA-5AE9-E3C3-84B1EC2851EC}"/>
              </a:ext>
              <a:ext uri="{C183D7F6-B498-43B3-948B-1728B52AA6E4}">
                <adec:decorative xmlns:adec="http://schemas.microsoft.com/office/drawing/2017/decorative" val="1"/>
              </a:ext>
            </a:extLst>
          </p:cNvPr>
          <p:cNvCxnSpPr>
            <a:cxnSpLocks/>
          </p:cNvCxnSpPr>
          <p:nvPr/>
        </p:nvCxnSpPr>
        <p:spPr>
          <a:xfrm>
            <a:off x="568598" y="4184132"/>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7D10186-256F-F354-8404-EB83C4523715}"/>
              </a:ext>
            </a:extLst>
          </p:cNvPr>
          <p:cNvSpPr txBox="1">
            <a:spLocks/>
          </p:cNvSpPr>
          <p:nvPr/>
        </p:nvSpPr>
        <p:spPr>
          <a:xfrm>
            <a:off x="568598" y="3883056"/>
            <a:ext cx="3447288" cy="184666"/>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pl-PL" sz="1200" b="0" i="0" u="none" strike="noStrike" kern="1200" cap="none" spc="0" normalizeH="0" baseline="0" noProof="0">
                <a:ln>
                  <a:noFill/>
                </a:ln>
                <a:solidFill>
                  <a:srgbClr val="000000"/>
                </a:solidFill>
                <a:effectLst/>
                <a:uLnTx/>
                <a:uFillTx/>
                <a:latin typeface="Segoe UI"/>
                <a:ea typeface="+mn-ea"/>
                <a:cs typeface="+mn-cs"/>
              </a:rPr>
              <a:t>Go to </a:t>
            </a:r>
            <a:r>
              <a:rPr kumimoji="0" lang="pl-PL" sz="1200" b="0" i="0" u="none" strike="noStrike" kern="1200" cap="none" spc="0" normalizeH="0" baseline="0" noProof="0">
                <a:ln>
                  <a:noFill/>
                </a:ln>
                <a:solidFill>
                  <a:srgbClr val="0078D4"/>
                </a:solidFill>
                <a:effectLst/>
                <a:uLnTx/>
                <a:uFillTx/>
                <a:latin typeface="Segoe UI"/>
                <a:ea typeface="+mn-ea"/>
                <a:cs typeface="+mn-cs"/>
                <a:hlinkClick r:id="rId8">
                  <a:extLst>
                    <a:ext uri="{A12FA001-AC4F-418D-AE19-62706E023703}">
                      <ahyp:hlinkClr xmlns:ahyp="http://schemas.microsoft.com/office/drawing/2018/hyperlinkcolor" val="tx"/>
                    </a:ext>
                  </a:extLst>
                </a:hlinkClick>
              </a:rPr>
              <a:t>admin.microsoft.com</a:t>
            </a:r>
            <a:endParaRPr kumimoji="0" lang="en-US" sz="12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endParaRPr>
          </a:p>
        </p:txBody>
      </p:sp>
      <p:sp>
        <p:nvSpPr>
          <p:cNvPr id="21" name="TextBox 20">
            <a:extLst>
              <a:ext uri="{FF2B5EF4-FFF2-40B4-BE49-F238E27FC236}">
                <a16:creationId xmlns:a16="http://schemas.microsoft.com/office/drawing/2014/main" id="{89B561C0-4569-0661-6534-407B99BF53CB}"/>
              </a:ext>
            </a:extLst>
          </p:cNvPr>
          <p:cNvSpPr txBox="1">
            <a:spLocks/>
          </p:cNvSpPr>
          <p:nvPr/>
        </p:nvSpPr>
        <p:spPr>
          <a:xfrm>
            <a:off x="568598" y="4300542"/>
            <a:ext cx="3447288" cy="369332"/>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startAt="2"/>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Navigate to </a:t>
            </a: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Admin centers</a:t>
            </a:r>
            <a:r>
              <a:rPr kumimoji="0" lang="en-US" sz="1200" b="0" i="0" u="none" strike="noStrike" kern="1200" cap="none" spc="0" normalizeH="0" baseline="0" noProof="0">
                <a:ln>
                  <a:noFill/>
                </a:ln>
                <a:solidFill>
                  <a:srgbClr val="000000"/>
                </a:solidFill>
                <a:effectLst/>
                <a:uLnTx/>
                <a:uFillTx/>
                <a:latin typeface="Segoe UI"/>
                <a:ea typeface="+mn-ea"/>
                <a:cs typeface="+mn-cs"/>
              </a:rPr>
              <a:t> &gt; </a:t>
            </a: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SharePoint</a:t>
            </a:r>
            <a:r>
              <a:rPr kumimoji="0" lang="en-US" sz="1200" b="0" i="0" u="none" strike="noStrike" kern="1200" cap="none" spc="0" normalizeH="0" baseline="0" noProof="0">
                <a:ln>
                  <a:noFill/>
                </a:ln>
                <a:solidFill>
                  <a:srgbClr val="000000"/>
                </a:solidFill>
                <a:effectLst/>
                <a:uLnTx/>
                <a:uFillTx/>
                <a:latin typeface="Segoe UI"/>
                <a:ea typeface="+mn-ea"/>
                <a:cs typeface="+mn-cs"/>
              </a:rPr>
              <a:t> &gt; </a:t>
            </a: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Policies</a:t>
            </a:r>
            <a:r>
              <a:rPr kumimoji="0" lang="en-US" sz="1200" b="0" i="0" u="none" strike="noStrike" kern="1200" cap="none" spc="0" normalizeH="0" baseline="0" noProof="0">
                <a:ln>
                  <a:noFill/>
                </a:ln>
                <a:solidFill>
                  <a:srgbClr val="000000"/>
                </a:solidFill>
                <a:effectLst/>
                <a:uLnTx/>
                <a:uFillTx/>
                <a:latin typeface="Segoe UI"/>
                <a:ea typeface="+mn-ea"/>
                <a:cs typeface="+mn-cs"/>
              </a:rPr>
              <a:t> &gt; </a:t>
            </a: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Sharing</a:t>
            </a:r>
          </a:p>
        </p:txBody>
      </p:sp>
      <p:sp>
        <p:nvSpPr>
          <p:cNvPr id="22" name="TextBox 21">
            <a:extLst>
              <a:ext uri="{FF2B5EF4-FFF2-40B4-BE49-F238E27FC236}">
                <a16:creationId xmlns:a16="http://schemas.microsoft.com/office/drawing/2014/main" id="{A38E584A-BE8B-74F4-6081-1A9D1B4AB5A7}"/>
              </a:ext>
            </a:extLst>
          </p:cNvPr>
          <p:cNvSpPr txBox="1">
            <a:spLocks/>
          </p:cNvSpPr>
          <p:nvPr/>
        </p:nvSpPr>
        <p:spPr>
          <a:xfrm>
            <a:off x="568598" y="4935001"/>
            <a:ext cx="3447288" cy="777136"/>
          </a:xfrm>
          <a:prstGeom prst="rect">
            <a:avLst/>
          </a:prstGeom>
          <a:noFill/>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300"/>
              </a:spcAft>
              <a:buClrTx/>
              <a:buSzTx/>
              <a:buFont typeface="+mj-lt"/>
              <a:buAutoNum type="arabicParenR" startAt="3"/>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Adjust external sharing for </a:t>
            </a: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SharePoint and OneDrive</a:t>
            </a:r>
          </a:p>
          <a:p>
            <a:pPr marL="429768" marR="0" lvl="0" indent="-18288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78D4"/>
                </a:solidFill>
                <a:effectLst/>
                <a:uLnTx/>
                <a:uFillTx/>
                <a:latin typeface="Segoe UI"/>
                <a:ea typeface="+mn-ea"/>
                <a:cs typeface="+mn-cs"/>
              </a:rPr>
              <a:t>Recommended</a:t>
            </a:r>
            <a:r>
              <a:rPr kumimoji="0" lang="en-US" sz="1200" b="0" i="0" u="none" strike="noStrike" kern="1200" cap="none" spc="0" normalizeH="0" baseline="0" noProof="0">
                <a:ln>
                  <a:noFill/>
                </a:ln>
                <a:solidFill>
                  <a:srgbClr val="000000"/>
                </a:solidFill>
                <a:effectLst/>
                <a:uLnTx/>
                <a:uFillTx/>
                <a:latin typeface="Segoe UI"/>
                <a:ea typeface="+mn-ea"/>
                <a:cs typeface="+mn-cs"/>
              </a:rPr>
              <a:t>: </a:t>
            </a: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“New and existing guests”</a:t>
            </a:r>
            <a:r>
              <a:rPr kumimoji="0" lang="en-US" sz="1200" b="0" i="0" u="none" strike="noStrike" kern="1200" cap="none" spc="0" normalizeH="0" baseline="0" noProof="0">
                <a:ln>
                  <a:noFill/>
                </a:ln>
                <a:solidFill>
                  <a:srgbClr val="000000"/>
                </a:solidFill>
                <a:effectLst/>
                <a:uLnTx/>
                <a:uFillTx/>
                <a:latin typeface="Segoe UI"/>
                <a:ea typeface="+mn-ea"/>
                <a:cs typeface="+mn-cs"/>
              </a:rPr>
              <a:t> or more restrictive</a:t>
            </a:r>
          </a:p>
        </p:txBody>
      </p:sp>
      <p:cxnSp>
        <p:nvCxnSpPr>
          <p:cNvPr id="25" name="!!line2">
            <a:extLst>
              <a:ext uri="{FF2B5EF4-FFF2-40B4-BE49-F238E27FC236}">
                <a16:creationId xmlns:a16="http://schemas.microsoft.com/office/drawing/2014/main" id="{8A5B4098-6066-708A-803B-8A8541B39472}"/>
              </a:ext>
              <a:ext uri="{C183D7F6-B498-43B3-948B-1728B52AA6E4}">
                <adec:decorative xmlns:adec="http://schemas.microsoft.com/office/drawing/2017/decorative" val="1"/>
              </a:ext>
            </a:extLst>
          </p:cNvPr>
          <p:cNvCxnSpPr>
            <a:cxnSpLocks/>
          </p:cNvCxnSpPr>
          <p:nvPr/>
        </p:nvCxnSpPr>
        <p:spPr>
          <a:xfrm>
            <a:off x="568598" y="4786284"/>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9" name="!!line2">
            <a:extLst>
              <a:ext uri="{FF2B5EF4-FFF2-40B4-BE49-F238E27FC236}">
                <a16:creationId xmlns:a16="http://schemas.microsoft.com/office/drawing/2014/main" id="{9EA52B33-512E-E081-7C04-58CCC5391F7C}"/>
              </a:ext>
              <a:ext uri="{C183D7F6-B498-43B3-948B-1728B52AA6E4}">
                <adec:decorative xmlns:adec="http://schemas.microsoft.com/office/drawing/2017/decorative" val="1"/>
              </a:ext>
            </a:extLst>
          </p:cNvPr>
          <p:cNvCxnSpPr>
            <a:cxnSpLocks/>
          </p:cNvCxnSpPr>
          <p:nvPr/>
        </p:nvCxnSpPr>
        <p:spPr>
          <a:xfrm>
            <a:off x="568598" y="3696951"/>
            <a:ext cx="3447288" cy="0"/>
          </a:xfrm>
          <a:prstGeom prst="line">
            <a:avLst/>
          </a:prstGeom>
          <a:ln w="12700" cap="rnd">
            <a:solidFill>
              <a:schemeClr val="accent1"/>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5DFBA5B-42F7-6FB8-E230-3B4F23161B89}"/>
              </a:ext>
            </a:extLst>
          </p:cNvPr>
          <p:cNvSpPr txBox="1">
            <a:spLocks/>
          </p:cNvSpPr>
          <p:nvPr/>
        </p:nvSpPr>
        <p:spPr>
          <a:xfrm>
            <a:off x="569923" y="5868415"/>
            <a:ext cx="3447288" cy="592470"/>
          </a:xfrm>
          <a:prstGeom prst="rect">
            <a:avLst/>
          </a:prstGeom>
          <a:noFill/>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228600" marR="0" lvl="0" indent="-228600" algn="l" defTabSz="914400" rtl="0" eaLnBrk="1" fontAlgn="auto" latinLnBrk="0" hangingPunct="1">
              <a:lnSpc>
                <a:spcPct val="100000"/>
              </a:lnSpc>
              <a:spcBef>
                <a:spcPts val="0"/>
              </a:spcBef>
              <a:spcAft>
                <a:spcPts val="300"/>
              </a:spcAft>
              <a:buClrTx/>
              <a:buSzTx/>
              <a:buFont typeface="+mj-lt"/>
              <a:buAutoNum type="arabicParenR" startAt="4"/>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Adjust </a:t>
            </a:r>
            <a:r>
              <a:rPr lang="en-US" sz="1200">
                <a:solidFill>
                  <a:srgbClr val="000000"/>
                </a:solidFill>
                <a:latin typeface="Segoe UI Semibold" panose="020B0702040204020203" pitchFamily="34" charset="0"/>
                <a:cs typeface="Segoe UI Semibold" panose="020B0702040204020203" pitchFamily="34" charset="0"/>
              </a:rPr>
              <a:t>File and folder links</a:t>
            </a:r>
          </a:p>
          <a:p>
            <a:pPr marL="429768" marR="0" lvl="0" indent="-18288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78D4"/>
                </a:solidFill>
                <a:effectLst/>
                <a:uLnTx/>
                <a:uFillTx/>
                <a:latin typeface="Segoe UI"/>
                <a:ea typeface="+mn-ea"/>
                <a:cs typeface="+mn-cs"/>
              </a:rPr>
              <a:t>Recommended</a:t>
            </a:r>
            <a:r>
              <a:rPr kumimoji="0" lang="en-US" sz="1200" b="0" i="0" u="none" strike="noStrike" kern="1200" cap="none" spc="0" normalizeH="0" baseline="0" noProof="0">
                <a:ln>
                  <a:noFill/>
                </a:ln>
                <a:solidFill>
                  <a:srgbClr val="000000"/>
                </a:solidFill>
                <a:effectLst/>
                <a:uLnTx/>
                <a:uFillTx/>
                <a:latin typeface="Segoe UI"/>
                <a:ea typeface="+mn-ea"/>
                <a:cs typeface="+mn-cs"/>
              </a:rPr>
              <a:t>: </a:t>
            </a: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“Only people in your organization”</a:t>
            </a:r>
            <a:endParaRPr kumimoji="0" lang="en-US" sz="1200" b="0" i="0" u="none" strike="noStrike" kern="1200" cap="none" spc="0" normalizeH="0" baseline="0" noProof="0">
              <a:ln>
                <a:noFill/>
              </a:ln>
              <a:solidFill>
                <a:srgbClr val="000000"/>
              </a:solidFill>
              <a:effectLst/>
              <a:uLnTx/>
              <a:uFillTx/>
              <a:latin typeface="Segoe UI"/>
              <a:ea typeface="+mn-ea"/>
              <a:cs typeface="+mn-cs"/>
            </a:endParaRPr>
          </a:p>
        </p:txBody>
      </p:sp>
      <p:cxnSp>
        <p:nvCxnSpPr>
          <p:cNvPr id="33" name="!!line2">
            <a:extLst>
              <a:ext uri="{FF2B5EF4-FFF2-40B4-BE49-F238E27FC236}">
                <a16:creationId xmlns:a16="http://schemas.microsoft.com/office/drawing/2014/main" id="{9D006FDB-9689-9C5E-6E6D-2CEB3A8AF70F}"/>
              </a:ext>
              <a:ext uri="{C183D7F6-B498-43B3-948B-1728B52AA6E4}">
                <adec:decorative xmlns:adec="http://schemas.microsoft.com/office/drawing/2017/decorative" val="1"/>
              </a:ext>
            </a:extLst>
          </p:cNvPr>
          <p:cNvCxnSpPr>
            <a:cxnSpLocks/>
          </p:cNvCxnSpPr>
          <p:nvPr/>
        </p:nvCxnSpPr>
        <p:spPr>
          <a:xfrm>
            <a:off x="569923" y="5773571"/>
            <a:ext cx="3447288" cy="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80267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1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B69B3C92A673B448C443D4E16058241" ma:contentTypeVersion="16" ma:contentTypeDescription="Create a new document." ma:contentTypeScope="" ma:versionID="625793e249e8cc0f9a1f0c4205ae7574">
  <xsd:schema xmlns:xsd="http://www.w3.org/2001/XMLSchema" xmlns:xs="http://www.w3.org/2001/XMLSchema" xmlns:p="http://schemas.microsoft.com/office/2006/metadata/properties" xmlns:ns1="http://schemas.microsoft.com/sharepoint/v3" xmlns:ns2="26b0a106-5fdf-4d07-9909-bc0a9c70dfd7" xmlns:ns3="63fc2c44-3858-46ac-80c7-e65edd472330" targetNamespace="http://schemas.microsoft.com/office/2006/metadata/properties" ma:root="true" ma:fieldsID="911d5aaa4fc98261740bdaf10d735584" ns1:_="" ns2:_="" ns3:_="">
    <xsd:import namespace="http://schemas.microsoft.com/sharepoint/v3"/>
    <xsd:import namespace="26b0a106-5fdf-4d07-9909-bc0a9c70dfd7"/>
    <xsd:import namespace="63fc2c44-3858-46ac-80c7-e65edd47233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3:SharedWithUsers" minOccurs="0"/>
                <xsd:element ref="ns3:SharedWithDetail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6b0a106-5fdf-4d07-9909-bc0a9c70df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fc2c44-3858-46ac-80c7-e65edd47233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26b0a106-5fdf-4d07-9909-bc0a9c70dfd7">
      <Terms xmlns="http://schemas.microsoft.com/office/infopath/2007/PartnerControls"/>
    </lcf76f155ced4ddcb4097134ff3c332f>
    <_ip_UnifiedCompliancePolicyProperties xmlns="http://schemas.microsoft.com/sharepoint/v3" xsi:nil="true"/>
  </documentManagement>
</p:properties>
</file>

<file path=customXml/itemProps1.xml><?xml version="1.0" encoding="utf-8"?>
<ds:datastoreItem xmlns:ds="http://schemas.openxmlformats.org/officeDocument/2006/customXml" ds:itemID="{AD61B392-E7CD-41C3-8A09-FB82767BF590}">
  <ds:schemaRefs>
    <ds:schemaRef ds:uri="http://schemas.microsoft.com/sharepoint/v3/contenttype/forms"/>
  </ds:schemaRefs>
</ds:datastoreItem>
</file>

<file path=customXml/itemProps2.xml><?xml version="1.0" encoding="utf-8"?>
<ds:datastoreItem xmlns:ds="http://schemas.openxmlformats.org/officeDocument/2006/customXml" ds:itemID="{0513E16B-7D20-4094-BD90-F1947E0E9B22}">
  <ds:schemaRefs>
    <ds:schemaRef ds:uri="26b0a106-5fdf-4d07-9909-bc0a9c70dfd7"/>
    <ds:schemaRef ds:uri="63fc2c44-3858-46ac-80c7-e65edd47233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7D0C83E-85B6-467A-B8F6-E912807AB5B6}">
  <ds:schemaRefs>
    <ds:schemaRef ds:uri="26b0a106-5fdf-4d07-9909-bc0a9c70dfd7"/>
    <ds:schemaRef ds:uri="63fc2c44-3858-46ac-80c7-e65edd47233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31</Slides>
  <Notes>23</Notes>
  <HiddenSlides>1</HiddenSlide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1_Microsoft 365 Copilot Template</vt:lpstr>
      <vt:lpstr>Data readiness blueprint for  Small &amp; Medium sized Businesses</vt:lpstr>
      <vt:lpstr>Storyboard</vt:lpstr>
      <vt:lpstr>About this guide</vt:lpstr>
      <vt:lpstr>Data readiness and Microsoft 365 Copilot </vt:lpstr>
      <vt:lpstr>Prepare data for Copilot by ensuring correct access  to files</vt:lpstr>
      <vt:lpstr>Address internal oversharing concerns for  Microsoft 365 Copilot deployment</vt:lpstr>
      <vt:lpstr>Initiate</vt:lpstr>
      <vt:lpstr>Enable proactive audit and access logs</vt:lpstr>
      <vt:lpstr>Configure tenant-wide sharing policies</vt:lpstr>
      <vt:lpstr>Disable “Everyone Except External Users” sharing </vt:lpstr>
      <vt:lpstr>Assess site content and risks</vt:lpstr>
      <vt:lpstr>Review user access to high-risk sites</vt:lpstr>
      <vt:lpstr>Validate site ownership</vt:lpstr>
      <vt:lpstr>Clean-up inactive sites</vt:lpstr>
      <vt:lpstr>Lock down  high-risk sites</vt:lpstr>
      <vt:lpstr>Identity most-popular sites</vt:lpstr>
      <vt:lpstr>Manage Copilot site access with RSS</vt:lpstr>
      <vt:lpstr>Protect</vt:lpstr>
      <vt:lpstr>Create Sensitivity Labels</vt:lpstr>
      <vt:lpstr>Publish Sensitivity labels </vt:lpstr>
      <vt:lpstr>Enable OneDrive and SharePoint labels </vt:lpstr>
      <vt:lpstr>Educate users</vt:lpstr>
      <vt:lpstr>Create and deploy DLP policies</vt:lpstr>
      <vt:lpstr>Track app risks with App Insights reports</vt:lpstr>
      <vt:lpstr>Operate</vt:lpstr>
      <vt:lpstr>Collect and preserve Copilot interactions with eDiscovery</vt:lpstr>
      <vt:lpstr>Manage data lifecycle with auto-retention or deletion</vt:lpstr>
      <vt:lpstr>Enable site attestation to maintain ownership</vt:lpstr>
      <vt:lpstr>Appendix</vt:lpstr>
      <vt:lpstr>Address internal oversharing concerns for  Microsoft 365 Copilot deployment (detailed)</vt:lpstr>
      <vt:lpstr>Licensing  placemat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Mariana Prudencio</dc:creator>
  <cp:revision>1</cp:revision>
  <dcterms:created xsi:type="dcterms:W3CDTF">2025-02-14T22:39:58Z</dcterms:created>
  <dcterms:modified xsi:type="dcterms:W3CDTF">2025-05-23T19:09:57Z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0x0101006B69B3C92A673B448C443D4E16058241</vt:lpwstr>
  </property>
  <property fmtid="{D5CDD505-2E9C-101B-9397-08002B2CF9AE}" pid="3" name="MediaServiceImageTags">
    <vt:lpwstr/>
  </property>
</Properties>
</file>