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50" d="100"/>
          <a:sy n="150" d="100"/>
        </p:scale>
        <p:origin x="654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learn.microsoft.com/en-us/microsoft-agent-365/builder/overview" TargetMode="External"/><Relationship Id="rId3" Type="http://schemas.openxmlformats.org/officeDocument/2006/relationships/hyperlink" Target="https://aka.ms/GovSecAgentsWebinar" TargetMode="External"/><Relationship Id="rId7" Type="http://schemas.openxmlformats.org/officeDocument/2006/relationships/hyperlink" Target="https://aka.ms/AgentCostManagement_Eboo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aka.ms/AgentGovernanceControlsDeck" TargetMode="External"/><Relationship Id="rId5" Type="http://schemas.openxmlformats.org/officeDocument/2006/relationships/hyperlink" Target="https://aka.ms/AgentGovernanceAndSecurity" TargetMode="External"/><Relationship Id="rId4" Type="http://schemas.openxmlformats.org/officeDocument/2006/relationships/hyperlink" Target="https://learn.microsoft.com/en-us/microsoft-copilot-studio/guidance/sec-gov-intro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crosoft corporate logo featuring a four-pane colored square in red, green, blue, and yellow, followed by the word Microsoft in gray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365760"/>
            <a:ext cx="1325880" cy="2825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1792" y="932688"/>
            <a:ext cx="10881360" cy="5669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sz="3200" b="1" i="0">
                <a:solidFill>
                  <a:srgbClr val="091F2C"/>
                </a:solidFill>
                <a:latin typeface="Segoe Sans Display Semibold"/>
              </a:rPr>
              <a:t>Copilot Studio — IT admin resources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481328"/>
            <a:ext cx="10881360" cy="3108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sz="1350" b="0" i="0">
                <a:solidFill>
                  <a:srgbClr val="4C5A63"/>
                </a:solidFill>
                <a:latin typeface="Segoe Sans Display"/>
              </a:rPr>
              <a:t>Set up the guardrails, controls and cost management before you scale.</a:t>
            </a:r>
          </a:p>
        </p:txBody>
      </p:sp>
      <p:sp>
        <p:nvSpPr>
          <p:cNvPr id="5" name="Rounded Rectangle 4">
            <a:hlinkClick r:id="rId3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1883664"/>
            <a:ext cx="10908792" cy="65684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6" name="Oval 5">
            <a:hlinkClick r:id="rId3"/>
          </p:cNvPr>
          <p:cNvSpPr/>
          <p:nvPr/>
        </p:nvSpPr>
        <p:spPr>
          <a:xfrm>
            <a:off x="841247" y="2056637"/>
            <a:ext cx="310896" cy="310896"/>
          </a:xfrm>
          <a:prstGeom prst="ellipse">
            <a:avLst/>
          </a:prstGeom>
          <a:solidFill>
            <a:srgbClr val="C03B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61872" y="1956816"/>
            <a:ext cx="10040112" cy="5105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3"/>
              </a:rPr>
              <a:t>Learn about security and governance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VIDEO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An on-demand webinar covering how to secure and govern agents across your tenant. Good orientation before reading the detailed guidance.</a:t>
            </a:r>
          </a:p>
        </p:txBody>
      </p:sp>
      <p:sp>
        <p:nvSpPr>
          <p:cNvPr id="8" name="Rounded Rectangle 7">
            <a:hlinkClick r:id="rId4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2604516"/>
            <a:ext cx="10908792" cy="65684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9" name="Oval 8">
            <a:hlinkClick r:id="rId4"/>
          </p:cNvPr>
          <p:cNvSpPr/>
          <p:nvPr/>
        </p:nvSpPr>
        <p:spPr>
          <a:xfrm>
            <a:off x="841247" y="2777490"/>
            <a:ext cx="310896" cy="310896"/>
          </a:xfrm>
          <a:prstGeom prst="ellipse">
            <a:avLst/>
          </a:prstGeom>
          <a:solidFill>
            <a:srgbClr val="C03B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61872" y="2677668"/>
            <a:ext cx="10040112" cy="5105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4"/>
              </a:rPr>
              <a:t>Manage Copilot Studio projects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DOCS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The documentation entry point for the security and governance model — environments, data protection, identity and admin controls.</a:t>
            </a:r>
          </a:p>
        </p:txBody>
      </p:sp>
      <p:sp>
        <p:nvSpPr>
          <p:cNvPr id="11" name="Rounded Rectangle 10">
            <a:hlinkClick r:id="rId5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3325368"/>
            <a:ext cx="10908792" cy="65684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2" name="Oval 11">
            <a:hlinkClick r:id="rId5"/>
          </p:cNvPr>
          <p:cNvSpPr/>
          <p:nvPr/>
        </p:nvSpPr>
        <p:spPr>
          <a:xfrm>
            <a:off x="841247" y="3498342"/>
            <a:ext cx="310896" cy="310896"/>
          </a:xfrm>
          <a:prstGeom prst="ellipse">
            <a:avLst/>
          </a:prstGeom>
          <a:solidFill>
            <a:srgbClr val="C03B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61872" y="3398520"/>
            <a:ext cx="10040112" cy="5105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5"/>
              </a:rPr>
              <a:t>Review security and governance guidance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WHITEPAPER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The in-depth reference on administering and governing agents. The most complete single document in this pack.</a:t>
            </a:r>
          </a:p>
        </p:txBody>
      </p:sp>
      <p:sp>
        <p:nvSpPr>
          <p:cNvPr id="14" name="Rounded Rectangle 13">
            <a:hlinkClick r:id="rId6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4046220"/>
            <a:ext cx="10908792" cy="65684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5" name="Oval 14">
            <a:hlinkClick r:id="rId6"/>
          </p:cNvPr>
          <p:cNvSpPr/>
          <p:nvPr/>
        </p:nvSpPr>
        <p:spPr>
          <a:xfrm>
            <a:off x="841247" y="4219194"/>
            <a:ext cx="310896" cy="310896"/>
          </a:xfrm>
          <a:prstGeom prst="ellipse">
            <a:avLst/>
          </a:prstGeom>
          <a:solidFill>
            <a:srgbClr val="C03B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61872" y="4119372"/>
            <a:ext cx="10040112" cy="5105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6"/>
              </a:rPr>
              <a:t>Explore governance controls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DECK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A catalog of the specific controls available to admins and when to apply each one. Use it as a checklist when configuring your tenant.</a:t>
            </a:r>
          </a:p>
        </p:txBody>
      </p:sp>
      <p:sp>
        <p:nvSpPr>
          <p:cNvPr id="17" name="Rounded Rectangle 16">
            <a:hlinkClick r:id="rId7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4767072"/>
            <a:ext cx="10908792" cy="65684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8" name="Oval 17">
            <a:hlinkClick r:id="rId7"/>
          </p:cNvPr>
          <p:cNvSpPr/>
          <p:nvPr/>
        </p:nvSpPr>
        <p:spPr>
          <a:xfrm>
            <a:off x="841247" y="4940046"/>
            <a:ext cx="310896" cy="310896"/>
          </a:xfrm>
          <a:prstGeom prst="ellipse">
            <a:avLst/>
          </a:prstGeom>
          <a:solidFill>
            <a:srgbClr val="C03B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61872" y="4840224"/>
            <a:ext cx="10040112" cy="5105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7"/>
              </a:rPr>
              <a:t>Manage costs and usage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E-BOOK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How licensing, capacity and metering work, and how to keep agent spend predictable as usage grows.</a:t>
            </a:r>
          </a:p>
        </p:txBody>
      </p:sp>
      <p:sp>
        <p:nvSpPr>
          <p:cNvPr id="20" name="Rounded Rectangle 19">
            <a:hlinkClick r:id="rId8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5487924"/>
            <a:ext cx="10908792" cy="65684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1" name="Oval 20">
            <a:hlinkClick r:id="rId8"/>
          </p:cNvPr>
          <p:cNvSpPr/>
          <p:nvPr/>
        </p:nvSpPr>
        <p:spPr>
          <a:xfrm>
            <a:off x="841247" y="5660898"/>
            <a:ext cx="310896" cy="310896"/>
          </a:xfrm>
          <a:prstGeom prst="ellipse">
            <a:avLst/>
          </a:prstGeom>
          <a:solidFill>
            <a:srgbClr val="C03B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261872" y="5561076"/>
            <a:ext cx="10040112" cy="5105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8"/>
              </a:rPr>
              <a:t>Integrate with Agent 365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DOCS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How agents you build connect into Agent 365 for centralized visibility, control and lifecycle management alongside the rest of your estate.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185</Words>
  <Application>Microsoft Office PowerPoint</Application>
  <PresentationFormat>Widescreen</PresentationFormat>
  <Paragraphs>20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Segoe Sans Display</vt:lpstr>
      <vt:lpstr>Segoe Sans Display Semibold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 admin pack</dc:title>
  <dc:subject>Microsoft Copilot Studio adoption resources</dc:subject>
  <dc:creator>Microsoft</dc:creator>
  <cp:keywords/>
  <dc:description>generated using python-pptx</dc:description>
  <cp:lastModifiedBy>Jack Rowbotham</cp:lastModifiedBy>
  <cp:revision>2</cp:revision>
  <dcterms:created xsi:type="dcterms:W3CDTF">2013-01-27T09:14:16Z</dcterms:created>
  <dcterms:modified xsi:type="dcterms:W3CDTF">2026-09-10T03:09:08Z</dcterms:modified>
  <cp:category/>
</cp:coreProperties>
</file>