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3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880" r:id="rId4"/>
    <p:sldMasterId id="2147483911" r:id="rId5"/>
    <p:sldMasterId id="2147483709" r:id="rId6"/>
    <p:sldMasterId id="2147485000" r:id="rId7"/>
  </p:sldMasterIdLst>
  <p:notesMasterIdLst>
    <p:notesMasterId r:id="rId128"/>
  </p:notesMasterIdLst>
  <p:sldIdLst>
    <p:sldId id="2147483228" r:id="rId8"/>
    <p:sldId id="2147483123" r:id="rId9"/>
    <p:sldId id="2147483233" r:id="rId10"/>
    <p:sldId id="290" r:id="rId11"/>
    <p:sldId id="292" r:id="rId12"/>
    <p:sldId id="2147483229" r:id="rId13"/>
    <p:sldId id="2147483234" r:id="rId14"/>
    <p:sldId id="2147483125" r:id="rId15"/>
    <p:sldId id="2147483241" r:id="rId16"/>
    <p:sldId id="2147483126" r:id="rId17"/>
    <p:sldId id="2147483150" r:id="rId18"/>
    <p:sldId id="2147483242" r:id="rId19"/>
    <p:sldId id="2147483151" r:id="rId20"/>
    <p:sldId id="2147483152" r:id="rId21"/>
    <p:sldId id="2147483167" r:id="rId22"/>
    <p:sldId id="2147483155" r:id="rId23"/>
    <p:sldId id="2147483156" r:id="rId24"/>
    <p:sldId id="2147483243" r:id="rId25"/>
    <p:sldId id="2147483160" r:id="rId26"/>
    <p:sldId id="2147483161" r:id="rId27"/>
    <p:sldId id="2147483244" r:id="rId28"/>
    <p:sldId id="2147483162" r:id="rId29"/>
    <p:sldId id="2147483235" r:id="rId30"/>
    <p:sldId id="2147483164" r:id="rId31"/>
    <p:sldId id="2147483170" r:id="rId32"/>
    <p:sldId id="2147483165" r:id="rId33"/>
    <p:sldId id="2147483166" r:id="rId34"/>
    <p:sldId id="2147483259" r:id="rId35"/>
    <p:sldId id="2147483168" r:id="rId36"/>
    <p:sldId id="2147483169" r:id="rId37"/>
    <p:sldId id="2147483260" r:id="rId38"/>
    <p:sldId id="2147483171" r:id="rId39"/>
    <p:sldId id="2147483172" r:id="rId40"/>
    <p:sldId id="2147483261" r:id="rId41"/>
    <p:sldId id="2147483173" r:id="rId42"/>
    <p:sldId id="2147483174" r:id="rId43"/>
    <p:sldId id="2147483262" r:id="rId44"/>
    <p:sldId id="2147483175" r:id="rId45"/>
    <p:sldId id="2147483236" r:id="rId46"/>
    <p:sldId id="2147483176" r:id="rId47"/>
    <p:sldId id="2147483263" r:id="rId48"/>
    <p:sldId id="2147483177" r:id="rId49"/>
    <p:sldId id="2147483179" r:id="rId50"/>
    <p:sldId id="2147483264" r:id="rId51"/>
    <p:sldId id="2147483180" r:id="rId52"/>
    <p:sldId id="2147483178" r:id="rId53"/>
    <p:sldId id="2147483265" r:id="rId54"/>
    <p:sldId id="2147483181" r:id="rId55"/>
    <p:sldId id="2147483182" r:id="rId56"/>
    <p:sldId id="2147483266" r:id="rId57"/>
    <p:sldId id="2147483183" r:id="rId58"/>
    <p:sldId id="2147483184" r:id="rId59"/>
    <p:sldId id="2147483267" r:id="rId60"/>
    <p:sldId id="2147483185" r:id="rId61"/>
    <p:sldId id="2147483237" r:id="rId62"/>
    <p:sldId id="2147483186" r:id="rId63"/>
    <p:sldId id="2147483295" r:id="rId64"/>
    <p:sldId id="2147483187" r:id="rId65"/>
    <p:sldId id="2147483188" r:id="rId66"/>
    <p:sldId id="2147483296" r:id="rId67"/>
    <p:sldId id="2147483189" r:id="rId68"/>
    <p:sldId id="2147483190" r:id="rId69"/>
    <p:sldId id="2147483297" r:id="rId70"/>
    <p:sldId id="2147483191" r:id="rId71"/>
    <p:sldId id="2147483192" r:id="rId72"/>
    <p:sldId id="2147483298" r:id="rId73"/>
    <p:sldId id="2147483193" r:id="rId74"/>
    <p:sldId id="2147483194" r:id="rId75"/>
    <p:sldId id="2147483299" r:id="rId76"/>
    <p:sldId id="2147483195" r:id="rId77"/>
    <p:sldId id="2147483238" r:id="rId78"/>
    <p:sldId id="2147483196" r:id="rId79"/>
    <p:sldId id="2147483300" r:id="rId80"/>
    <p:sldId id="2147483197" r:id="rId81"/>
    <p:sldId id="2147483198" r:id="rId82"/>
    <p:sldId id="2147483301" r:id="rId83"/>
    <p:sldId id="2147483199" r:id="rId84"/>
    <p:sldId id="2147483200" r:id="rId85"/>
    <p:sldId id="2147483302" r:id="rId86"/>
    <p:sldId id="2147483201" r:id="rId87"/>
    <p:sldId id="2147483202" r:id="rId88"/>
    <p:sldId id="2147483303" r:id="rId89"/>
    <p:sldId id="2147483203" r:id="rId90"/>
    <p:sldId id="2147483204" r:id="rId91"/>
    <p:sldId id="2147483304" r:id="rId92"/>
    <p:sldId id="2147483205" r:id="rId93"/>
    <p:sldId id="2147483239" r:id="rId94"/>
    <p:sldId id="2147483206" r:id="rId95"/>
    <p:sldId id="2147483337" r:id="rId96"/>
    <p:sldId id="2147483207" r:id="rId97"/>
    <p:sldId id="2147483208" r:id="rId98"/>
    <p:sldId id="2147483338" r:id="rId99"/>
    <p:sldId id="2147483209" r:id="rId100"/>
    <p:sldId id="2147483210" r:id="rId101"/>
    <p:sldId id="2147483339" r:id="rId102"/>
    <p:sldId id="2147483211" r:id="rId103"/>
    <p:sldId id="2147483212" r:id="rId104"/>
    <p:sldId id="2147483340" r:id="rId105"/>
    <p:sldId id="2147483213" r:id="rId106"/>
    <p:sldId id="2147483214" r:id="rId107"/>
    <p:sldId id="2147483341" r:id="rId108"/>
    <p:sldId id="2147483215" r:id="rId109"/>
    <p:sldId id="2147483240" r:id="rId110"/>
    <p:sldId id="2147483216" r:id="rId111"/>
    <p:sldId id="2147483342" r:id="rId112"/>
    <p:sldId id="2147483217" r:id="rId113"/>
    <p:sldId id="2147483218" r:id="rId114"/>
    <p:sldId id="2147483343" r:id="rId115"/>
    <p:sldId id="2147483219" r:id="rId116"/>
    <p:sldId id="2147483220" r:id="rId117"/>
    <p:sldId id="2147483344" r:id="rId118"/>
    <p:sldId id="2147483221" r:id="rId119"/>
    <p:sldId id="2147483222" r:id="rId120"/>
    <p:sldId id="2147483345" r:id="rId121"/>
    <p:sldId id="2147483223" r:id="rId122"/>
    <p:sldId id="2147483224" r:id="rId123"/>
    <p:sldId id="2147483346" r:id="rId124"/>
    <p:sldId id="2147483225" r:id="rId125"/>
    <p:sldId id="2147483349" r:id="rId126"/>
    <p:sldId id="2147483350" r:id="rId1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" id="{AA3956C8-2337-41C9-BC1C-3CECF8D38BA1}">
          <p14:sldIdLst>
            <p14:sldId id="2147483228"/>
            <p14:sldId id="2147483123"/>
            <p14:sldId id="2147483233"/>
          </p14:sldIdLst>
        </p14:section>
        <p14:section name="Starting Points" id="{74078B4C-4C74-4825-84A7-A0918359C7E6}">
          <p14:sldIdLst>
            <p14:sldId id="290"/>
            <p14:sldId id="292"/>
          </p14:sldIdLst>
        </p14:section>
        <p14:section name="Battle Cards" id="{8536F78B-11E2-4A2F-BA7F-0519C543328E}">
          <p14:sldIdLst>
            <p14:sldId id="2147483229"/>
          </p14:sldIdLst>
        </p14:section>
        <p14:section name="Customer Service" id="{6B0B5080-0D15-4677-B824-F011DB663EC3}">
          <p14:sldIdLst>
            <p14:sldId id="2147483234"/>
            <p14:sldId id="2147483125"/>
            <p14:sldId id="2147483241"/>
            <p14:sldId id="2147483126"/>
            <p14:sldId id="2147483150"/>
            <p14:sldId id="2147483242"/>
            <p14:sldId id="2147483151"/>
            <p14:sldId id="2147483152"/>
            <p14:sldId id="2147483167"/>
            <p14:sldId id="2147483155"/>
            <p14:sldId id="2147483156"/>
            <p14:sldId id="2147483243"/>
            <p14:sldId id="2147483160"/>
            <p14:sldId id="2147483161"/>
            <p14:sldId id="2147483244"/>
            <p14:sldId id="2147483162"/>
          </p14:sldIdLst>
        </p14:section>
        <p14:section name="Sales" id="{2559FE2C-5CCA-483A-BDF6-C44FBB196AF1}">
          <p14:sldIdLst>
            <p14:sldId id="2147483235"/>
            <p14:sldId id="2147483164"/>
            <p14:sldId id="2147483170"/>
            <p14:sldId id="2147483165"/>
            <p14:sldId id="2147483166"/>
            <p14:sldId id="2147483259"/>
            <p14:sldId id="2147483168"/>
            <p14:sldId id="2147483169"/>
            <p14:sldId id="2147483260"/>
            <p14:sldId id="2147483171"/>
            <p14:sldId id="2147483172"/>
            <p14:sldId id="2147483261"/>
            <p14:sldId id="2147483173"/>
            <p14:sldId id="2147483174"/>
            <p14:sldId id="2147483262"/>
            <p14:sldId id="2147483175"/>
          </p14:sldIdLst>
        </p14:section>
        <p14:section name="Marketing" id="{DDA7EF00-D53A-417C-8956-7A784DE9D429}">
          <p14:sldIdLst>
            <p14:sldId id="2147483236"/>
            <p14:sldId id="2147483176"/>
            <p14:sldId id="2147483263"/>
            <p14:sldId id="2147483177"/>
            <p14:sldId id="2147483179"/>
            <p14:sldId id="2147483264"/>
            <p14:sldId id="2147483180"/>
            <p14:sldId id="2147483178"/>
            <p14:sldId id="2147483265"/>
            <p14:sldId id="2147483181"/>
            <p14:sldId id="2147483182"/>
            <p14:sldId id="2147483266"/>
            <p14:sldId id="2147483183"/>
            <p14:sldId id="2147483184"/>
            <p14:sldId id="2147483267"/>
            <p14:sldId id="2147483185"/>
          </p14:sldIdLst>
        </p14:section>
        <p14:section name="Finance" id="{BD859E6F-93A9-4E26-8821-AE17C592042C}">
          <p14:sldIdLst>
            <p14:sldId id="2147483237"/>
            <p14:sldId id="2147483186"/>
            <p14:sldId id="2147483295"/>
            <p14:sldId id="2147483187"/>
            <p14:sldId id="2147483188"/>
            <p14:sldId id="2147483296"/>
            <p14:sldId id="2147483189"/>
            <p14:sldId id="2147483190"/>
            <p14:sldId id="2147483297"/>
            <p14:sldId id="2147483191"/>
            <p14:sldId id="2147483192"/>
            <p14:sldId id="2147483298"/>
            <p14:sldId id="2147483193"/>
            <p14:sldId id="2147483194"/>
            <p14:sldId id="2147483299"/>
            <p14:sldId id="2147483195"/>
          </p14:sldIdLst>
        </p14:section>
        <p14:section name="HR" id="{CC9AEB51-634D-4421-AF96-298A0D289F59}">
          <p14:sldIdLst>
            <p14:sldId id="2147483238"/>
            <p14:sldId id="2147483196"/>
            <p14:sldId id="2147483300"/>
            <p14:sldId id="2147483197"/>
            <p14:sldId id="2147483198"/>
            <p14:sldId id="2147483301"/>
            <p14:sldId id="2147483199"/>
            <p14:sldId id="2147483200"/>
            <p14:sldId id="2147483302"/>
            <p14:sldId id="2147483201"/>
            <p14:sldId id="2147483202"/>
            <p14:sldId id="2147483303"/>
            <p14:sldId id="2147483203"/>
            <p14:sldId id="2147483204"/>
            <p14:sldId id="2147483304"/>
            <p14:sldId id="2147483205"/>
          </p14:sldIdLst>
        </p14:section>
        <p14:section name="Legal" id="{E8D42E0D-DDD9-459C-A298-8870D9AD431F}">
          <p14:sldIdLst>
            <p14:sldId id="2147483239"/>
            <p14:sldId id="2147483206"/>
            <p14:sldId id="2147483337"/>
            <p14:sldId id="2147483207"/>
            <p14:sldId id="2147483208"/>
            <p14:sldId id="2147483338"/>
            <p14:sldId id="2147483209"/>
            <p14:sldId id="2147483210"/>
            <p14:sldId id="2147483339"/>
            <p14:sldId id="2147483211"/>
            <p14:sldId id="2147483212"/>
            <p14:sldId id="2147483340"/>
            <p14:sldId id="2147483213"/>
            <p14:sldId id="2147483214"/>
            <p14:sldId id="2147483341"/>
            <p14:sldId id="2147483215"/>
          </p14:sldIdLst>
        </p14:section>
        <p14:section name="IT" id="{AD401846-90A6-40B6-9F3B-441605EE7CF7}">
          <p14:sldIdLst>
            <p14:sldId id="2147483240"/>
            <p14:sldId id="2147483216"/>
            <p14:sldId id="2147483342"/>
            <p14:sldId id="2147483217"/>
            <p14:sldId id="2147483218"/>
            <p14:sldId id="2147483343"/>
            <p14:sldId id="2147483219"/>
            <p14:sldId id="2147483220"/>
            <p14:sldId id="2147483344"/>
            <p14:sldId id="2147483221"/>
            <p14:sldId id="2147483222"/>
            <p14:sldId id="2147483345"/>
            <p14:sldId id="2147483223"/>
            <p14:sldId id="2147483224"/>
            <p14:sldId id="2147483346"/>
            <p14:sldId id="2147483225"/>
          </p14:sldIdLst>
        </p14:section>
        <p14:section name="Appendix" id="{774215C4-18FA-48C2-B99E-3B87CDE330DA}">
          <p14:sldIdLst>
            <p14:sldId id="2147483349"/>
            <p14:sldId id="214748335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9F6B318-D903-8F0E-55F8-8E0F5A7A5FD2}" name="Swanson, Chethan" initials="CS" userId="S::chethan.swanson@accenture.com::ddea0000-4ecf-4f5a-8621-0ea8498a82db" providerId="AD"/>
  <p188:author id="{D644831C-48C7-8DDD-4545-149A1AD4780F}" name="Truong, Linda" initials="LT" userId="S::linda.truong@accenture.com::ccf1549b-a28c-4fe3-8c7c-7b7ef78110c0" providerId="AD"/>
  <p188:author id="{2DFD085A-86D7-15A4-5400-9920F6AAAC53}" name="Dougherty, Jenn" initials="DJ" userId="S::jennifer.a.dougherty@accenture.com::35197c70-d957-4790-a7d1-89c0cb5486ad" providerId="AD"/>
  <p188:author id="{37A8E665-555B-F531-D128-CA4CCF65D04B}" name="Poolan Marikannan, Booma" initials="BP" userId="S::booma.p.m@accenture.com::a9890f4a-904f-4d0c-9177-fb6723d6b333" providerId="AD"/>
  <p188:author id="{3FEF826F-11F7-E1E8-4C70-E577DE284A11}" name="Maldonado, Carlos" initials="CM" userId="S::carlos.a.maldonado@accenture.com::bc8b24a8-c227-45c8-bf2a-83b6677527b7" providerId="AD"/>
  <p188:author id="{2DF0A17C-4380-59D3-1AA0-51CEC7F6DBD4}" name="Kumar Sonu, Atul" initials="AS" userId="S::atul.k.sonu@accenture.com::21847e22-4d8c-40a9-9ae3-5e4bfc1abfb9" providerId="AD"/>
  <p188:author id="{DF25B97F-0821-5B7E-589F-DA518F2D06AB}" name="David, Calvin" initials="CD" userId="S::calvin.a.david@accenture.com::c7c662e9-4156-4abf-a4a3-93dbdd2cfd88" providerId="AD"/>
  <p188:author id="{37283886-1FB1-8AA4-685A-4EA2FBF13817}" name="Ha, Grady" initials="HG" userId="S::grady.ha@accenture.com::448d8414-6c11-4736-ab35-eb9b1477876b" providerId="AD"/>
  <p188:author id="{BEB17A88-15AA-DB49-BFF5-3C4185A72704}" name="Roy, Kamal Gupta" initials="KR" userId="S::kamal.gupta.roy@accenture.com::d14f8022-9c53-4ede-b649-2290f340ba79" providerId="AD"/>
  <p188:author id="{5DBC029A-8271-9BB7-2718-07F6F1A9BAF1}" name="Saini, Anubha" initials="AS" userId="S::anubha.saini@accenture.com::cac98120-a3ba-4d24-bdfb-107187baa858" providerId="AD"/>
  <p188:author id="{D57F72A0-04C0-734A-98F8-85393EE7AB83}" name="Badgujar, Aishwarya" initials="" userId="S::aishwarya.badgujar@accenture.com::068fb23b-d54d-434d-9f9f-44fcd435e964" providerId="AD"/>
  <p188:author id="{19CCB4B5-816C-F2CF-EE5F-91D1E4F140A9}" name="Riley, Adam" initials="AR" userId="S::adam.riley@accenture.com::9ef553a3-7d37-4e9f-9d04-7aa15c5b27ec" providerId="AD"/>
  <p188:author id="{23D922CF-7F9E-1937-256D-B78A9F7B3649}" name="Malhotra, Reema" initials="RM" userId="S::reema.malhotra@accenture.com::2de6546e-400a-487b-831a-b75427be9e87" providerId="AD"/>
  <p188:author id="{7F220ADD-A3D9-0441-99A3-250F7B26F63F}" name="Erica Dannen (she/her/hers)" initials="ED" userId="S::ericab@microsoft.com::2284ac04-fdb4-40de-a1d5-cbf118a38d01" providerId="AD"/>
  <p188:author id="{5AEC9AF8-2760-272E-F91A-80E1486098D6}" name="Dehiya, Galav" initials="GD" userId="S::galav.dehiya@accenture.com::72d15441-e857-4de9-b17e-b3c4897e2576" providerId="AD"/>
  <p188:author id="{EB080EFA-DBCB-26E8-B5E6-68FBD054168C}" name="Zoie Brown Galbraith" initials="ZB" userId="S::zoieb@microsoft.com::287beb20-ab33-48a2-9f17-4a81b6c0b9c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31313"/>
    <a:srgbClr val="444444"/>
    <a:srgbClr val="F0F8FF"/>
    <a:srgbClr val="DDEEF9"/>
    <a:srgbClr val="0078D4"/>
    <a:srgbClr val="005A9F"/>
    <a:srgbClr val="8C8279"/>
    <a:srgbClr val="48C5B1"/>
    <a:srgbClr val="B1B3B3"/>
    <a:srgbClr val="D9D9D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C343E8A-CE99-30A0-27C8-BDC590647FF4}" v="284" dt="2025-05-30T21:17:26.248"/>
    <p1510:client id="{F42BDA17-200D-481D-BF13-5F77381039FB}" v="18" dt="2025-05-29T21:40:34.44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460"/>
    <p:restoredTop sz="94635"/>
  </p:normalViewPr>
  <p:slideViewPr>
    <p:cSldViewPr snapToGrid="0">
      <p:cViewPr varScale="1">
        <p:scale>
          <a:sx n="90" d="100"/>
          <a:sy n="90" d="100"/>
        </p:scale>
        <p:origin x="-20" y="4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microsoft.com/office/2018/10/relationships/authors" Target="authors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presProps" Target="presProps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viewProps" Target="viewProps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customXml" Target="../customXml/item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theme" Target="theme/theme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3" Type="http://schemas.openxmlformats.org/officeDocument/2006/relationships/customXml" Target="../customXml/item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tableStyles" Target="tableStyles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26" Type="http://schemas.openxmlformats.org/officeDocument/2006/relationships/slide" Target="slides/slide19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23921A-0F77-4F18-8C92-E6FD8BDD4E98}" type="datetimeFigureOut">
              <a:rPr lang="en-US" smtClean="0"/>
              <a:t>6/6/2025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C35BD8F-CE2F-48EA-AEBA-C112143199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3431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2E3CC4-FA39-806A-2741-6892A9D17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51B771-B4B1-84A6-DCE1-C4A92A10BF6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3BB9CC3-8945-66E6-284D-DCDDB501E7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A094875-A8EE-C950-F006-ACA6C7ABD0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45486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A1B4F0-C45D-D632-3096-2B484AEB11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81D3A1-F2B2-B915-9FD2-51427F59859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FD658EB-6E58-B4AA-0A3C-804706A219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54C6DB-BAEE-F78E-9A40-6CA246CCB5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3600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B3C168-4DDF-C756-45FA-C6B6FBEC39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222C6A6-2E36-7C00-E8EE-B14A5864BA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14896E-2D5B-009B-EF12-BC2001BE01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36583B-2758-CC3B-112B-28A079658F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0944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E92B5-B50C-57D6-5D56-10E3E37044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3AFA31-57AA-43A9-7275-9007F693B1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249D713-63B9-78F2-9810-2027F25A7C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BCA4CA-4A68-45B0-C841-A10CC201E8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41865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95503-5956-296D-E1D6-BB6CA7CB2D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363DFF5-737B-6680-C2ED-00009C9AF5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12F854-58F9-6A9D-4A80-E125606430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9C3058C-9EBC-F3BA-ACEE-E1A2D3449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03822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94845F-2470-E66A-7018-77FA5BFB9D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50F87A1-C44D-3107-4331-992D59243F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EFCA28D-D60B-7300-CB59-12A5CF9A91E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2520793-98A0-A7DC-787A-72F372A0D0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45354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1B8E27-D259-6D3F-D148-1635B8102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C7FF40-79C7-0AC0-C4B0-82DEBA7E181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B043DFE-3F96-7AE3-1B4A-9859B762F54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E3A4D9-42B6-40D2-B696-FD5C392A4D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7197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0F402-2349-8CEC-385D-FB43C07626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265BC28-E15C-2E9D-DE3B-6A401DAEA0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1DF989B-4490-F91C-DC7A-484BB4DB726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4A4A68-B903-E1E4-4659-31A98885D9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7411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A9E62B-B2E6-9D2A-4FB8-7594376E8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7BB7E49-CF27-212B-8EAE-1D4098140A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671C5A-01F8-7281-7148-2900774CD0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BB2149-C288-5029-DA6F-57CB495407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81056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B8EB9D-AC0F-7E03-A822-D70F8ADE8E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1285EB6-3A3E-98AE-1657-5B6CE79E32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E399EEC-E261-C8F4-A05D-26168C1802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42CC0B-D96E-4EF9-6FC6-3B7F307BAD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204814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679B7-C643-8B2B-B31D-DB16B36C86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35A394-6557-3150-C34A-5E6D1128DD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63AB0C-E107-2619-2FDB-32E912A70AE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7DEA27-81B8-2910-19EA-BF70A257A5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03067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99F298-6311-1984-E948-5B63C72132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5BAFBD-37D4-02E9-2D24-DFDF477F57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C71DBF1-3DFB-AABB-1515-6768355C412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2725D3-5C3C-490E-29D8-3F98E3E9C3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6666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A98B84-7BB3-EC19-4553-F015AAD61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32C840F-D278-763F-847C-40D982414C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BE21E67-25B2-E02A-82C6-AED9628644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02EF8B-D5B7-4F65-65FC-A6F4419046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6281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1A39E3-7EB8-D3F1-B663-9C20E5ED4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D9A4BAD-920B-4AD7-A002-926952F19B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0DA32E9-8E24-36C2-3860-1EBEB9DBE25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129DD8-CDA8-C86F-4E8A-AB1D16D209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7472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6295E-0DF5-2FB8-8859-199101AC2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D2AFDC6-0A1C-49E6-C9D3-ABFA5E5CC0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E883220-687C-D47E-4487-E7D66C1910D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1D7C5-7644-96B8-40A2-143669824E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914490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84CA35-BD68-8514-356B-9EEA05FB5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57824BA-380D-A47A-1BFA-EF597928CF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24411AD-42C4-E711-8998-DD9D74D382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CE1BD2-2657-EB7B-46E3-0ED7B87E22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242551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6DEB24-F625-7F06-036B-CD036CC005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CC1D7D7-E3FC-A059-FD42-8D638584F8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67B51DD-14E5-F57A-4B3A-485CAB69EE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0BF607-0667-6EBD-49F5-0F01D89CE2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181284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A19B37-653D-AAE1-AB68-3D6A0DEF94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F525190-8104-C8D1-DBDD-496E522D074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926384E-9DA2-F985-6E97-ECAF6572B3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5B9B49-5673-8077-FE18-A58B6DCBF4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358310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D9B2B2-C024-7308-963A-13D70795D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8C79B72-5A67-F878-376D-FFBA01A59A1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78A566-5761-FBA5-E207-6FBD908473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D57045-AA83-C15B-F647-16FE26CD40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40143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8C0B1B-3519-E128-F5D6-97FBB4843A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93566F1-5FF5-5D4D-FACC-B95F5B5939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4BE115-B8B9-939D-8E9F-AD19FC560A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678FCFE-C809-287F-3600-DB2B0A15D8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1518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6E4596-9BB8-A8AF-F039-6AB7EB8F7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0A9133-FC27-2564-6679-2646002E7B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210B6BD-5690-0989-B283-3431410B970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96BD038-D6B4-047E-3DF9-E5185FB1B9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58054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95F773-287C-0329-24CE-C8740E52A9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4EBC27-1589-CC5A-9E9C-6B1AC3579A2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19A4B7-7AF5-7990-3CAE-017DC8B848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3A1419-937F-345A-AA6A-34371B002B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54597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491FE9-3C41-C5FA-6711-E908A005F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ADF4127-1F60-B202-09F0-857BDA11A4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F5869D5-8CE0-68D3-5CD4-F2DA41AEE86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AC0088-B0F1-7BA8-944B-E88B7F900C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64836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C35BD8F-CE2F-48EA-AEBA-C11214319905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35317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679D06-7375-2605-194B-09BDACFD92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3432B32-80AB-7C17-C735-023A646A67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7249863-4FEA-750B-A1B7-23D3346CA9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A850EB-D7B2-56A6-9C81-1DB3555B46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757167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B33C42-8D57-478C-FE03-BE7EE79AF6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EEB010-2E89-3400-F6F7-28A5C4C3E09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42D7385-8FB6-7896-5BF9-AC21928514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4A79F3-CDEE-48FC-4670-E0886F8C9C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53388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C35BD8F-CE2F-48EA-AEBA-C11214319905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01797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79A6C2-3C8D-CD3D-4F0A-34A6273984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9DE49A2-8E7B-98D7-9FD6-2B8205A3F3F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2F2C7F5-19CF-5736-3310-982540D3A0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42746A-9B14-B44A-10B2-A78C9D18B0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729863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ACB5B2-0766-A095-E561-A9178B5566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77D5709-8822-295B-C550-39A0A3C9A7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3B392AE-4CBB-4103-A0A3-87DEB10E4A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AF1815-2293-C5E6-59F1-5D83604551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06576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16C0B-03A2-01F0-090E-1C753A2703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527E877-0A4C-8546-0950-1E5735E170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E6EDE31-6886-95FB-F293-D5602D5B30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3D78E1D-74B7-A969-EC6A-D8BCA11B7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422460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31802E-7B0B-B1E1-C65C-204D691519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ED30822-F1F4-C82E-B69E-BB3DD93842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D47FC73-0F0F-6B1C-F525-BF26225CACF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B6ADE8-FFF9-2919-B614-9CFD9681C4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471021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DFAB18-547A-9CB1-E62C-70F4BE91F7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E5A3B5-FE6A-7A3B-4A9A-9435EA8116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29525C-726E-0012-62AD-AAD30C6228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6F1639-BEFE-A5E4-9C99-B8A8C4C98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42093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BC4BA-BD1B-6258-C280-0D26C7847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DBCCA2F-4F25-7564-EB4F-566A5EB16A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9E0D55-E7D8-46C0-0234-ECD1DF26AB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D48E59-4E33-EA28-9163-A0C0B2C5F2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0342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135D36-ED1A-F57B-0070-A22E99CB39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9843FE-0C87-54B0-9888-0688A64346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6CDBBC-130B-B2AD-B298-75B7E8A50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148B3E-1BFE-CCCB-7300-19CBD2A849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9395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8BD990-78C9-3706-6FF4-757EC4814E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E2CB226-24F4-822A-4512-1D4FC1E64F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91344B-2162-F03E-1ABC-105747FBB5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2FED56-EA8F-4E5A-04BC-8A9A196E52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673830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52DB9D-376E-5F94-40F3-1E099CE08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46357EA-A037-2A75-E59D-B3871058C0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606E11D-0EE5-F52A-6FA7-8610AF6B0A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AF283F-E74C-E27C-2CC8-2C1BC5EB81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842026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AA62FB-4F46-D17B-3B56-E1E8BFC15F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37F951-7C90-D378-A1D1-774E0D6154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B5C1B7C-460B-E502-B048-58A5856847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BAC95-8F70-8D22-5A3C-4C48874DAA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70148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C35BD8F-CE2F-48EA-AEBA-C11214319905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73251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7F5FAE-42F7-5FC6-A966-15D536546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0A9A55-0FDF-374F-9305-0667F17BFF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993D96-EAC1-56A6-BF9B-E89E2C1C308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DB3AFE-6EC4-C339-0F57-30ADED3162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515282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DBB4A9-99BC-DEED-19D3-416194E58E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D407DE-012C-E89D-515B-2E35270234B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0183848-0958-F85A-12A8-28B35297D0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A9895C-5681-3D41-08C3-950E8B88F0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804192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E60C9E-0E98-CEDF-1D6D-9A4E0A873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901F567-E4D7-1672-D0F7-54150C219A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4773B21-DAD8-519C-DA3C-E0235E5A5BD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F199-CCC7-D7A0-C393-B83FD0046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592883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A0A038-2B3B-F570-23F8-FE9B5F030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5788F0-FC19-9BCB-B939-71D222774E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DA68C7-6987-3796-16BF-E42EBF487C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D8EACC-1DEB-E6C9-32C4-39DE43B8CC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29755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2DAEDD-0EF6-1EA0-BA04-745CD4EC51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4B15A42-44A0-5BE7-C438-28D7E11981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29BA573-64C1-A4E3-331F-9D7202F7AE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D36C24-EE2A-665D-60C9-B9736E5816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94224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6557D4-9B09-3A21-F94D-3D6762EE6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72EA1B7-1AE4-8015-E042-26E983E296D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2B2953A-A147-BCE1-5C1A-0055C0B931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44F91D-A498-8C6F-6C07-7DCF95F869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52452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14339-C76F-00B3-3D2B-B04CEDFC5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F917D4-937E-3392-3E38-3DE60F2836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3D6B0A-0538-FD01-E5C7-24F1A6D1023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283C8-D5AE-A4FA-F9F1-F79F57CDFB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720077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6A08E5-AA9F-1871-B6E2-7DBE244329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2D470B-327F-B443-0EFD-6CF0E42046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A61FBA7-FD87-2E03-9986-F3781D94F9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73B4B2B-EFB9-A0DD-8114-4DA23DC2B6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40794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DD8F4-23E8-8A8B-0021-C64D602A9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3F17F57-92AA-5284-94B6-10737562AF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EED7339-3224-A34F-D4BC-A46D8AE8B2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F230DD-1D21-3522-A09C-7733515393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086231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38BCF7-A1AB-C451-3E8F-5E85F6C6B9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635BC0F-191B-13F8-BBCB-E33050D906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5BCE72A-F863-E676-7106-9B4099C9316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4D1541-61E3-3A88-08F6-18CC7D87C9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9458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74E931-F43B-58B2-C91D-8B0A0461C2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26E0168-2FC7-92CA-C321-65BDCDC979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3C27FB-CFD4-BCD3-51B6-3545DA8159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1E84F2-E2FA-4816-DD81-294556DCA9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159008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2DAA3-C7A3-9695-7439-03301915E2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F1A459-FA0F-6A90-5330-71354E7923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DCCEAB-E9B2-0B77-1D31-9C34BD2BDB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1942FB-A632-1315-1EA0-78BD191EA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287485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69AD93-8E58-12C5-B287-57CDF8EA7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C018E1D-C4F8-D31E-87DC-08ED311738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A699BCD-7FBE-6D81-E7C1-7859D10B50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40375A-B100-0ECA-6023-3DAA8A641A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90171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E133C1-3535-B256-0357-632B5974A9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A74B61-B438-FC10-B25E-ED498D31E93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AD65F73-F6A2-6DB5-57C8-FF3F1D8C77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6326EF-B227-2838-ECD0-16E78721C6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82924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44CECF-3729-4164-6E66-27A1811BBD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3D132DC-AF65-F5CB-C01A-47AA476DF5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36B3B53-7AFE-B44D-ABF0-25A9DB78AB7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61B8329-82E7-F953-3EE6-2BD2F807A7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46910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8AE9C7-5F16-56F8-D58F-67DCA4B500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D37265-4657-5DBC-1E3F-6BD8A0087A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1E34CD-5248-1B0C-9C45-C8385C3942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344BF1-D155-BFB3-F0F0-F0792A2D56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203706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E38A84-F33B-2124-5790-E342E168F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A809AE4-B666-6758-4AA2-51538322365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6D23086-788D-28A9-3448-E0349C88B0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97D152-92C4-419D-1EF0-B68C6371E7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8813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839A9E-CFE1-C0C0-DAB3-71CA770B24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BD77A28-A05B-B5FD-1F62-389C8272F5D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92444E-ECA6-6D89-5F69-7B4484557C8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34E4BF-3214-F6F0-1FB9-A33F963BF1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405765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E28BAF-0219-4424-42C6-E118D078A8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46E172-9C8B-B27A-7907-EDD2BDF098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CFC18F-622B-436F-86C9-7BA57BDE197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3F00D3-8974-8611-03B1-86179A6992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1285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D16076-BE8F-8D85-6AE4-9021423CBD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5C5DBF9-34E4-29D9-8BE8-67FCC50949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F16466-FEAF-9EC0-4B73-088FA21918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0EA3D2-49AE-F19B-8E16-8136209867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857167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4B8A49-758F-1C97-2E7C-F2CA8C5C8F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2B6F3D0-1EEE-BC31-BADB-CED32E59B9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D9EB2D7-16E0-666C-312F-E5E033717F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E0CAAF-3970-F3FA-7B05-333260321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626831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772686-49A7-531D-05AC-C80217FF85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96CF9E3-D0B5-9094-DA15-0EE2679FE5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7417CF4-C1D6-123E-9EC7-4B9250E66D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AE84AE-200A-5A8F-A2EE-E4697C697F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599406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C35BD8F-CE2F-48EA-AEBA-C11214319905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095857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C1C5EE-264F-7EA2-6E94-8107BE9596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7FD3E76-8965-7D2D-260F-310BC4F39C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BEC4A57-6195-5D5E-3720-D0F6D9FB27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B68A42-1C09-03A9-0F2F-ADEBD19AE9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967758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55166-90B5-AB23-1450-3D5AD370A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311CF42-F46A-AC97-CD1C-E3E171B138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6F4A744-6243-49F1-2429-E6278C88A5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B778F9-CB20-075E-1B5F-BBFB1EF03E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310594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F63A06-C7EF-155D-BBEC-B4EAFE710F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8168D08-5E07-888C-12CA-5728B03C04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B7DD90A-D6C1-7DB7-48B9-6F715634674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4E3426-E7B2-6DCB-F5F8-E80D63977E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438259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91977-A61B-FA51-7C99-992E7760A5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E9D7FA8-5D4F-BBDB-2573-7F9A6A1349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4DA4643-93B7-223A-926D-264E23AD580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44BC9D-50BC-99D1-E80A-6F7F026979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41618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A0669D-3214-B740-941D-7CD7869211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5463796-AFC5-899B-0EA2-50291480A3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655324A-3108-310A-9C07-EBE05DBFFAD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DE111B-0E0E-0218-9F17-BEF91138A0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83162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1B668F-7215-DA34-5A98-16F50413C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5A44B5-17D8-2E6C-88B1-857E673567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C61A3E8-586E-C712-5F14-AF3F01367A6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274392-785B-4368-C002-2FC402A76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021532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09D0AF-50D6-9FA6-739C-7E85814C8E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C3F2BA-9B36-21C6-A6A3-826510C837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04BFB3D-1568-FA80-94C2-7914A9A50A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E26BFCF-86E6-49F0-7BC5-9EBA3AED4E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327981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B2FC0-B954-0E42-9748-3EAB3B43B1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A5CB701-A72B-89D1-E64F-9095364595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AA2A86A-5D85-D8A3-35DC-C9712F8B25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F82F2A1-1E39-1357-810F-5C5DD47C67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754077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978BA5-BE6F-7329-4B7E-B014A143C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E0BE096-EAC0-1266-13B7-746EDDCD33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CE8AA7-DA52-010A-3C5C-F3B62F9D3F0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063238-51DC-79AA-6F86-7DC82AA5BC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55355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D970EA-3BBC-BF02-8DB2-834112840F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CFF012-086D-CC81-1B26-B9A78672C0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6C544C-9E89-9A48-F2B4-1C0C7E97274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F48F85-4115-894E-CAA3-C7E24C57E0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82128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6FC3E3-4E87-E7B5-6405-48260B9C04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02BC1C-047E-87F6-681E-FF0E4B95F4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7893A5-D9A2-009A-4545-833FBA088D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FAEC12-5F26-520F-3467-D8EE7CC980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665152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506A8-65C1-32F4-BE9B-A7F6972CB1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7FAF850-2BFF-A559-E281-4F45D4B0AC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0E8A1A-29F4-98B5-2F18-6DEDE0A45B9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C392A2-966E-8A78-17C0-9F6E974569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80717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41ED6B-BC80-F2EC-BB13-757F80EE72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01A32B-8D14-DD21-79A7-97257ADC79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08D20AA-5E5D-9162-A3B4-252BCBEDC5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7FD41B-B749-B47A-D8F6-35335856F5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332311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25AFE3-06ED-30F0-F93F-67D78A0CFE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F8F0FB0-B388-4A28-DDA2-1786B1DCA2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83D570-47E0-EF68-652D-7133574219D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B8FA1E-8D37-EA64-B30A-CD959E4826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49357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824206-9D52-33E8-21A4-6A8CDE188D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0134CA0-D85E-F376-1086-ED0381B5256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3744378-1FAE-FF04-31C1-3AFA488F5CE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FAA882-66AB-626F-E8C2-30F810DD88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440076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6834E-837E-C730-FD1D-DA301022EC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082241-F23D-89DE-6B45-878D0CAAB2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DF9F80E-9C73-981F-56E2-67D63495E90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9C93E62-10CA-18BA-F496-41547AC04D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21086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77633F-EDE3-FA14-3C90-78A3717CD6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7F0859-C07A-FAEB-75A7-AD2B75A2CCB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BAE2A48-1AAA-46D3-B849-878C1C67B56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CD18A7-1F4B-E049-B00E-4F77606627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240713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07633C-EE9D-9E6A-4D9D-2BB857549B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BB6D33-D944-F73B-8465-5412DB2983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6A7DB8B-4D56-EE76-8DF1-27998F31DE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D30591-F928-CC38-C18D-029FA65CF9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739395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E5FB26-79A4-3B16-E6BE-73BF9BF27B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22957DF-1A17-254E-228E-535A86E85F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F9690B8-E33D-E242-4FB3-3A76756249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43ED51-F61D-26BF-3444-EBF616A6E3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064272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E64033-1D86-C67D-BB09-252C43E651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AA478A5-39EE-7269-DE70-FCEBD60BFF7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F3A345C-FBEF-C5E0-30BF-EE7391A1391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1F0BF2-D049-312C-F624-80535772E6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19885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50A6E7-A448-4B5B-99AB-1CBB3E28C7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755AE59-D1A4-191A-1298-0F4D0DB678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770DBE0-FE7C-EBCB-18AE-7DCB014E77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5DDCDC-2D0E-3C8D-0F25-9706CD10B1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DA65AD-5A8D-4118-97FC-24037657BE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90475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sv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png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hyperlink" Target="https://m365copilot.com/" TargetMode="External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1.jpeg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6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1.png"/><Relationship Id="rId5" Type="http://schemas.openxmlformats.org/officeDocument/2006/relationships/image" Target="../media/image12.jpeg"/><Relationship Id="rId4" Type="http://schemas.microsoft.com/office/2007/relationships/hdphoto" Target="../media/hdphoto1.wdp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9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3.jpeg"/><Relationship Id="rId4" Type="http://schemas.openxmlformats.org/officeDocument/2006/relationships/image" Target="../media/image32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8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2.jpeg"/><Relationship Id="rId4" Type="http://schemas.openxmlformats.org/officeDocument/2006/relationships/image" Target="../media/image41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47.jpeg"/><Relationship Id="rId5" Type="http://schemas.openxmlformats.org/officeDocument/2006/relationships/image" Target="../media/image46.jpeg"/><Relationship Id="rId4" Type="http://schemas.openxmlformats.org/officeDocument/2006/relationships/image" Target="../media/image45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0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51.jpeg"/><Relationship Id="rId4" Type="http://schemas.openxmlformats.org/officeDocument/2006/relationships/image" Target="../media/image50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6.jpeg"/><Relationship Id="rId5" Type="http://schemas.openxmlformats.org/officeDocument/2006/relationships/image" Target="../media/image55.jpeg"/><Relationship Id="rId4" Type="http://schemas.openxmlformats.org/officeDocument/2006/relationships/image" Target="../media/image54.png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Relationship Id="rId4" Type="http://schemas.microsoft.com/office/2007/relationships/hdphoto" Target="../media/hdphoto2.wdp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3.svg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8.svg"/><Relationship Id="rId4" Type="http://schemas.openxmlformats.org/officeDocument/2006/relationships/image" Target="../media/image77.pn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sv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293F757F-855A-DF0C-CFB2-70C988210EF8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65FEC3B1-2C12-280D-D4D7-D6F39D8F5C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EE22CB22-6282-EAA1-CB68-C026ED52FA9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</p:spTree>
    <p:extLst>
      <p:ext uri="{BB962C8B-B14F-4D97-AF65-F5344CB8AC3E}">
        <p14:creationId xmlns:p14="http://schemas.microsoft.com/office/powerpoint/2010/main" val="115409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CN+MS 2024 3 Colum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339DA26A-FDFE-86D1-9C38-B9DED56E82EC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Picture Placeholder 13">
            <a:extLst>
              <a:ext uri="{FF2B5EF4-FFF2-40B4-BE49-F238E27FC236}">
                <a16:creationId xmlns:a16="http://schemas.microsoft.com/office/drawing/2014/main" id="{FAF95EA0-2386-503D-0A32-F9FED66C056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65776" y="2070308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2" name="Text Placeholder 21">
            <a:extLst>
              <a:ext uri="{FF2B5EF4-FFF2-40B4-BE49-F238E27FC236}">
                <a16:creationId xmlns:a16="http://schemas.microsoft.com/office/drawing/2014/main" id="{80BCE926-E3E1-DF8E-0C39-1B55065DD1B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129420" y="3870333"/>
            <a:ext cx="1985504" cy="1971541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13" name="Text Placeholder 21">
            <a:extLst>
              <a:ext uri="{FF2B5EF4-FFF2-40B4-BE49-F238E27FC236}">
                <a16:creationId xmlns:a16="http://schemas.microsoft.com/office/drawing/2014/main" id="{6C58EC59-A33C-726E-15B9-D2A417AB3A9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438695" y="3862262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14" name="Text Placeholder 21">
            <a:extLst>
              <a:ext uri="{FF2B5EF4-FFF2-40B4-BE49-F238E27FC236}">
                <a16:creationId xmlns:a16="http://schemas.microsoft.com/office/drawing/2014/main" id="{ECBAADE7-88AD-1BCE-2252-381D5AABD29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758952" y="3862262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338A7CD6-4BEA-3D7B-F0BF-A33407A138A4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775052" y="2062235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8" name="Picture Placeholder 13">
            <a:extLst>
              <a:ext uri="{FF2B5EF4-FFF2-40B4-BE49-F238E27FC236}">
                <a16:creationId xmlns:a16="http://schemas.microsoft.com/office/drawing/2014/main" id="{98B3D274-D644-C122-867D-1F3B34E8BE7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095308" y="2062235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36" name="Title Placeholder 1">
            <a:extLst>
              <a:ext uri="{FF2B5EF4-FFF2-40B4-BE49-F238E27FC236}">
                <a16:creationId xmlns:a16="http://schemas.microsoft.com/office/drawing/2014/main" id="{71024EF9-DDFA-595B-B6EE-2A82C04145F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3 Column slide with icons. Place headline here (20pt)</a:t>
            </a: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25CCE068-E493-A64E-3055-E9867149A4F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E93C4B6-1047-55C9-1906-170D702DF8C2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16553591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03">
          <p15:clr>
            <a:srgbClr val="C35EA4"/>
          </p15:clr>
        </p15:guide>
        <p15:guide id="2" orient="horz" pos="932">
          <p15:clr>
            <a:srgbClr val="547EBF"/>
          </p15:clr>
        </p15:guide>
      </p15:sldGuideLst>
    </p:ext>
  </p:extLs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mpt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93FD22E-D362-78A6-2219-103E4138CA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17471" y="2220685"/>
            <a:ext cx="3991884" cy="663178"/>
          </a:xfrm>
          <a:prstGeom prst="roundRect">
            <a:avLst>
              <a:gd name="adj" fmla="val 12775"/>
            </a:avLst>
          </a:prstGeom>
          <a:gradFill flip="none" rotWithShape="1">
            <a:gsLst>
              <a:gs pos="0">
                <a:schemeClr val="bg1">
                  <a:alpha val="25000"/>
                </a:schemeClr>
              </a:gs>
              <a:gs pos="100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 w="12700">
            <a:solidFill>
              <a:schemeClr val="bg1"/>
            </a:solidFill>
          </a:ln>
        </p:spPr>
        <p:txBody>
          <a:bodyPr wrap="none" lIns="182880" tIns="91440" rIns="182880" bIns="91440" anchor="ctr" anchorCtr="0"/>
          <a:lstStyle>
            <a:lvl1pPr marL="0" indent="0" algn="ctr">
              <a:buNone/>
              <a:defRPr/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ED89376E-3BB0-0414-9125-A137EF9F4E8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117471" y="3317965"/>
            <a:ext cx="3991884" cy="663178"/>
          </a:xfrm>
          <a:prstGeom prst="roundRect">
            <a:avLst>
              <a:gd name="adj" fmla="val 12775"/>
            </a:avLst>
          </a:prstGeom>
          <a:gradFill flip="none" rotWithShape="1">
            <a:gsLst>
              <a:gs pos="0">
                <a:schemeClr val="bg1">
                  <a:alpha val="25000"/>
                </a:schemeClr>
              </a:gs>
              <a:gs pos="100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 w="12700">
            <a:solidFill>
              <a:schemeClr val="bg1"/>
            </a:solidFill>
          </a:ln>
        </p:spPr>
        <p:txBody>
          <a:bodyPr wrap="none" lIns="182880" tIns="91440" rIns="182880" bIns="91440" anchor="ctr" anchorCtr="0"/>
          <a:lstStyle>
            <a:lvl1pPr marL="0" indent="0" algn="ctr">
              <a:buNone/>
              <a:defRPr/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D545552-38C6-59C4-C664-F1E24F0794B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117471" y="4415245"/>
            <a:ext cx="3991884" cy="663178"/>
          </a:xfrm>
          <a:prstGeom prst="roundRect">
            <a:avLst>
              <a:gd name="adj" fmla="val 12775"/>
            </a:avLst>
          </a:prstGeom>
          <a:gradFill flip="none" rotWithShape="1">
            <a:gsLst>
              <a:gs pos="0">
                <a:schemeClr val="bg1">
                  <a:alpha val="25000"/>
                </a:schemeClr>
              </a:gs>
              <a:gs pos="100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 w="12700">
            <a:solidFill>
              <a:schemeClr val="bg1"/>
            </a:solidFill>
          </a:ln>
        </p:spPr>
        <p:txBody>
          <a:bodyPr wrap="none" lIns="182880" tIns="91440" rIns="182880" bIns="91440" anchor="ctr" anchorCtr="0"/>
          <a:lstStyle>
            <a:lvl1pPr marL="0" indent="0" algn="ctr">
              <a:buNone/>
              <a:defRPr/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953A433-F2D5-7B5B-B3BD-45E3929D69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63619255"/>
      </p:ext>
    </p:extLst>
  </p:cSld>
  <p:clrMapOvr>
    <a:masterClrMapping/>
  </p:clrMapOvr>
  <p:transition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ing log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 descr="This is a copyright notice that should be included on the final slide."/>
          <p:cNvSpPr txBox="1">
            <a:spLocks noChangeArrowheads="1"/>
          </p:cNvSpPr>
          <p:nvPr/>
        </p:nvSpPr>
        <p:spPr bwMode="blackWhite">
          <a:xfrm>
            <a:off x="584200" y="6161316"/>
            <a:ext cx="4482124" cy="1077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defTabSz="932290" eaLnBrk="0" hangingPunct="0"/>
            <a:r>
              <a:rPr lang="en-US" sz="700">
                <a:solidFill>
                  <a:schemeClr val="tx1"/>
                </a:solidFill>
                <a:cs typeface="Segoe Sans Display" pitchFamily="2" charset="0"/>
              </a:rPr>
              <a:t>© Copyright Microsoft Corporation. All rights reserved. </a:t>
            </a:r>
          </a:p>
        </p:txBody>
      </p:sp>
      <p:pic>
        <p:nvPicPr>
          <p:cNvPr id="4" name="Picture 3" descr="A logo of a company&#10;&#10;Description automatically generated">
            <a:extLst>
              <a:ext uri="{FF2B5EF4-FFF2-40B4-BE49-F238E27FC236}">
                <a16:creationId xmlns:a16="http://schemas.microsoft.com/office/drawing/2014/main" id="{6D0E7ACD-25E9-7FAD-3A11-733954C79A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2448" t="32535" r="14401" b="28160"/>
          <a:stretch/>
        </p:blipFill>
        <p:spPr>
          <a:xfrm>
            <a:off x="571500" y="581978"/>
            <a:ext cx="1454782" cy="343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2535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ck Notes slide Layout">
    <p:bg bwMode="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 b="0">
                <a:solidFill>
                  <a:schemeClr val="tx1"/>
                </a:solidFill>
                <a:latin typeface="Segoe Sans Display" pitchFamily="2" charset="0"/>
                <a:ea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4B6606D-2DF9-48CD-BBE9-B751BF55CD2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 bwMode="white">
          <a:xfrm>
            <a:off x="584200" y="1436688"/>
            <a:ext cx="11018838" cy="2215991"/>
          </a:xfrm>
        </p:spPr>
        <p:txBody>
          <a:bodyPr>
            <a:spAutoFit/>
          </a:bodyPr>
          <a:lstStyle>
            <a:lvl1pPr>
              <a:defRPr sz="3600">
                <a:latin typeface="+mn-lt"/>
              </a:defRPr>
            </a:lvl1pPr>
            <a:lvl2pPr>
              <a:defRPr sz="2800">
                <a:latin typeface="+mn-lt"/>
              </a:defRPr>
            </a:lvl2pPr>
            <a:lvl3pPr>
              <a:defRPr sz="2400">
                <a:latin typeface="+mn-lt"/>
              </a:defRPr>
            </a:lvl3pPr>
            <a:lvl4pPr>
              <a:defRPr sz="2000">
                <a:latin typeface="+mn-lt"/>
              </a:defRPr>
            </a:lvl4pPr>
            <a:lvl5pPr>
              <a:defRPr sz="18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Next slide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269038"/>
            <a:ext cx="12192001" cy="588963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45720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solidFill>
                  <a:srgbClr val="000000"/>
                </a:solidFill>
                <a:effectLst/>
                <a:latin typeface="Segoe Sans Display" pitchFamily="2" charset="0"/>
                <a:ea typeface="Segoe Sans Display" pitchFamily="2" charset="0"/>
                <a:cs typeface="Segoe Sans Display" pitchFamily="2" charset="0"/>
              </a:defRPr>
            </a:lvl1pPr>
          </a:lstStyle>
          <a:p>
            <a:pPr lvl="0"/>
            <a:r>
              <a:rPr lang="en-US"/>
              <a:t>Next:</a:t>
            </a:r>
          </a:p>
        </p:txBody>
      </p:sp>
    </p:spTree>
    <p:extLst>
      <p:ext uri="{BB962C8B-B14F-4D97-AF65-F5344CB8AC3E}">
        <p14:creationId xmlns:p14="http://schemas.microsoft.com/office/powerpoint/2010/main" val="6833575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904">
          <p15:clr>
            <a:srgbClr val="5ACBF0"/>
          </p15:clr>
        </p15:guide>
        <p15:guide id="2" orient="horz" pos="288">
          <p15:clr>
            <a:srgbClr val="5ACBF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1018073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38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D7B5C5-638A-9161-1B9C-2957CA50F1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62FE07D-0C02-0E6B-70FE-4E75F14866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599058-3097-DF18-4A03-9026E93FBD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8D68C3-6B6F-4D2B-AC39-970542115CED}" type="datetimeFigureOut">
              <a:rPr lang="en-US" smtClean="0"/>
              <a:t>6/6/2025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5B499F-985F-1E6D-0635-F82BC7C770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AFF392-284E-BF22-3185-B3AF9AFB0B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7B2FCE-A089-4771-BD40-3FA580C2FE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39890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834AFE-ADC9-AC1C-19DB-3821A0E37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4A5EBC-8441-7A62-E179-DFBC7EA03C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971319-9C35-5D71-23A4-E562DD072C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8D68C3-6B6F-4D2B-AC39-970542115CED}" type="datetimeFigureOut">
              <a:rPr lang="en-US" smtClean="0"/>
              <a:t>6/6/2025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292B15-F8BD-4C99-751B-75914378EB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8FD57F4-41DC-6B38-4D0B-60B36B5409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7B2FCE-A089-4771-BD40-3FA580C2FE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3873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D9AD36-9697-7A80-3254-5F3E153B71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957" y="548736"/>
            <a:ext cx="10950086" cy="684055"/>
          </a:xfrm>
        </p:spPr>
        <p:txBody>
          <a:bodyPr/>
          <a:lstStyle>
            <a:lvl1pPr algn="ctr">
              <a:lnSpc>
                <a:spcPct val="90000"/>
              </a:lnSpc>
              <a:defRPr sz="3200">
                <a:latin typeface="Graphik Medium" panose="020B0603030202060203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29" name="Picture 28" descr="Accenture Song">
            <a:extLst>
              <a:ext uri="{FF2B5EF4-FFF2-40B4-BE49-F238E27FC236}">
                <a16:creationId xmlns:a16="http://schemas.microsoft.com/office/drawing/2014/main" id="{8965CD11-D53B-32B0-FD2B-0CBEB35129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75000"/>
          </a:blip>
          <a:srcRect/>
          <a:stretch/>
        </p:blipFill>
        <p:spPr>
          <a:xfrm>
            <a:off x="10455422" y="6343366"/>
            <a:ext cx="1281651" cy="214908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A045E59E-BAD4-29A7-47A1-4CFE154A00A4}"/>
              </a:ext>
            </a:extLst>
          </p:cNvPr>
          <p:cNvSpPr/>
          <p:nvPr userDrawn="1"/>
        </p:nvSpPr>
        <p:spPr>
          <a:xfrm>
            <a:off x="0" y="5775158"/>
            <a:ext cx="12192000" cy="10828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1358391"/>
      </p:ext>
    </p:extLst>
  </p:cSld>
  <p:clrMapOvr>
    <a:masterClrMapping/>
  </p:clrMapOvr>
  <p:transition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ACN+MS 2024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293F757F-855A-DF0C-CFB2-70C988210EF8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65FEC3B1-2C12-280D-D4D7-D6F39D8F5C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EE22CB22-6282-EAA1-CB68-C026ED52FA9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</p:spTree>
    <p:extLst>
      <p:ext uri="{BB962C8B-B14F-4D97-AF65-F5344CB8AC3E}">
        <p14:creationId xmlns:p14="http://schemas.microsoft.com/office/powerpoint/2010/main" val="38280711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4" name="Rectangle: Top Corners Rounded 73">
            <a:extLst>
              <a:ext uri="{FF2B5EF4-FFF2-40B4-BE49-F238E27FC236}">
                <a16:creationId xmlns:a16="http://schemas.microsoft.com/office/drawing/2014/main" id="{9C693E26-EC61-AEAC-C1C4-733CBC83CC4A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07793" y="-1681313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FD46EF-67A1-2B45-C906-05C4ACC2DA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5805591" y="3859456"/>
            <a:ext cx="210652" cy="210652"/>
            <a:chOff x="5214995" y="-1168400"/>
            <a:chExt cx="431800" cy="431800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14ED043E-EA90-195B-771E-CE53479D2BC8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5" name="Rectangle 89">
              <a:extLst>
                <a:ext uri="{FF2B5EF4-FFF2-40B4-BE49-F238E27FC236}">
                  <a16:creationId xmlns:a16="http://schemas.microsoft.com/office/drawing/2014/main" id="{3853106D-E38A-371E-B378-89F7601572D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B2872BD-57A1-5A98-BBEC-120407B23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8689384" y="3859456"/>
            <a:ext cx="210652" cy="210652"/>
            <a:chOff x="5214995" y="-1168400"/>
            <a:chExt cx="431800" cy="431800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DC271353-C79B-E3BF-32F5-48C1A526FF02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9" name="Rectangle 89">
              <a:extLst>
                <a:ext uri="{FF2B5EF4-FFF2-40B4-BE49-F238E27FC236}">
                  <a16:creationId xmlns:a16="http://schemas.microsoft.com/office/drawing/2014/main" id="{B93F1E4A-9BA7-C4D0-83D8-2451A1DEAD80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6100066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014DD3BF-4C96-8DF8-E5C1-BF66F76469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  <a:prstGeom prst="rect">
            <a:avLst/>
          </a:prstGeom>
        </p:spPr>
        <p:txBody>
          <a:bodyPr/>
          <a:lstStyle>
            <a:lvl1pPr algn="ctr">
              <a:defRPr lang="en-US" sz="8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93430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ey Differentia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429D88A-22EB-011F-7ED7-060B15FEFB77}"/>
              </a:ext>
            </a:extLst>
          </p:cNvPr>
          <p:cNvSpPr/>
          <p:nvPr userDrawn="1"/>
        </p:nvSpPr>
        <p:spPr bwMode="auto">
          <a:xfrm>
            <a:off x="0" y="-1"/>
            <a:ext cx="12192000" cy="2151417"/>
          </a:xfrm>
          <a:custGeom>
            <a:avLst/>
            <a:gdLst>
              <a:gd name="connsiteX0" fmla="*/ 0 w 12192000"/>
              <a:gd name="connsiteY0" fmla="*/ 0 h 2151417"/>
              <a:gd name="connsiteX1" fmla="*/ 12192000 w 12192000"/>
              <a:gd name="connsiteY1" fmla="*/ 0 h 2151417"/>
              <a:gd name="connsiteX2" fmla="*/ 12192000 w 12192000"/>
              <a:gd name="connsiteY2" fmla="*/ 1813560 h 2151417"/>
              <a:gd name="connsiteX3" fmla="*/ 4619672 w 12192000"/>
              <a:gd name="connsiteY3" fmla="*/ 1813560 h 2151417"/>
              <a:gd name="connsiteX4" fmla="*/ 4307841 w 12192000"/>
              <a:gd name="connsiteY4" fmla="*/ 2125391 h 2151417"/>
              <a:gd name="connsiteX5" fmla="*/ 4307841 w 12192000"/>
              <a:gd name="connsiteY5" fmla="*/ 2151417 h 2151417"/>
              <a:gd name="connsiteX6" fmla="*/ 0 w 12192000"/>
              <a:gd name="connsiteY6" fmla="*/ 2151417 h 2151417"/>
              <a:gd name="connsiteX7" fmla="*/ 0 w 12192000"/>
              <a:gd name="connsiteY7" fmla="*/ 0 h 215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2151417">
                <a:moveTo>
                  <a:pt x="0" y="0"/>
                </a:moveTo>
                <a:lnTo>
                  <a:pt x="12192000" y="0"/>
                </a:lnTo>
                <a:lnTo>
                  <a:pt x="12192000" y="1813560"/>
                </a:lnTo>
                <a:lnTo>
                  <a:pt x="4619672" y="1813560"/>
                </a:lnTo>
                <a:cubicBezTo>
                  <a:pt x="4447452" y="1813560"/>
                  <a:pt x="4307841" y="1953171"/>
                  <a:pt x="4307841" y="2125391"/>
                </a:cubicBezTo>
                <a:lnTo>
                  <a:pt x="4307841" y="2151417"/>
                </a:lnTo>
                <a:lnTo>
                  <a:pt x="0" y="21514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0049257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EB6C96E3-B02C-43AF-E658-428651FA4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>
            <a:off x="6043852" y="370871"/>
            <a:ext cx="4584831" cy="7711465"/>
          </a:xfrm>
          <a:prstGeom prst="round2SameRect">
            <a:avLst>
              <a:gd name="adj1" fmla="val 4036"/>
              <a:gd name="adj2" fmla="val 0"/>
            </a:avLst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Picture Placeholder 56">
            <a:extLst>
              <a:ext uri="{FF2B5EF4-FFF2-40B4-BE49-F238E27FC236}">
                <a16:creationId xmlns:a16="http://schemas.microsoft.com/office/drawing/2014/main" id="{CCCF1159-71BD-D20F-FE78-8963CB64A55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68706" y="2111725"/>
            <a:ext cx="7516368" cy="4233672"/>
          </a:xfrm>
          <a:prstGeom prst="rect">
            <a:avLst/>
          </a:prstGeom>
          <a:solidFill>
            <a:schemeClr val="bg1"/>
          </a:solidFill>
        </p:spPr>
        <p:txBody>
          <a:bodyPr bIns="914400" anchor="ctr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US" sz="28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US"/>
              <a:t>Click on the icon to add Image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03477E80-CAE1-DD42-1452-AC0602594CD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88263" y="2248382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921799A4-6F69-314E-AB6C-21AF4393117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88263" y="3370394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4" name="Text Placeholder 11">
            <a:extLst>
              <a:ext uri="{FF2B5EF4-FFF2-40B4-BE49-F238E27FC236}">
                <a16:creationId xmlns:a16="http://schemas.microsoft.com/office/drawing/2014/main" id="{9937B16B-15DB-F73E-EE36-B1B53A27B63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88263" y="449240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16DC85F3-18EB-D068-EC58-7955B00F085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88263" y="561441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7" name="Picture Placeholder 56">
            <a:extLst>
              <a:ext uri="{FF2B5EF4-FFF2-40B4-BE49-F238E27FC236}">
                <a16:creationId xmlns:a16="http://schemas.microsoft.com/office/drawing/2014/main" id="{E260874D-C856-B7DE-F08E-FC4D3EF7BCE2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0916944" y="293237"/>
            <a:ext cx="927394" cy="92739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Add icon/</a:t>
            </a:r>
            <a:br>
              <a:rPr lang="en-US"/>
            </a:br>
            <a:r>
              <a:rPr lang="en-US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204084862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966 2.59259E-6 L -1.04167E-6 2.59259E-6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.01966 -2.59259E-6 L -1.04167E-6 -2.59259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5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966 3.7037E-6 L -1.04167E-6 3.7037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5" presetClass="path" presetSubtype="0" accel="50000" decel="5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1966 4.07407E-6 L -1.04167E-6 4.07407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1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1"/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1"/>
    </p:bldLst>
  </p:timing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Headline-subtitle and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5699EEA-1839-42AE-A096-1905CABA2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0F471-3972-4120-B8B3-0237DE626C3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9EC595-3BDB-489C-AB5C-4C48BF9B07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0" y="381000"/>
            <a:ext cx="11430000" cy="800100"/>
          </a:xfrm>
        </p:spPr>
        <p:txBody>
          <a:bodyPr/>
          <a:lstStyle>
            <a:lvl1pPr>
              <a:defRPr sz="3600"/>
            </a:lvl1pPr>
          </a:lstStyle>
          <a:p>
            <a:r>
              <a:rPr lang="en-GB"/>
              <a:t>Place headline here (36pt, min 30pt)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B385C65-6BFC-4F61-A214-71B69537BB4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81000" y="1234440"/>
            <a:ext cx="11430000" cy="384048"/>
          </a:xfrm>
        </p:spPr>
        <p:txBody>
          <a:bodyPr anchor="t"/>
          <a:lstStyle>
            <a:lvl1pPr marL="0" indent="0"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GT Sectra Fine Rg" panose="00000500000000000000" pitchFamily="50" charset="0"/>
              </a:defRPr>
            </a:lvl1pPr>
          </a:lstStyle>
          <a:p>
            <a:pPr lvl="0"/>
            <a:r>
              <a:rPr lang="en-GB"/>
              <a:t>Place subtitle here in GT Sectra Fine </a:t>
            </a:r>
            <a:r>
              <a:rPr lang="en-GB" err="1"/>
              <a:t>Rg</a:t>
            </a:r>
            <a:r>
              <a:rPr lang="en-GB"/>
              <a:t> 20pt</a:t>
            </a:r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2A49B96C-8E74-4C8B-BDE4-9B82801CA0EE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381001" y="1949194"/>
            <a:ext cx="11430000" cy="4362706"/>
          </a:xfrm>
        </p:spPr>
        <p:txBody>
          <a:bodyPr/>
          <a:lstStyle/>
          <a:p>
            <a:pPr lvl="0"/>
            <a:r>
              <a:rPr lang="en-US"/>
              <a:t>Place text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129629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1">
          <p15:clr>
            <a:srgbClr val="547EBF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CS TDM 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7">
            <a:extLst>
              <a:ext uri="{FF2B5EF4-FFF2-40B4-BE49-F238E27FC236}">
                <a16:creationId xmlns:a16="http://schemas.microsoft.com/office/drawing/2014/main" id="{FC6D84C9-F0D0-2E7D-2082-0E0EAA97BC32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Rectangle: Single Corner Rounded 6">
            <a:extLst>
              <a:ext uri="{FF2B5EF4-FFF2-40B4-BE49-F238E27FC236}">
                <a16:creationId xmlns:a16="http://schemas.microsoft.com/office/drawing/2014/main" id="{14C1DEFF-1CC8-4FA3-1BA4-C46D4165E041}"/>
              </a:ext>
            </a:extLst>
          </p:cNvPr>
          <p:cNvSpPr/>
          <p:nvPr userDrawn="1"/>
        </p:nvSpPr>
        <p:spPr>
          <a:xfrm rot="10800000">
            <a:off x="6925824" y="-3432"/>
            <a:ext cx="5266175" cy="6864864"/>
          </a:xfrm>
          <a:prstGeom prst="round1Rect">
            <a:avLst>
              <a:gd name="adj" fmla="val 30051"/>
            </a:avLst>
          </a:prstGeom>
          <a:solidFill>
            <a:schemeClr val="bg2">
              <a:lumMod val="75000"/>
            </a:schemeClr>
          </a:solidFill>
          <a:ln w="13730" cap="flat">
            <a:noFill/>
            <a:prstDash val="solid"/>
            <a:miter/>
          </a:ln>
          <a:effectLst>
            <a:outerShdw blurRad="990600" dist="38100" algn="l" rotWithShape="0">
              <a:prstClr val="black">
                <a:alpha val="14000"/>
              </a:prstClr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EE70375-B879-2E04-7DE9-267858168E40}"/>
              </a:ext>
            </a:extLst>
          </p:cNvPr>
          <p:cNvGrpSpPr/>
          <p:nvPr userDrawn="1"/>
        </p:nvGrpSpPr>
        <p:grpSpPr>
          <a:xfrm>
            <a:off x="9687834" y="5133271"/>
            <a:ext cx="2504165" cy="1728160"/>
            <a:chOff x="9687834" y="5133271"/>
            <a:chExt cx="2504165" cy="1728160"/>
          </a:xfrm>
        </p:grpSpPr>
        <p:sp>
          <p:nvSpPr>
            <p:cNvPr id="11" name="Rectangle: Single Corner Rounded 10">
              <a:extLst>
                <a:ext uri="{FF2B5EF4-FFF2-40B4-BE49-F238E27FC236}">
                  <a16:creationId xmlns:a16="http://schemas.microsoft.com/office/drawing/2014/main" id="{3E49D4A0-C4CF-0AA5-5EB4-3D4E52E194CA}"/>
                </a:ext>
              </a:extLst>
            </p:cNvPr>
            <p:cNvSpPr/>
            <p:nvPr/>
          </p:nvSpPr>
          <p:spPr>
            <a:xfrm flipH="1">
              <a:off x="9687834" y="5517291"/>
              <a:ext cx="2120144" cy="1344140"/>
            </a:xfrm>
            <a:prstGeom prst="round1Rect">
              <a:avLst>
                <a:gd name="adj" fmla="val 50000"/>
              </a:avLst>
            </a:prstGeom>
            <a:solidFill>
              <a:schemeClr val="bg2">
                <a:lumMod val="60000"/>
                <a:lumOff val="40000"/>
              </a:schemeClr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" name="Freeform: Shape 15">
              <a:extLst>
                <a:ext uri="{FF2B5EF4-FFF2-40B4-BE49-F238E27FC236}">
                  <a16:creationId xmlns:a16="http://schemas.microsoft.com/office/drawing/2014/main" id="{21736647-7677-95A4-E03E-CFB1CE5ED12C}"/>
                </a:ext>
              </a:extLst>
            </p:cNvPr>
            <p:cNvSpPr/>
            <p:nvPr/>
          </p:nvSpPr>
          <p:spPr>
            <a:xfrm>
              <a:off x="11807979" y="5133271"/>
              <a:ext cx="384020" cy="384020"/>
            </a:xfrm>
            <a:custGeom>
              <a:avLst/>
              <a:gdLst>
                <a:gd name="connsiteX0" fmla="*/ 0 w 384020"/>
                <a:gd name="connsiteY0" fmla="*/ 0 h 384020"/>
                <a:gd name="connsiteX1" fmla="*/ 384021 w 384020"/>
                <a:gd name="connsiteY1" fmla="*/ 0 h 384020"/>
                <a:gd name="connsiteX2" fmla="*/ 384021 w 384020"/>
                <a:gd name="connsiteY2" fmla="*/ 384021 h 384020"/>
                <a:gd name="connsiteX3" fmla="*/ 0 w 384020"/>
                <a:gd name="connsiteY3" fmla="*/ 384021 h 38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020" h="384020">
                  <a:moveTo>
                    <a:pt x="0" y="0"/>
                  </a:moveTo>
                  <a:lnTo>
                    <a:pt x="384021" y="0"/>
                  </a:lnTo>
                  <a:lnTo>
                    <a:pt x="384021" y="384021"/>
                  </a:lnTo>
                  <a:lnTo>
                    <a:pt x="0" y="384021"/>
                  </a:ln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46C5367-4BDF-E244-6A42-C9CC3CDE3E7B}"/>
              </a:ext>
            </a:extLst>
          </p:cNvPr>
          <p:cNvGrpSpPr/>
          <p:nvPr userDrawn="1"/>
        </p:nvGrpSpPr>
        <p:grpSpPr>
          <a:xfrm>
            <a:off x="7795920" y="4037990"/>
            <a:ext cx="1891914" cy="1010359"/>
            <a:chOff x="604894" y="4447838"/>
            <a:chExt cx="1891914" cy="1010359"/>
          </a:xfrm>
        </p:grpSpPr>
        <p:sp>
          <p:nvSpPr>
            <p:cNvPr id="14" name="Freeform: Shape 33">
              <a:extLst>
                <a:ext uri="{FF2B5EF4-FFF2-40B4-BE49-F238E27FC236}">
                  <a16:creationId xmlns:a16="http://schemas.microsoft.com/office/drawing/2014/main" id="{E0E3D134-EDDE-C309-761E-7A2931AE5650}"/>
                </a:ext>
              </a:extLst>
            </p:cNvPr>
            <p:cNvSpPr/>
            <p:nvPr/>
          </p:nvSpPr>
          <p:spPr>
            <a:xfrm>
              <a:off x="604894" y="444783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" name="Freeform: Shape 34">
              <a:extLst>
                <a:ext uri="{FF2B5EF4-FFF2-40B4-BE49-F238E27FC236}">
                  <a16:creationId xmlns:a16="http://schemas.microsoft.com/office/drawing/2014/main" id="{6A47CC7F-4C9B-37F9-2F89-CCB0E67569F9}"/>
                </a:ext>
              </a:extLst>
            </p:cNvPr>
            <p:cNvSpPr/>
            <p:nvPr/>
          </p:nvSpPr>
          <p:spPr>
            <a:xfrm>
              <a:off x="1045792" y="444783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" name="Freeform: Shape 35">
              <a:extLst>
                <a:ext uri="{FF2B5EF4-FFF2-40B4-BE49-F238E27FC236}">
                  <a16:creationId xmlns:a16="http://schemas.microsoft.com/office/drawing/2014/main" id="{ACF1B38E-BE08-FFF5-436A-950B19B40061}"/>
                </a:ext>
              </a:extLst>
            </p:cNvPr>
            <p:cNvSpPr/>
            <p:nvPr/>
          </p:nvSpPr>
          <p:spPr>
            <a:xfrm>
              <a:off x="1486689" y="444783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" name="Freeform: Shape 36">
              <a:extLst>
                <a:ext uri="{FF2B5EF4-FFF2-40B4-BE49-F238E27FC236}">
                  <a16:creationId xmlns:a16="http://schemas.microsoft.com/office/drawing/2014/main" id="{ABFC80D3-D60A-0429-7B77-A24B5C3DFA51}"/>
                </a:ext>
              </a:extLst>
            </p:cNvPr>
            <p:cNvSpPr/>
            <p:nvPr/>
          </p:nvSpPr>
          <p:spPr>
            <a:xfrm>
              <a:off x="1927822" y="4447838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" name="Freeform: Shape 39">
              <a:extLst>
                <a:ext uri="{FF2B5EF4-FFF2-40B4-BE49-F238E27FC236}">
                  <a16:creationId xmlns:a16="http://schemas.microsoft.com/office/drawing/2014/main" id="{E7099C2F-C30D-0008-8482-90E4D75B82B0}"/>
                </a:ext>
              </a:extLst>
            </p:cNvPr>
            <p:cNvSpPr/>
            <p:nvPr/>
          </p:nvSpPr>
          <p:spPr>
            <a:xfrm>
              <a:off x="2368484" y="444783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" name="Freeform: Shape 40">
              <a:extLst>
                <a:ext uri="{FF2B5EF4-FFF2-40B4-BE49-F238E27FC236}">
                  <a16:creationId xmlns:a16="http://schemas.microsoft.com/office/drawing/2014/main" id="{68B94521-C619-90B6-F6E8-DFDC6F0BF984}"/>
                </a:ext>
              </a:extLst>
            </p:cNvPr>
            <p:cNvSpPr/>
            <p:nvPr/>
          </p:nvSpPr>
          <p:spPr>
            <a:xfrm>
              <a:off x="604894" y="488897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" name="Freeform: Shape 42">
              <a:extLst>
                <a:ext uri="{FF2B5EF4-FFF2-40B4-BE49-F238E27FC236}">
                  <a16:creationId xmlns:a16="http://schemas.microsoft.com/office/drawing/2014/main" id="{74DFA832-4B4A-BA2C-2D5C-9745C6C0B317}"/>
                </a:ext>
              </a:extLst>
            </p:cNvPr>
            <p:cNvSpPr/>
            <p:nvPr/>
          </p:nvSpPr>
          <p:spPr>
            <a:xfrm>
              <a:off x="1045792" y="488897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" name="Freeform: Shape 43">
              <a:extLst>
                <a:ext uri="{FF2B5EF4-FFF2-40B4-BE49-F238E27FC236}">
                  <a16:creationId xmlns:a16="http://schemas.microsoft.com/office/drawing/2014/main" id="{2DF856A0-94CB-B9FD-C649-F20AF5300CED}"/>
                </a:ext>
              </a:extLst>
            </p:cNvPr>
            <p:cNvSpPr/>
            <p:nvPr/>
          </p:nvSpPr>
          <p:spPr>
            <a:xfrm>
              <a:off x="1486689" y="488897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" name="Freeform: Shape 44">
              <a:extLst>
                <a:ext uri="{FF2B5EF4-FFF2-40B4-BE49-F238E27FC236}">
                  <a16:creationId xmlns:a16="http://schemas.microsoft.com/office/drawing/2014/main" id="{DE06AA07-F3BC-B873-A606-C2BD8A9F47AE}"/>
                </a:ext>
              </a:extLst>
            </p:cNvPr>
            <p:cNvSpPr/>
            <p:nvPr/>
          </p:nvSpPr>
          <p:spPr>
            <a:xfrm>
              <a:off x="1927822" y="4888972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3" name="Freeform: Shape 45">
              <a:extLst>
                <a:ext uri="{FF2B5EF4-FFF2-40B4-BE49-F238E27FC236}">
                  <a16:creationId xmlns:a16="http://schemas.microsoft.com/office/drawing/2014/main" id="{1456EC0B-C7F1-3E39-DA0A-FF7791984511}"/>
                </a:ext>
              </a:extLst>
            </p:cNvPr>
            <p:cNvSpPr/>
            <p:nvPr/>
          </p:nvSpPr>
          <p:spPr>
            <a:xfrm>
              <a:off x="2368484" y="488897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" name="Freeform: Shape 46">
              <a:extLst>
                <a:ext uri="{FF2B5EF4-FFF2-40B4-BE49-F238E27FC236}">
                  <a16:creationId xmlns:a16="http://schemas.microsoft.com/office/drawing/2014/main" id="{1B4DC2E8-3BE0-89E9-13BF-80A2FF208436}"/>
                </a:ext>
              </a:extLst>
            </p:cNvPr>
            <p:cNvSpPr/>
            <p:nvPr/>
          </p:nvSpPr>
          <p:spPr>
            <a:xfrm>
              <a:off x="604894" y="532987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" name="Freeform: Shape 47">
              <a:extLst>
                <a:ext uri="{FF2B5EF4-FFF2-40B4-BE49-F238E27FC236}">
                  <a16:creationId xmlns:a16="http://schemas.microsoft.com/office/drawing/2014/main" id="{C15642AC-59F9-C462-7258-FB00902E3114}"/>
                </a:ext>
              </a:extLst>
            </p:cNvPr>
            <p:cNvSpPr/>
            <p:nvPr/>
          </p:nvSpPr>
          <p:spPr>
            <a:xfrm>
              <a:off x="1045792" y="532987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" name="Freeform: Shape 48">
              <a:extLst>
                <a:ext uri="{FF2B5EF4-FFF2-40B4-BE49-F238E27FC236}">
                  <a16:creationId xmlns:a16="http://schemas.microsoft.com/office/drawing/2014/main" id="{B21A83EB-4AA9-A21D-52D4-D024CCDB9964}"/>
                </a:ext>
              </a:extLst>
            </p:cNvPr>
            <p:cNvSpPr/>
            <p:nvPr/>
          </p:nvSpPr>
          <p:spPr>
            <a:xfrm>
              <a:off x="1486689" y="532987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" name="Freeform: Shape 49">
              <a:extLst>
                <a:ext uri="{FF2B5EF4-FFF2-40B4-BE49-F238E27FC236}">
                  <a16:creationId xmlns:a16="http://schemas.microsoft.com/office/drawing/2014/main" id="{176D7FDF-1F8E-DA92-6B2B-A040AA076321}"/>
                </a:ext>
              </a:extLst>
            </p:cNvPr>
            <p:cNvSpPr/>
            <p:nvPr/>
          </p:nvSpPr>
          <p:spPr>
            <a:xfrm>
              <a:off x="1927822" y="5329869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" name="Freeform: Shape 50">
              <a:extLst>
                <a:ext uri="{FF2B5EF4-FFF2-40B4-BE49-F238E27FC236}">
                  <a16:creationId xmlns:a16="http://schemas.microsoft.com/office/drawing/2014/main" id="{2EEA353D-9DEE-DDFF-8CFD-DAE53A86B0DB}"/>
                </a:ext>
              </a:extLst>
            </p:cNvPr>
            <p:cNvSpPr/>
            <p:nvPr/>
          </p:nvSpPr>
          <p:spPr>
            <a:xfrm>
              <a:off x="2368484" y="532987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/>
            </a:solidFill>
            <a:ln w="137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29" name="Rectangle: Single Corner Rounded 28">
            <a:extLst>
              <a:ext uri="{FF2B5EF4-FFF2-40B4-BE49-F238E27FC236}">
                <a16:creationId xmlns:a16="http://schemas.microsoft.com/office/drawing/2014/main" id="{CD78616E-69AD-9AA7-2097-9EB3C37621F4}"/>
              </a:ext>
            </a:extLst>
          </p:cNvPr>
          <p:cNvSpPr/>
          <p:nvPr userDrawn="1"/>
        </p:nvSpPr>
        <p:spPr>
          <a:xfrm rot="10800000" flipH="1">
            <a:off x="6925823" y="-3435"/>
            <a:ext cx="4882152" cy="2318265"/>
          </a:xfrm>
          <a:prstGeom prst="round1Rect">
            <a:avLst>
              <a:gd name="adj" fmla="val 50000"/>
            </a:avLst>
          </a:prstGeom>
          <a:solidFill>
            <a:schemeClr val="bg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0" name="Rectangle: Single Corner Rounded 29">
            <a:extLst>
              <a:ext uri="{FF2B5EF4-FFF2-40B4-BE49-F238E27FC236}">
                <a16:creationId xmlns:a16="http://schemas.microsoft.com/office/drawing/2014/main" id="{1089C2C6-EA1F-2659-9060-91E6A380A8AC}"/>
              </a:ext>
            </a:extLst>
          </p:cNvPr>
          <p:cNvSpPr/>
          <p:nvPr userDrawn="1"/>
        </p:nvSpPr>
        <p:spPr>
          <a:xfrm rot="10800000" flipH="1">
            <a:off x="1" y="1959429"/>
            <a:ext cx="293688" cy="3652320"/>
          </a:xfrm>
          <a:prstGeom prst="round1Rect">
            <a:avLst>
              <a:gd name="adj" fmla="val 50000"/>
            </a:avLst>
          </a:prstGeom>
          <a:solidFill>
            <a:schemeClr val="bg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604894" y="1852015"/>
            <a:ext cx="5486400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kumimoji="0" lang="en-US" sz="40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604894" y="3464888"/>
            <a:ext cx="5486400" cy="492443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32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4894" y="4298751"/>
            <a:ext cx="5486400" cy="1255728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pic>
        <p:nvPicPr>
          <p:cNvPr id="3" name="Picture 2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493F88A5-05F4-B221-D119-07D217F09EB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17202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CS BDM 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DCD056A-10C4-2885-BB1F-734FC10D464C}"/>
              </a:ext>
            </a:extLst>
          </p:cNvPr>
          <p:cNvSpPr/>
          <p:nvPr/>
        </p:nvSpPr>
        <p:spPr>
          <a:xfrm>
            <a:off x="7919518" y="1729547"/>
            <a:ext cx="5156975" cy="5134490"/>
          </a:xfrm>
          <a:custGeom>
            <a:avLst/>
            <a:gdLst>
              <a:gd name="connsiteX0" fmla="*/ 5156975 w 5156975"/>
              <a:gd name="connsiteY0" fmla="*/ 785571 h 5134490"/>
              <a:gd name="connsiteX1" fmla="*/ 5156975 w 5156975"/>
              <a:gd name="connsiteY1" fmla="*/ 5134491 h 5134490"/>
              <a:gd name="connsiteX2" fmla="*/ 763069 w 5156975"/>
              <a:gd name="connsiteY2" fmla="*/ 5134491 h 5134490"/>
              <a:gd name="connsiteX3" fmla="*/ 160654 w 5156975"/>
              <a:gd name="connsiteY3" fmla="*/ 4532074 h 5134490"/>
              <a:gd name="connsiteX4" fmla="*/ 160654 w 5156975"/>
              <a:gd name="connsiteY4" fmla="*/ 3756253 h 5134490"/>
              <a:gd name="connsiteX5" fmla="*/ 853071 w 5156975"/>
              <a:gd name="connsiteY5" fmla="*/ 3063984 h 5134490"/>
              <a:gd name="connsiteX6" fmla="*/ 3434334 w 5156975"/>
              <a:gd name="connsiteY6" fmla="*/ 482563 h 5134490"/>
              <a:gd name="connsiteX7" fmla="*/ 3756241 w 5156975"/>
              <a:gd name="connsiteY7" fmla="*/ 160654 h 5134490"/>
              <a:gd name="connsiteX8" fmla="*/ 4532061 w 5156975"/>
              <a:gd name="connsiteY8" fmla="*/ 160654 h 5134490"/>
              <a:gd name="connsiteX9" fmla="*/ 5156975 w 5156975"/>
              <a:gd name="connsiteY9" fmla="*/ 785571 h 513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6975" h="5134490">
                <a:moveTo>
                  <a:pt x="5156975" y="785571"/>
                </a:moveTo>
                <a:lnTo>
                  <a:pt x="5156975" y="5134491"/>
                </a:lnTo>
                <a:lnTo>
                  <a:pt x="763069" y="5134491"/>
                </a:lnTo>
                <a:lnTo>
                  <a:pt x="160654" y="4532074"/>
                </a:lnTo>
                <a:cubicBezTo>
                  <a:pt x="-53551" y="4317868"/>
                  <a:pt x="-53551" y="3970609"/>
                  <a:pt x="160654" y="3756253"/>
                </a:cubicBezTo>
                <a:lnTo>
                  <a:pt x="853071" y="3063984"/>
                </a:lnTo>
                <a:lnTo>
                  <a:pt x="3434334" y="482563"/>
                </a:lnTo>
                <a:lnTo>
                  <a:pt x="3756241" y="160654"/>
                </a:lnTo>
                <a:cubicBezTo>
                  <a:pt x="3970447" y="-53551"/>
                  <a:pt x="4317855" y="-53551"/>
                  <a:pt x="4532061" y="160654"/>
                </a:cubicBezTo>
                <a:lnTo>
                  <a:pt x="5156975" y="785571"/>
                </a:lnTo>
                <a:close/>
              </a:path>
            </a:pathLst>
          </a:custGeom>
          <a:gradFill>
            <a:gsLst>
              <a:gs pos="0">
                <a:schemeClr val="bg2"/>
              </a:gs>
              <a:gs pos="77000">
                <a:schemeClr val="bg2">
                  <a:lumMod val="75000"/>
                </a:schemeClr>
              </a:gs>
            </a:gsLst>
            <a:lin ang="18939382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4ECF24F-0F5D-BC6B-5106-48717805B5CB}"/>
              </a:ext>
            </a:extLst>
          </p:cNvPr>
          <p:cNvSpPr/>
          <p:nvPr/>
        </p:nvSpPr>
        <p:spPr>
          <a:xfrm>
            <a:off x="9141748" y="0"/>
            <a:ext cx="3934745" cy="2430216"/>
          </a:xfrm>
          <a:custGeom>
            <a:avLst/>
            <a:gdLst>
              <a:gd name="connsiteX0" fmla="*/ 3934746 w 3934745"/>
              <a:gd name="connsiteY0" fmla="*/ 0 h 2430216"/>
              <a:gd name="connsiteX1" fmla="*/ 3934746 w 3934745"/>
              <a:gd name="connsiteY1" fmla="*/ 1380188 h 2430216"/>
              <a:gd name="connsiteX2" fmla="*/ 3367282 w 3934745"/>
              <a:gd name="connsiteY2" fmla="*/ 1947653 h 2430216"/>
              <a:gd name="connsiteX3" fmla="*/ 3045375 w 3934745"/>
              <a:gd name="connsiteY3" fmla="*/ 2269562 h 2430216"/>
              <a:gd name="connsiteX4" fmla="*/ 2269555 w 3934745"/>
              <a:gd name="connsiteY4" fmla="*/ 2269562 h 2430216"/>
              <a:gd name="connsiteX5" fmla="*/ 0 w 3934745"/>
              <a:gd name="connsiteY5" fmla="*/ 0 h 2430216"/>
              <a:gd name="connsiteX6" fmla="*/ 3934746 w 3934745"/>
              <a:gd name="connsiteY6" fmla="*/ 0 h 2430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4745" h="2430216">
                <a:moveTo>
                  <a:pt x="3934746" y="0"/>
                </a:moveTo>
                <a:lnTo>
                  <a:pt x="3934746" y="1380188"/>
                </a:lnTo>
                <a:lnTo>
                  <a:pt x="3367282" y="1947653"/>
                </a:lnTo>
                <a:lnTo>
                  <a:pt x="3045375" y="2269562"/>
                </a:lnTo>
                <a:cubicBezTo>
                  <a:pt x="2831169" y="2483768"/>
                  <a:pt x="2483761" y="2483768"/>
                  <a:pt x="2269555" y="2269562"/>
                </a:cubicBezTo>
                <a:lnTo>
                  <a:pt x="0" y="0"/>
                </a:lnTo>
                <a:lnTo>
                  <a:pt x="3934746" y="0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60000"/>
                  <a:lumOff val="40000"/>
                </a:schemeClr>
              </a:gs>
              <a:gs pos="73000">
                <a:schemeClr val="bg2">
                  <a:lumMod val="75000"/>
                </a:schemeClr>
              </a:gs>
            </a:gsLst>
            <a:lin ang="7200000" scaled="0"/>
            <a:tileRect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47F08FA-B8F4-7F32-9F9A-80F689D50F87}"/>
              </a:ext>
            </a:extLst>
          </p:cNvPr>
          <p:cNvSpPr/>
          <p:nvPr/>
        </p:nvSpPr>
        <p:spPr>
          <a:xfrm>
            <a:off x="5184576" y="0"/>
            <a:ext cx="2360607" cy="1442814"/>
          </a:xfrm>
          <a:custGeom>
            <a:avLst/>
            <a:gdLst>
              <a:gd name="connsiteX0" fmla="*/ 2254180 w 2360607"/>
              <a:gd name="connsiteY0" fmla="*/ 519614 h 1442814"/>
              <a:gd name="connsiteX1" fmla="*/ 1437410 w 2360607"/>
              <a:gd name="connsiteY1" fmla="*/ 1336387 h 1442814"/>
              <a:gd name="connsiteX2" fmla="*/ 923198 w 2360607"/>
              <a:gd name="connsiteY2" fmla="*/ 1336387 h 1442814"/>
              <a:gd name="connsiteX3" fmla="*/ 106428 w 2360607"/>
              <a:gd name="connsiteY3" fmla="*/ 519614 h 1442814"/>
              <a:gd name="connsiteX4" fmla="*/ 106428 w 2360607"/>
              <a:gd name="connsiteY4" fmla="*/ 5550 h 1442814"/>
              <a:gd name="connsiteX5" fmla="*/ 111978 w 2360607"/>
              <a:gd name="connsiteY5" fmla="*/ 0 h 1442814"/>
              <a:gd name="connsiteX6" fmla="*/ 2248630 w 2360607"/>
              <a:gd name="connsiteY6" fmla="*/ 0 h 1442814"/>
              <a:gd name="connsiteX7" fmla="*/ 2254180 w 2360607"/>
              <a:gd name="connsiteY7" fmla="*/ 5550 h 1442814"/>
              <a:gd name="connsiteX8" fmla="*/ 2254180 w 2360607"/>
              <a:gd name="connsiteY8" fmla="*/ 519614 h 1442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0607" h="1442814">
                <a:moveTo>
                  <a:pt x="2254180" y="519614"/>
                </a:moveTo>
                <a:lnTo>
                  <a:pt x="1437410" y="1336387"/>
                </a:lnTo>
                <a:cubicBezTo>
                  <a:pt x="1295357" y="1478291"/>
                  <a:pt x="1065251" y="1478291"/>
                  <a:pt x="923198" y="1336387"/>
                </a:cubicBezTo>
                <a:lnTo>
                  <a:pt x="106428" y="519614"/>
                </a:lnTo>
                <a:cubicBezTo>
                  <a:pt x="-35476" y="377560"/>
                  <a:pt x="-35476" y="147454"/>
                  <a:pt x="106428" y="5550"/>
                </a:cubicBezTo>
                <a:lnTo>
                  <a:pt x="111978" y="0"/>
                </a:lnTo>
                <a:lnTo>
                  <a:pt x="2248630" y="0"/>
                </a:lnTo>
                <a:lnTo>
                  <a:pt x="2254180" y="5550"/>
                </a:lnTo>
                <a:cubicBezTo>
                  <a:pt x="2396083" y="147454"/>
                  <a:pt x="2396083" y="377560"/>
                  <a:pt x="2254180" y="519614"/>
                </a:cubicBezTo>
                <a:close/>
              </a:path>
            </a:pathLst>
          </a:custGeom>
          <a:gradFill>
            <a:gsLst>
              <a:gs pos="8000">
                <a:schemeClr val="bg2">
                  <a:lumMod val="60000"/>
                  <a:lumOff val="40000"/>
                </a:schemeClr>
              </a:gs>
              <a:gs pos="100000">
                <a:schemeClr val="bg2">
                  <a:lumMod val="75000"/>
                </a:schemeClr>
              </a:gs>
            </a:gsLst>
            <a:lin ang="18939382" scaled="1"/>
          </a:gradFill>
          <a:ln w="135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F66CDED-93F7-4B57-BDB9-33C706A83F5E}"/>
              </a:ext>
            </a:extLst>
          </p:cNvPr>
          <p:cNvSpPr/>
          <p:nvPr/>
        </p:nvSpPr>
        <p:spPr>
          <a:xfrm rot="2700000">
            <a:off x="6791395" y="1394362"/>
            <a:ext cx="2688966" cy="2688974"/>
          </a:xfrm>
          <a:custGeom>
            <a:avLst/>
            <a:gdLst>
              <a:gd name="connsiteX0" fmla="*/ 2214955 w 2688966"/>
              <a:gd name="connsiteY0" fmla="*/ 0 h 2688974"/>
              <a:gd name="connsiteX1" fmla="*/ 2688966 w 2688966"/>
              <a:gd name="connsiteY1" fmla="*/ 474013 h 2688974"/>
              <a:gd name="connsiteX2" fmla="*/ 2688966 w 2688966"/>
              <a:gd name="connsiteY2" fmla="*/ 2214961 h 2688974"/>
              <a:gd name="connsiteX3" fmla="*/ 2214955 w 2688966"/>
              <a:gd name="connsiteY3" fmla="*/ 2688975 h 2688974"/>
              <a:gd name="connsiteX4" fmla="*/ 474012 w 2688966"/>
              <a:gd name="connsiteY4" fmla="*/ 2688975 h 2688974"/>
              <a:gd name="connsiteX5" fmla="*/ 0 w 2688966"/>
              <a:gd name="connsiteY5" fmla="*/ 2214961 h 2688974"/>
              <a:gd name="connsiteX6" fmla="*/ 0 w 2688966"/>
              <a:gd name="connsiteY6" fmla="*/ 474013 h 2688974"/>
              <a:gd name="connsiteX7" fmla="*/ 474012 w 2688966"/>
              <a:gd name="connsiteY7" fmla="*/ 0 h 268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8966" h="2688974">
                <a:moveTo>
                  <a:pt x="2214955" y="0"/>
                </a:moveTo>
                <a:cubicBezTo>
                  <a:pt x="2476744" y="0"/>
                  <a:pt x="2688966" y="212223"/>
                  <a:pt x="2688966" y="474013"/>
                </a:cubicBezTo>
                <a:lnTo>
                  <a:pt x="2688966" y="2214961"/>
                </a:lnTo>
                <a:cubicBezTo>
                  <a:pt x="2688966" y="2476752"/>
                  <a:pt x="2476744" y="2688975"/>
                  <a:pt x="2214955" y="2688975"/>
                </a:cubicBezTo>
                <a:lnTo>
                  <a:pt x="474012" y="2688975"/>
                </a:lnTo>
                <a:cubicBezTo>
                  <a:pt x="212222" y="2688975"/>
                  <a:pt x="0" y="2476752"/>
                  <a:pt x="0" y="2214961"/>
                </a:cubicBezTo>
                <a:lnTo>
                  <a:pt x="0" y="474013"/>
                </a:lnTo>
                <a:cubicBezTo>
                  <a:pt x="0" y="212223"/>
                  <a:pt x="212222" y="0"/>
                  <a:pt x="474012" y="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77000">
                <a:schemeClr val="bg2">
                  <a:lumMod val="75000"/>
                </a:schemeClr>
              </a:gs>
            </a:gsLst>
            <a:lin ang="18939382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2DAD2B2-A66F-F289-5712-5C7EEAFC9C70}"/>
              </a:ext>
            </a:extLst>
          </p:cNvPr>
          <p:cNvSpPr/>
          <p:nvPr/>
        </p:nvSpPr>
        <p:spPr>
          <a:xfrm>
            <a:off x="7558759" y="0"/>
            <a:ext cx="5517734" cy="6864037"/>
          </a:xfrm>
          <a:custGeom>
            <a:avLst/>
            <a:gdLst>
              <a:gd name="connsiteX0" fmla="*/ 5517734 w 5517734"/>
              <a:gd name="connsiteY0" fmla="*/ 774771 h 6864037"/>
              <a:gd name="connsiteX1" fmla="*/ 5517734 w 5517734"/>
              <a:gd name="connsiteY1" fmla="*/ 5930262 h 6864037"/>
              <a:gd name="connsiteX2" fmla="*/ 4583962 w 5517734"/>
              <a:gd name="connsiteY2" fmla="*/ 6864038 h 6864037"/>
              <a:gd name="connsiteX3" fmla="*/ 3284330 w 5517734"/>
              <a:gd name="connsiteY3" fmla="*/ 6864038 h 6864037"/>
              <a:gd name="connsiteX4" fmla="*/ 160654 w 5517734"/>
              <a:gd name="connsiteY4" fmla="*/ 3740353 h 6864037"/>
              <a:gd name="connsiteX5" fmla="*/ 160654 w 5517734"/>
              <a:gd name="connsiteY5" fmla="*/ 2964681 h 6864037"/>
              <a:gd name="connsiteX6" fmla="*/ 1348233 w 5517734"/>
              <a:gd name="connsiteY6" fmla="*/ 1777249 h 6864037"/>
              <a:gd name="connsiteX7" fmla="*/ 2354157 w 5517734"/>
              <a:gd name="connsiteY7" fmla="*/ 771171 h 6864037"/>
              <a:gd name="connsiteX8" fmla="*/ 3125326 w 5517734"/>
              <a:gd name="connsiteY8" fmla="*/ 0 h 6864037"/>
              <a:gd name="connsiteX9" fmla="*/ 4742965 w 5517734"/>
              <a:gd name="connsiteY9" fmla="*/ 0 h 6864037"/>
              <a:gd name="connsiteX10" fmla="*/ 5517734 w 5517734"/>
              <a:gd name="connsiteY10" fmla="*/ 774771 h 686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17734" h="6864037">
                <a:moveTo>
                  <a:pt x="5517734" y="774771"/>
                </a:moveTo>
                <a:lnTo>
                  <a:pt x="5517734" y="5930262"/>
                </a:lnTo>
                <a:lnTo>
                  <a:pt x="4583962" y="6864038"/>
                </a:lnTo>
                <a:lnTo>
                  <a:pt x="3284330" y="6864038"/>
                </a:lnTo>
                <a:lnTo>
                  <a:pt x="160654" y="3740353"/>
                </a:lnTo>
                <a:cubicBezTo>
                  <a:pt x="-53551" y="3526147"/>
                  <a:pt x="-53551" y="3178887"/>
                  <a:pt x="160654" y="2964681"/>
                </a:cubicBezTo>
                <a:lnTo>
                  <a:pt x="1348233" y="1777249"/>
                </a:lnTo>
                <a:lnTo>
                  <a:pt x="2354157" y="771171"/>
                </a:lnTo>
                <a:lnTo>
                  <a:pt x="3125326" y="0"/>
                </a:lnTo>
                <a:lnTo>
                  <a:pt x="4742965" y="0"/>
                </a:lnTo>
                <a:lnTo>
                  <a:pt x="5517734" y="774771"/>
                </a:lnTo>
                <a:close/>
              </a:path>
            </a:pathLst>
          </a:custGeom>
          <a:solidFill>
            <a:schemeClr val="bg2">
              <a:lumMod val="75000"/>
              <a:alpha val="77000"/>
            </a:schemeClr>
          </a:solidFill>
          <a:ln w="135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604894" y="2183027"/>
            <a:ext cx="5486400" cy="1107996"/>
          </a:xfrm>
          <a:noFill/>
        </p:spPr>
        <p:txBody>
          <a:bodyPr wrap="square" lIns="0" tIns="0" rIns="0" bIns="0" anchor="b" anchorCtr="0">
            <a:spAutoFit/>
          </a:bodyPr>
          <a:lstStyle>
            <a:lvl1pPr marL="0" algn="l" defTabSz="93274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bg2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604894" y="3645228"/>
            <a:ext cx="5486400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4894" y="4398497"/>
            <a:ext cx="5486400" cy="837152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6300AC69-214E-ECBA-3398-D1A4679FBECF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9748" y="483100"/>
            <a:ext cx="1885273" cy="844994"/>
          </a:xfrm>
          <a:prstGeom prst="rect">
            <a:avLst/>
          </a:prstGeom>
        </p:spPr>
      </p:pic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5FDDF92-0B77-728A-5C5C-41FBCAA3333B}"/>
              </a:ext>
            </a:extLst>
          </p:cNvPr>
          <p:cNvSpPr/>
          <p:nvPr/>
        </p:nvSpPr>
        <p:spPr>
          <a:xfrm>
            <a:off x="6284703" y="0"/>
            <a:ext cx="2859782" cy="2035743"/>
          </a:xfrm>
          <a:custGeom>
            <a:avLst/>
            <a:gdLst>
              <a:gd name="connsiteX0" fmla="*/ 2753242 w 2859782"/>
              <a:gd name="connsiteY0" fmla="*/ 862824 h 2035743"/>
              <a:gd name="connsiteX1" fmla="*/ 2230629 w 2859782"/>
              <a:gd name="connsiteY1" fmla="*/ 1385588 h 2035743"/>
              <a:gd name="connsiteX2" fmla="*/ 1686866 w 2859782"/>
              <a:gd name="connsiteY2" fmla="*/ 1929203 h 2035743"/>
              <a:gd name="connsiteX3" fmla="*/ 1172804 w 2859782"/>
              <a:gd name="connsiteY3" fmla="*/ 1929203 h 2035743"/>
              <a:gd name="connsiteX4" fmla="*/ 881947 w 2859782"/>
              <a:gd name="connsiteY4" fmla="*/ 1638345 h 2035743"/>
              <a:gd name="connsiteX5" fmla="*/ 458636 w 2859782"/>
              <a:gd name="connsiteY5" fmla="*/ 1215033 h 2035743"/>
              <a:gd name="connsiteX6" fmla="*/ 106428 w 2859782"/>
              <a:gd name="connsiteY6" fmla="*/ 862824 h 2035743"/>
              <a:gd name="connsiteX7" fmla="*/ 106428 w 2859782"/>
              <a:gd name="connsiteY7" fmla="*/ 348760 h 2035743"/>
              <a:gd name="connsiteX8" fmla="*/ 455186 w 2859782"/>
              <a:gd name="connsiteY8" fmla="*/ 0 h 2035743"/>
              <a:gd name="connsiteX9" fmla="*/ 2404484 w 2859782"/>
              <a:gd name="connsiteY9" fmla="*/ 0 h 2035743"/>
              <a:gd name="connsiteX10" fmla="*/ 2753242 w 2859782"/>
              <a:gd name="connsiteY10" fmla="*/ 348760 h 2035743"/>
              <a:gd name="connsiteX11" fmla="*/ 2753242 w 2859782"/>
              <a:gd name="connsiteY11" fmla="*/ 862824 h 203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59782" h="2035743">
                <a:moveTo>
                  <a:pt x="2753242" y="862824"/>
                </a:moveTo>
                <a:lnTo>
                  <a:pt x="2230629" y="1385588"/>
                </a:lnTo>
                <a:lnTo>
                  <a:pt x="1686866" y="1929203"/>
                </a:lnTo>
                <a:cubicBezTo>
                  <a:pt x="1544963" y="2071257"/>
                  <a:pt x="1314857" y="2071257"/>
                  <a:pt x="1172804" y="1929203"/>
                </a:cubicBezTo>
                <a:lnTo>
                  <a:pt x="881947" y="1638345"/>
                </a:lnTo>
                <a:lnTo>
                  <a:pt x="458636" y="1215033"/>
                </a:lnTo>
                <a:lnTo>
                  <a:pt x="106428" y="862824"/>
                </a:lnTo>
                <a:cubicBezTo>
                  <a:pt x="-35476" y="720920"/>
                  <a:pt x="-35476" y="490663"/>
                  <a:pt x="106428" y="348760"/>
                </a:cubicBezTo>
                <a:lnTo>
                  <a:pt x="455186" y="0"/>
                </a:lnTo>
                <a:lnTo>
                  <a:pt x="2404484" y="0"/>
                </a:lnTo>
                <a:lnTo>
                  <a:pt x="2753242" y="348760"/>
                </a:lnTo>
                <a:cubicBezTo>
                  <a:pt x="2895295" y="490663"/>
                  <a:pt x="2895295" y="720920"/>
                  <a:pt x="2753242" y="862824"/>
                </a:cubicBezTo>
                <a:close/>
              </a:path>
            </a:pathLst>
          </a:custGeom>
          <a:solidFill>
            <a:schemeClr val="bg2">
              <a:lumMod val="75000"/>
              <a:alpha val="65000"/>
            </a:schemeClr>
          </a:solidFill>
          <a:ln w="135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5840501-CDEB-31FF-F328-B6D927D0986E}"/>
              </a:ext>
            </a:extLst>
          </p:cNvPr>
          <p:cNvSpPr/>
          <p:nvPr/>
        </p:nvSpPr>
        <p:spPr>
          <a:xfrm>
            <a:off x="5733027" y="5296795"/>
            <a:ext cx="2049387" cy="1567242"/>
          </a:xfrm>
          <a:custGeom>
            <a:avLst/>
            <a:gdLst>
              <a:gd name="connsiteX0" fmla="*/ 1956235 w 2049387"/>
              <a:gd name="connsiteY0" fmla="*/ 1249384 h 1567242"/>
              <a:gd name="connsiteX1" fmla="*/ 1638377 w 2049387"/>
              <a:gd name="connsiteY1" fmla="*/ 1567243 h 1567242"/>
              <a:gd name="connsiteX2" fmla="*/ 410898 w 2049387"/>
              <a:gd name="connsiteY2" fmla="*/ 1567243 h 1567242"/>
              <a:gd name="connsiteX3" fmla="*/ 93040 w 2049387"/>
              <a:gd name="connsiteY3" fmla="*/ 1249384 h 1567242"/>
              <a:gd name="connsiteX4" fmla="*/ 93040 w 2049387"/>
              <a:gd name="connsiteY4" fmla="*/ 799972 h 1567242"/>
              <a:gd name="connsiteX5" fmla="*/ 799857 w 2049387"/>
              <a:gd name="connsiteY5" fmla="*/ 93153 h 1567242"/>
              <a:gd name="connsiteX6" fmla="*/ 1249418 w 2049387"/>
              <a:gd name="connsiteY6" fmla="*/ 93153 h 1567242"/>
              <a:gd name="connsiteX7" fmla="*/ 1956235 w 2049387"/>
              <a:gd name="connsiteY7" fmla="*/ 799972 h 1567242"/>
              <a:gd name="connsiteX8" fmla="*/ 1956235 w 2049387"/>
              <a:gd name="connsiteY8" fmla="*/ 1249384 h 15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49387" h="1567242">
                <a:moveTo>
                  <a:pt x="1956235" y="1249384"/>
                </a:moveTo>
                <a:lnTo>
                  <a:pt x="1638377" y="1567243"/>
                </a:lnTo>
                <a:lnTo>
                  <a:pt x="410898" y="1567243"/>
                </a:lnTo>
                <a:lnTo>
                  <a:pt x="93040" y="1249384"/>
                </a:lnTo>
                <a:cubicBezTo>
                  <a:pt x="-31013" y="1125331"/>
                  <a:pt x="-31013" y="924025"/>
                  <a:pt x="93040" y="799972"/>
                </a:cubicBezTo>
                <a:lnTo>
                  <a:pt x="799857" y="93153"/>
                </a:lnTo>
                <a:cubicBezTo>
                  <a:pt x="924060" y="-31051"/>
                  <a:pt x="1125215" y="-31051"/>
                  <a:pt x="1249418" y="93153"/>
                </a:cubicBezTo>
                <a:lnTo>
                  <a:pt x="1956235" y="799972"/>
                </a:lnTo>
                <a:cubicBezTo>
                  <a:pt x="2080438" y="924025"/>
                  <a:pt x="2080438" y="1125331"/>
                  <a:pt x="1956235" y="1249384"/>
                </a:cubicBezTo>
                <a:close/>
              </a:path>
            </a:pathLst>
          </a:custGeom>
          <a:gradFill>
            <a:gsLst>
              <a:gs pos="0">
                <a:schemeClr val="bg2">
                  <a:lumMod val="60000"/>
                  <a:lumOff val="40000"/>
                </a:schemeClr>
              </a:gs>
              <a:gs pos="73000">
                <a:schemeClr val="bg2">
                  <a:lumMod val="75000"/>
                </a:schemeClr>
              </a:gs>
            </a:gsLst>
            <a:lin ang="18939382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EA8DA8A-C033-BA06-400F-C55F459FAF72}"/>
              </a:ext>
            </a:extLst>
          </p:cNvPr>
          <p:cNvSpPr/>
          <p:nvPr/>
        </p:nvSpPr>
        <p:spPr>
          <a:xfrm>
            <a:off x="3673215" y="0"/>
            <a:ext cx="1509186" cy="604104"/>
          </a:xfrm>
          <a:custGeom>
            <a:avLst/>
            <a:gdLst>
              <a:gd name="connsiteX0" fmla="*/ 1509187 w 1509186"/>
              <a:gd name="connsiteY0" fmla="*/ 0 h 604104"/>
              <a:gd name="connsiteX1" fmla="*/ 1011625 w 1509186"/>
              <a:gd name="connsiteY1" fmla="*/ 497564 h 604104"/>
              <a:gd name="connsiteX2" fmla="*/ 497562 w 1509186"/>
              <a:gd name="connsiteY2" fmla="*/ 497564 h 604104"/>
              <a:gd name="connsiteX3" fmla="*/ 0 w 1509186"/>
              <a:gd name="connsiteY3" fmla="*/ 0 h 604104"/>
              <a:gd name="connsiteX4" fmla="*/ 1509187 w 1509186"/>
              <a:gd name="connsiteY4" fmla="*/ 0 h 604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9186" h="604104">
                <a:moveTo>
                  <a:pt x="1509187" y="0"/>
                </a:moveTo>
                <a:lnTo>
                  <a:pt x="1011625" y="497564"/>
                </a:lnTo>
                <a:cubicBezTo>
                  <a:pt x="869721" y="639618"/>
                  <a:pt x="639466" y="639618"/>
                  <a:pt x="497562" y="497564"/>
                </a:cubicBezTo>
                <a:lnTo>
                  <a:pt x="0" y="0"/>
                </a:lnTo>
                <a:lnTo>
                  <a:pt x="1509187" y="0"/>
                </a:lnTo>
                <a:close/>
              </a:path>
            </a:pathLst>
          </a:custGeom>
          <a:gradFill>
            <a:gsLst>
              <a:gs pos="8000">
                <a:schemeClr val="bg2">
                  <a:lumMod val="60000"/>
                  <a:lumOff val="40000"/>
                </a:schemeClr>
              </a:gs>
              <a:gs pos="100000">
                <a:schemeClr val="bg2">
                  <a:lumMod val="75000"/>
                </a:schemeClr>
              </a:gs>
            </a:gsLst>
            <a:lin ang="18939382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0C324E-32D3-1C69-EF84-7E1FC6B3B503}"/>
              </a:ext>
            </a:extLst>
          </p:cNvPr>
          <p:cNvSpPr/>
          <p:nvPr userDrawn="1"/>
        </p:nvSpPr>
        <p:spPr>
          <a:xfrm rot="10800000" flipH="1">
            <a:off x="1" y="2182947"/>
            <a:ext cx="241159" cy="3052244"/>
          </a:xfrm>
          <a:prstGeom prst="rect">
            <a:avLst/>
          </a:prstGeom>
          <a:solidFill>
            <a:schemeClr val="bg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4521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72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7">
            <a:extLst>
              <a:ext uri="{FF2B5EF4-FFF2-40B4-BE49-F238E27FC236}">
                <a16:creationId xmlns:a16="http://schemas.microsoft.com/office/drawing/2014/main" id="{D1878DE7-7CE1-155D-58B8-0E821BFE4D97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C3FA7E9-87A6-6D06-563E-16727CB182D1}"/>
              </a:ext>
            </a:extLst>
          </p:cNvPr>
          <p:cNvGrpSpPr/>
          <p:nvPr userDrawn="1"/>
        </p:nvGrpSpPr>
        <p:grpSpPr>
          <a:xfrm>
            <a:off x="3227441" y="1"/>
            <a:ext cx="8964559" cy="6858000"/>
            <a:chOff x="3227441" y="0"/>
            <a:chExt cx="8964559" cy="6915049"/>
          </a:xfrm>
        </p:grpSpPr>
        <p:sp>
          <p:nvSpPr>
            <p:cNvPr id="4" name="Freeform: Shape 15">
              <a:extLst>
                <a:ext uri="{FF2B5EF4-FFF2-40B4-BE49-F238E27FC236}">
                  <a16:creationId xmlns:a16="http://schemas.microsoft.com/office/drawing/2014/main" id="{AD738473-E7DA-B632-CA2B-3E9AD4E339DF}"/>
                </a:ext>
              </a:extLst>
            </p:cNvPr>
            <p:cNvSpPr/>
            <p:nvPr/>
          </p:nvSpPr>
          <p:spPr>
            <a:xfrm flipH="1">
              <a:off x="7434216" y="2145932"/>
              <a:ext cx="4757784" cy="4757604"/>
            </a:xfrm>
            <a:custGeom>
              <a:avLst/>
              <a:gdLst>
                <a:gd name="connsiteX0" fmla="*/ 4757785 w 4757784"/>
                <a:gd name="connsiteY0" fmla="*/ 4757605 h 4757604"/>
                <a:gd name="connsiteX1" fmla="*/ 1673176 w 4757784"/>
                <a:gd name="connsiteY1" fmla="*/ 4757605 h 4757604"/>
                <a:gd name="connsiteX2" fmla="*/ 1115151 w 4757784"/>
                <a:gd name="connsiteY2" fmla="*/ 4199580 h 4757604"/>
                <a:gd name="connsiteX3" fmla="*/ 0 w 4757784"/>
                <a:gd name="connsiteY3" fmla="*/ 3084429 h 4757604"/>
                <a:gd name="connsiteX4" fmla="*/ 0 w 4757784"/>
                <a:gd name="connsiteY4" fmla="*/ 0 h 4757604"/>
                <a:gd name="connsiteX5" fmla="*/ 10434 w 4757784"/>
                <a:gd name="connsiteY5" fmla="*/ 10434 h 4757604"/>
                <a:gd name="connsiteX6" fmla="*/ 90666 w 4757784"/>
                <a:gd name="connsiteY6" fmla="*/ 90486 h 4757604"/>
                <a:gd name="connsiteX7" fmla="*/ 101639 w 4757784"/>
                <a:gd name="connsiteY7" fmla="*/ 101459 h 4757604"/>
                <a:gd name="connsiteX8" fmla="*/ 154167 w 4757784"/>
                <a:gd name="connsiteY8" fmla="*/ 154167 h 4757604"/>
                <a:gd name="connsiteX9" fmla="*/ 165141 w 4757784"/>
                <a:gd name="connsiteY9" fmla="*/ 165141 h 4757604"/>
                <a:gd name="connsiteX10" fmla="*/ 272177 w 4757784"/>
                <a:gd name="connsiteY10" fmla="*/ 272177 h 4757604"/>
                <a:gd name="connsiteX11" fmla="*/ 283150 w 4757784"/>
                <a:gd name="connsiteY11" fmla="*/ 283150 h 4757604"/>
                <a:gd name="connsiteX12" fmla="*/ 453868 w 4757784"/>
                <a:gd name="connsiteY12" fmla="*/ 453868 h 4757604"/>
                <a:gd name="connsiteX13" fmla="*/ 517549 w 4757784"/>
                <a:gd name="connsiteY13" fmla="*/ 517370 h 4757604"/>
                <a:gd name="connsiteX14" fmla="*/ 635559 w 4757784"/>
                <a:gd name="connsiteY14" fmla="*/ 635379 h 4757604"/>
                <a:gd name="connsiteX15" fmla="*/ 699060 w 4757784"/>
                <a:gd name="connsiteY15" fmla="*/ 699060 h 4757604"/>
                <a:gd name="connsiteX16" fmla="*/ 1577473 w 4757784"/>
                <a:gd name="connsiteY16" fmla="*/ 1577473 h 4757604"/>
                <a:gd name="connsiteX17" fmla="*/ 1732900 w 4757784"/>
                <a:gd name="connsiteY17" fmla="*/ 1732720 h 4757604"/>
                <a:gd name="connsiteX18" fmla="*/ 1800180 w 4757784"/>
                <a:gd name="connsiteY18" fmla="*/ 1800180 h 4757604"/>
                <a:gd name="connsiteX19" fmla="*/ 1932940 w 4757784"/>
                <a:gd name="connsiteY19" fmla="*/ 1932940 h 4757604"/>
                <a:gd name="connsiteX20" fmla="*/ 2407675 w 4757784"/>
                <a:gd name="connsiteY20" fmla="*/ 2407675 h 4757604"/>
                <a:gd name="connsiteX21" fmla="*/ 2475135 w 4757784"/>
                <a:gd name="connsiteY21" fmla="*/ 2474955 h 4757604"/>
                <a:gd name="connsiteX22" fmla="*/ 2630381 w 4757784"/>
                <a:gd name="connsiteY22" fmla="*/ 2630201 h 4757604"/>
                <a:gd name="connsiteX23" fmla="*/ 2699460 w 4757784"/>
                <a:gd name="connsiteY23" fmla="*/ 2699460 h 4757604"/>
                <a:gd name="connsiteX24" fmla="*/ 2893923 w 4757784"/>
                <a:gd name="connsiteY24" fmla="*/ 2893923 h 4757604"/>
                <a:gd name="connsiteX25" fmla="*/ 3174735 w 4757784"/>
                <a:gd name="connsiteY25" fmla="*/ 3174555 h 4757604"/>
                <a:gd name="connsiteX26" fmla="*/ 4757785 w 4757784"/>
                <a:gd name="connsiteY26" fmla="*/ 4757605 h 475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57784" h="4757604">
                  <a:moveTo>
                    <a:pt x="4757785" y="4757605"/>
                  </a:moveTo>
                  <a:lnTo>
                    <a:pt x="1673176" y="4757605"/>
                  </a:lnTo>
                  <a:lnTo>
                    <a:pt x="1115151" y="4199580"/>
                  </a:lnTo>
                  <a:lnTo>
                    <a:pt x="0" y="3084429"/>
                  </a:lnTo>
                  <a:lnTo>
                    <a:pt x="0" y="0"/>
                  </a:lnTo>
                  <a:lnTo>
                    <a:pt x="10434" y="10434"/>
                  </a:lnTo>
                  <a:lnTo>
                    <a:pt x="90666" y="90486"/>
                  </a:lnTo>
                  <a:lnTo>
                    <a:pt x="101639" y="101459"/>
                  </a:lnTo>
                  <a:lnTo>
                    <a:pt x="154167" y="154167"/>
                  </a:lnTo>
                  <a:lnTo>
                    <a:pt x="165141" y="165141"/>
                  </a:lnTo>
                  <a:lnTo>
                    <a:pt x="272177" y="272177"/>
                  </a:lnTo>
                  <a:lnTo>
                    <a:pt x="283150" y="283150"/>
                  </a:lnTo>
                  <a:lnTo>
                    <a:pt x="453868" y="453868"/>
                  </a:lnTo>
                  <a:lnTo>
                    <a:pt x="517549" y="517370"/>
                  </a:lnTo>
                  <a:lnTo>
                    <a:pt x="635559" y="635379"/>
                  </a:lnTo>
                  <a:lnTo>
                    <a:pt x="699060" y="699060"/>
                  </a:lnTo>
                  <a:lnTo>
                    <a:pt x="1577473" y="1577473"/>
                  </a:lnTo>
                  <a:lnTo>
                    <a:pt x="1732900" y="1732720"/>
                  </a:lnTo>
                  <a:lnTo>
                    <a:pt x="1800180" y="1800180"/>
                  </a:lnTo>
                  <a:lnTo>
                    <a:pt x="1932940" y="1932940"/>
                  </a:lnTo>
                  <a:lnTo>
                    <a:pt x="2407675" y="2407675"/>
                  </a:lnTo>
                  <a:lnTo>
                    <a:pt x="2475135" y="2474955"/>
                  </a:lnTo>
                  <a:lnTo>
                    <a:pt x="2630381" y="2630201"/>
                  </a:lnTo>
                  <a:lnTo>
                    <a:pt x="2699460" y="2699460"/>
                  </a:lnTo>
                  <a:lnTo>
                    <a:pt x="2893923" y="2893923"/>
                  </a:lnTo>
                  <a:lnTo>
                    <a:pt x="3174735" y="3174555"/>
                  </a:lnTo>
                  <a:lnTo>
                    <a:pt x="4757785" y="4757605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7" name="Freeform: Shape 18">
              <a:extLst>
                <a:ext uri="{FF2B5EF4-FFF2-40B4-BE49-F238E27FC236}">
                  <a16:creationId xmlns:a16="http://schemas.microsoft.com/office/drawing/2014/main" id="{105BF785-B0BC-2278-6F39-F349B1E407D6}"/>
                </a:ext>
              </a:extLst>
            </p:cNvPr>
            <p:cNvSpPr/>
            <p:nvPr/>
          </p:nvSpPr>
          <p:spPr>
            <a:xfrm flipH="1">
              <a:off x="7886051" y="0"/>
              <a:ext cx="4305949" cy="5076210"/>
            </a:xfrm>
            <a:custGeom>
              <a:avLst/>
              <a:gdLst>
                <a:gd name="connsiteX0" fmla="*/ 4257325 w 4305949"/>
                <a:gd name="connsiteY0" fmla="*/ 4492264 h 5076210"/>
                <a:gd name="connsiteX1" fmla="*/ 4050809 w 4305949"/>
                <a:gd name="connsiteY1" fmla="*/ 4820927 h 5076210"/>
                <a:gd name="connsiteX2" fmla="*/ 3558804 w 4305949"/>
                <a:gd name="connsiteY2" fmla="*/ 5067379 h 5076210"/>
                <a:gd name="connsiteX3" fmla="*/ 2987647 w 4305949"/>
                <a:gd name="connsiteY3" fmla="*/ 4952967 h 5076210"/>
                <a:gd name="connsiteX4" fmla="*/ 2910473 w 4305949"/>
                <a:gd name="connsiteY4" fmla="*/ 4900979 h 5076210"/>
                <a:gd name="connsiteX5" fmla="*/ 2818369 w 4305949"/>
                <a:gd name="connsiteY5" fmla="*/ 4820927 h 5076210"/>
                <a:gd name="connsiteX6" fmla="*/ 2554107 w 4305949"/>
                <a:gd name="connsiteY6" fmla="*/ 4556665 h 5076210"/>
                <a:gd name="connsiteX7" fmla="*/ 2488447 w 4305949"/>
                <a:gd name="connsiteY7" fmla="*/ 4491005 h 5076210"/>
                <a:gd name="connsiteX8" fmla="*/ 2362162 w 4305949"/>
                <a:gd name="connsiteY8" fmla="*/ 4364721 h 5076210"/>
                <a:gd name="connsiteX9" fmla="*/ 2303158 w 4305949"/>
                <a:gd name="connsiteY9" fmla="*/ 4305716 h 5076210"/>
                <a:gd name="connsiteX10" fmla="*/ 2048251 w 4305949"/>
                <a:gd name="connsiteY10" fmla="*/ 4050809 h 5076210"/>
                <a:gd name="connsiteX11" fmla="*/ 1862782 w 4305949"/>
                <a:gd name="connsiteY11" fmla="*/ 3865340 h 5076210"/>
                <a:gd name="connsiteX12" fmla="*/ 1796942 w 4305949"/>
                <a:gd name="connsiteY12" fmla="*/ 3799500 h 5076210"/>
                <a:gd name="connsiteX13" fmla="*/ 1575495 w 4305949"/>
                <a:gd name="connsiteY13" fmla="*/ 3578053 h 5076210"/>
                <a:gd name="connsiteX14" fmla="*/ 1446872 w 4305949"/>
                <a:gd name="connsiteY14" fmla="*/ 3449430 h 5076210"/>
                <a:gd name="connsiteX15" fmla="*/ 1382111 w 4305949"/>
                <a:gd name="connsiteY15" fmla="*/ 3384669 h 5076210"/>
                <a:gd name="connsiteX16" fmla="*/ 1041215 w 4305949"/>
                <a:gd name="connsiteY16" fmla="*/ 3043773 h 5076210"/>
                <a:gd name="connsiteX17" fmla="*/ 952528 w 4305949"/>
                <a:gd name="connsiteY17" fmla="*/ 2955087 h 5076210"/>
                <a:gd name="connsiteX18" fmla="*/ 888847 w 4305949"/>
                <a:gd name="connsiteY18" fmla="*/ 2891405 h 5076210"/>
                <a:gd name="connsiteX19" fmla="*/ 770837 w 4305949"/>
                <a:gd name="connsiteY19" fmla="*/ 2773396 h 5076210"/>
                <a:gd name="connsiteX20" fmla="*/ 589146 w 4305949"/>
                <a:gd name="connsiteY20" fmla="*/ 2591705 h 5076210"/>
                <a:gd name="connsiteX21" fmla="*/ 525465 w 4305949"/>
                <a:gd name="connsiteY21" fmla="*/ 2528023 h 5076210"/>
                <a:gd name="connsiteX22" fmla="*/ 407455 w 4305949"/>
                <a:gd name="connsiteY22" fmla="*/ 2410014 h 5076210"/>
                <a:gd name="connsiteX23" fmla="*/ 343954 w 4305949"/>
                <a:gd name="connsiteY23" fmla="*/ 2346512 h 5076210"/>
                <a:gd name="connsiteX24" fmla="*/ 225944 w 4305949"/>
                <a:gd name="connsiteY24" fmla="*/ 2228503 h 5076210"/>
                <a:gd name="connsiteX25" fmla="*/ 162263 w 4305949"/>
                <a:gd name="connsiteY25" fmla="*/ 2164821 h 5076210"/>
                <a:gd name="connsiteX26" fmla="*/ 44253 w 4305949"/>
                <a:gd name="connsiteY26" fmla="*/ 2046812 h 5076210"/>
                <a:gd name="connsiteX27" fmla="*/ 0 w 4305949"/>
                <a:gd name="connsiteY27" fmla="*/ 2002558 h 5076210"/>
                <a:gd name="connsiteX28" fmla="*/ 0 w 4305949"/>
                <a:gd name="connsiteY28" fmla="*/ 0 h 5076210"/>
                <a:gd name="connsiteX29" fmla="*/ 462323 w 4305949"/>
                <a:gd name="connsiteY29" fmla="*/ 0 h 5076210"/>
                <a:gd name="connsiteX30" fmla="*/ 2742814 w 4305949"/>
                <a:gd name="connsiteY30" fmla="*/ 2280491 h 5076210"/>
                <a:gd name="connsiteX31" fmla="*/ 3305516 w 4305949"/>
                <a:gd name="connsiteY31" fmla="*/ 2843194 h 5076210"/>
                <a:gd name="connsiteX32" fmla="*/ 3381970 w 4305949"/>
                <a:gd name="connsiteY32" fmla="*/ 2919648 h 5076210"/>
                <a:gd name="connsiteX33" fmla="*/ 4050809 w 4305949"/>
                <a:gd name="connsiteY33" fmla="*/ 3588486 h 5076210"/>
                <a:gd name="connsiteX34" fmla="*/ 4293663 w 4305949"/>
                <a:gd name="connsiteY34" fmla="*/ 4058724 h 5076210"/>
                <a:gd name="connsiteX35" fmla="*/ 4257325 w 4305949"/>
                <a:gd name="connsiteY35" fmla="*/ 4492264 h 507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05949" h="5076210">
                  <a:moveTo>
                    <a:pt x="4257325" y="4492264"/>
                  </a:moveTo>
                  <a:cubicBezTo>
                    <a:pt x="4215590" y="4612252"/>
                    <a:pt x="4146691" y="4725044"/>
                    <a:pt x="4050809" y="4820927"/>
                  </a:cubicBezTo>
                  <a:cubicBezTo>
                    <a:pt x="3912292" y="4959444"/>
                    <a:pt x="3738696" y="5041654"/>
                    <a:pt x="3558804" y="5067379"/>
                  </a:cubicBezTo>
                  <a:cubicBezTo>
                    <a:pt x="3363981" y="5095262"/>
                    <a:pt x="3161603" y="5057125"/>
                    <a:pt x="2987647" y="4952967"/>
                  </a:cubicBezTo>
                  <a:cubicBezTo>
                    <a:pt x="2961203" y="4937317"/>
                    <a:pt x="2935478" y="4919867"/>
                    <a:pt x="2910473" y="4900979"/>
                  </a:cubicBezTo>
                  <a:cubicBezTo>
                    <a:pt x="2878452" y="4876873"/>
                    <a:pt x="2847511" y="4850069"/>
                    <a:pt x="2818369" y="4820927"/>
                  </a:cubicBezTo>
                  <a:lnTo>
                    <a:pt x="2554107" y="4556665"/>
                  </a:lnTo>
                  <a:lnTo>
                    <a:pt x="2488447" y="4491005"/>
                  </a:lnTo>
                  <a:lnTo>
                    <a:pt x="2362162" y="4364721"/>
                  </a:lnTo>
                  <a:lnTo>
                    <a:pt x="2303158" y="4305716"/>
                  </a:lnTo>
                  <a:lnTo>
                    <a:pt x="2048251" y="4050809"/>
                  </a:lnTo>
                  <a:lnTo>
                    <a:pt x="1862782" y="3865340"/>
                  </a:lnTo>
                  <a:lnTo>
                    <a:pt x="1796942" y="3799500"/>
                  </a:lnTo>
                  <a:lnTo>
                    <a:pt x="1575495" y="3578053"/>
                  </a:lnTo>
                  <a:lnTo>
                    <a:pt x="1446872" y="3449430"/>
                  </a:lnTo>
                  <a:lnTo>
                    <a:pt x="1382111" y="3384669"/>
                  </a:lnTo>
                  <a:lnTo>
                    <a:pt x="1041215" y="3043773"/>
                  </a:lnTo>
                  <a:lnTo>
                    <a:pt x="952528" y="2955087"/>
                  </a:lnTo>
                  <a:lnTo>
                    <a:pt x="888847" y="2891405"/>
                  </a:lnTo>
                  <a:lnTo>
                    <a:pt x="770837" y="2773396"/>
                  </a:lnTo>
                  <a:lnTo>
                    <a:pt x="589146" y="2591705"/>
                  </a:lnTo>
                  <a:lnTo>
                    <a:pt x="525465" y="2528023"/>
                  </a:lnTo>
                  <a:lnTo>
                    <a:pt x="407455" y="2410014"/>
                  </a:lnTo>
                  <a:lnTo>
                    <a:pt x="343954" y="2346512"/>
                  </a:lnTo>
                  <a:lnTo>
                    <a:pt x="225944" y="2228503"/>
                  </a:lnTo>
                  <a:lnTo>
                    <a:pt x="162263" y="2164821"/>
                  </a:lnTo>
                  <a:lnTo>
                    <a:pt x="44253" y="2046812"/>
                  </a:lnTo>
                  <a:lnTo>
                    <a:pt x="0" y="2002558"/>
                  </a:lnTo>
                  <a:lnTo>
                    <a:pt x="0" y="0"/>
                  </a:lnTo>
                  <a:lnTo>
                    <a:pt x="462323" y="0"/>
                  </a:lnTo>
                  <a:lnTo>
                    <a:pt x="2742814" y="2280491"/>
                  </a:lnTo>
                  <a:lnTo>
                    <a:pt x="3305516" y="2843194"/>
                  </a:lnTo>
                  <a:lnTo>
                    <a:pt x="3381970" y="2919648"/>
                  </a:lnTo>
                  <a:lnTo>
                    <a:pt x="4050809" y="3588486"/>
                  </a:lnTo>
                  <a:cubicBezTo>
                    <a:pt x="4183749" y="3721426"/>
                    <a:pt x="4264701" y="3886568"/>
                    <a:pt x="4293663" y="4058724"/>
                  </a:cubicBezTo>
                  <a:cubicBezTo>
                    <a:pt x="4318129" y="4203177"/>
                    <a:pt x="4306076" y="4352668"/>
                    <a:pt x="4257325" y="449226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" name="Freeform: Shape 19">
              <a:extLst>
                <a:ext uri="{FF2B5EF4-FFF2-40B4-BE49-F238E27FC236}">
                  <a16:creationId xmlns:a16="http://schemas.microsoft.com/office/drawing/2014/main" id="{5C1E4B12-B33D-A109-1ADE-6DFF6349FD88}"/>
                </a:ext>
              </a:extLst>
            </p:cNvPr>
            <p:cNvSpPr/>
            <p:nvPr/>
          </p:nvSpPr>
          <p:spPr>
            <a:xfrm flipH="1">
              <a:off x="3534741" y="0"/>
              <a:ext cx="5191459" cy="3966034"/>
            </a:xfrm>
            <a:custGeom>
              <a:avLst/>
              <a:gdLst>
                <a:gd name="connsiteX0" fmla="*/ 4937677 w 5191459"/>
                <a:gd name="connsiteY0" fmla="*/ 3712252 h 3966034"/>
                <a:gd name="connsiteX1" fmla="*/ 3712252 w 5191459"/>
                <a:gd name="connsiteY1" fmla="*/ 3712252 h 3966034"/>
                <a:gd name="connsiteX2" fmla="*/ 0 w 5191459"/>
                <a:gd name="connsiteY2" fmla="*/ 0 h 3966034"/>
                <a:gd name="connsiteX3" fmla="*/ 2450849 w 5191459"/>
                <a:gd name="connsiteY3" fmla="*/ 0 h 3966034"/>
                <a:gd name="connsiteX4" fmla="*/ 4937677 w 5191459"/>
                <a:gd name="connsiteY4" fmla="*/ 2486828 h 3966034"/>
                <a:gd name="connsiteX5" fmla="*/ 4937677 w 5191459"/>
                <a:gd name="connsiteY5" fmla="*/ 3712252 h 396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1459" h="3966034">
                  <a:moveTo>
                    <a:pt x="4937677" y="3712252"/>
                  </a:moveTo>
                  <a:cubicBezTo>
                    <a:pt x="4599300" y="4050629"/>
                    <a:pt x="4050629" y="4050629"/>
                    <a:pt x="3712252" y="3712252"/>
                  </a:cubicBezTo>
                  <a:lnTo>
                    <a:pt x="0" y="0"/>
                  </a:lnTo>
                  <a:lnTo>
                    <a:pt x="2450849" y="0"/>
                  </a:lnTo>
                  <a:lnTo>
                    <a:pt x="4937677" y="2486828"/>
                  </a:lnTo>
                  <a:cubicBezTo>
                    <a:pt x="5276054" y="2825205"/>
                    <a:pt x="5276054" y="3373875"/>
                    <a:pt x="4937677" y="37122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" name="Freeform: Shape 20">
              <a:extLst>
                <a:ext uri="{FF2B5EF4-FFF2-40B4-BE49-F238E27FC236}">
                  <a16:creationId xmlns:a16="http://schemas.microsoft.com/office/drawing/2014/main" id="{A1B34098-F15D-2371-8FE1-317D8E18CBF9}"/>
                </a:ext>
              </a:extLst>
            </p:cNvPr>
            <p:cNvSpPr/>
            <p:nvPr/>
          </p:nvSpPr>
          <p:spPr>
            <a:xfrm flipH="1">
              <a:off x="5473618" y="0"/>
              <a:ext cx="2650664" cy="2027158"/>
            </a:xfrm>
            <a:custGeom>
              <a:avLst/>
              <a:gdLst>
                <a:gd name="connsiteX0" fmla="*/ 2521547 w 2650664"/>
                <a:gd name="connsiteY0" fmla="*/ 1898041 h 2027158"/>
                <a:gd name="connsiteX1" fmla="*/ 1898041 w 2650664"/>
                <a:gd name="connsiteY1" fmla="*/ 1898041 h 2027158"/>
                <a:gd name="connsiteX2" fmla="*/ 0 w 2650664"/>
                <a:gd name="connsiteY2" fmla="*/ 0 h 2027158"/>
                <a:gd name="connsiteX3" fmla="*/ 1247012 w 2650664"/>
                <a:gd name="connsiteY3" fmla="*/ 0 h 2027158"/>
                <a:gd name="connsiteX4" fmla="*/ 2521547 w 2650664"/>
                <a:gd name="connsiteY4" fmla="*/ 1274535 h 2027158"/>
                <a:gd name="connsiteX5" fmla="*/ 2521547 w 2650664"/>
                <a:gd name="connsiteY5" fmla="*/ 1898041 h 202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0664" h="2027158">
                  <a:moveTo>
                    <a:pt x="2521547" y="1898041"/>
                  </a:moveTo>
                  <a:cubicBezTo>
                    <a:pt x="2349390" y="2070198"/>
                    <a:pt x="2070198" y="2070198"/>
                    <a:pt x="1898041" y="1898041"/>
                  </a:cubicBezTo>
                  <a:lnTo>
                    <a:pt x="0" y="0"/>
                  </a:lnTo>
                  <a:lnTo>
                    <a:pt x="1247012" y="0"/>
                  </a:lnTo>
                  <a:lnTo>
                    <a:pt x="2521547" y="1274535"/>
                  </a:lnTo>
                  <a:cubicBezTo>
                    <a:pt x="2693703" y="1446692"/>
                    <a:pt x="2693703" y="1725884"/>
                    <a:pt x="2521547" y="189804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" name="Freeform: Shape 21">
              <a:extLst>
                <a:ext uri="{FF2B5EF4-FFF2-40B4-BE49-F238E27FC236}">
                  <a16:creationId xmlns:a16="http://schemas.microsoft.com/office/drawing/2014/main" id="{62A03ECD-B52A-209E-FC4D-EE886C65EA1E}"/>
                </a:ext>
              </a:extLst>
            </p:cNvPr>
            <p:cNvSpPr/>
            <p:nvPr/>
          </p:nvSpPr>
          <p:spPr>
            <a:xfrm flipH="1">
              <a:off x="4771094" y="0"/>
              <a:ext cx="7420906" cy="6903536"/>
            </a:xfrm>
            <a:custGeom>
              <a:avLst/>
              <a:gdLst>
                <a:gd name="connsiteX0" fmla="*/ 7420906 w 7420906"/>
                <a:gd name="connsiteY0" fmla="*/ 6903537 h 6903536"/>
                <a:gd name="connsiteX1" fmla="*/ 5394962 w 7420906"/>
                <a:gd name="connsiteY1" fmla="*/ 6903537 h 6903536"/>
                <a:gd name="connsiteX2" fmla="*/ 2971097 w 7420906"/>
                <a:gd name="connsiteY2" fmla="*/ 4479672 h 6903536"/>
                <a:gd name="connsiteX3" fmla="*/ 2895183 w 7420906"/>
                <a:gd name="connsiteY3" fmla="*/ 4403757 h 6903536"/>
                <a:gd name="connsiteX4" fmla="*/ 2712232 w 7420906"/>
                <a:gd name="connsiteY4" fmla="*/ 4220807 h 6903536"/>
                <a:gd name="connsiteX5" fmla="*/ 2226884 w 7420906"/>
                <a:gd name="connsiteY5" fmla="*/ 3735458 h 6903536"/>
                <a:gd name="connsiteX6" fmla="*/ 2132980 w 7420906"/>
                <a:gd name="connsiteY6" fmla="*/ 3641554 h 6903536"/>
                <a:gd name="connsiteX7" fmla="*/ 1950030 w 7420906"/>
                <a:gd name="connsiteY7" fmla="*/ 3458604 h 6903536"/>
                <a:gd name="connsiteX8" fmla="*/ 1667239 w 7420906"/>
                <a:gd name="connsiteY8" fmla="*/ 3175814 h 6903536"/>
                <a:gd name="connsiteX9" fmla="*/ 0 w 7420906"/>
                <a:gd name="connsiteY9" fmla="*/ 1508575 h 6903536"/>
                <a:gd name="connsiteX10" fmla="*/ 0 w 7420906"/>
                <a:gd name="connsiteY10" fmla="*/ 0 h 6903536"/>
                <a:gd name="connsiteX11" fmla="*/ 517370 w 7420906"/>
                <a:gd name="connsiteY11" fmla="*/ 0 h 6903536"/>
                <a:gd name="connsiteX12" fmla="*/ 2209254 w 7420906"/>
                <a:gd name="connsiteY12" fmla="*/ 1691885 h 6903536"/>
                <a:gd name="connsiteX13" fmla="*/ 2283909 w 7420906"/>
                <a:gd name="connsiteY13" fmla="*/ 1766540 h 6903536"/>
                <a:gd name="connsiteX14" fmla="*/ 4276394 w 7420906"/>
                <a:gd name="connsiteY14" fmla="*/ 3759024 h 6903536"/>
                <a:gd name="connsiteX15" fmla="*/ 5290985 w 7420906"/>
                <a:gd name="connsiteY15" fmla="*/ 4773615 h 6903536"/>
                <a:gd name="connsiteX16" fmla="*/ 7420906 w 7420906"/>
                <a:gd name="connsiteY16" fmla="*/ 6903537 h 69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0906" h="6903536">
                  <a:moveTo>
                    <a:pt x="7420906" y="6903537"/>
                  </a:moveTo>
                  <a:lnTo>
                    <a:pt x="5394962" y="6903537"/>
                  </a:lnTo>
                  <a:lnTo>
                    <a:pt x="2971097" y="4479672"/>
                  </a:lnTo>
                  <a:lnTo>
                    <a:pt x="2895183" y="4403757"/>
                  </a:lnTo>
                  <a:lnTo>
                    <a:pt x="2712232" y="4220807"/>
                  </a:lnTo>
                  <a:lnTo>
                    <a:pt x="2226884" y="3735458"/>
                  </a:lnTo>
                  <a:lnTo>
                    <a:pt x="2132980" y="3641554"/>
                  </a:lnTo>
                  <a:lnTo>
                    <a:pt x="1950030" y="3458604"/>
                  </a:lnTo>
                  <a:lnTo>
                    <a:pt x="1667239" y="3175814"/>
                  </a:lnTo>
                  <a:lnTo>
                    <a:pt x="0" y="1508575"/>
                  </a:lnTo>
                  <a:lnTo>
                    <a:pt x="0" y="0"/>
                  </a:lnTo>
                  <a:lnTo>
                    <a:pt x="517370" y="0"/>
                  </a:lnTo>
                  <a:lnTo>
                    <a:pt x="2209254" y="1691885"/>
                  </a:lnTo>
                  <a:lnTo>
                    <a:pt x="2283909" y="1766540"/>
                  </a:lnTo>
                  <a:lnTo>
                    <a:pt x="4276394" y="3759024"/>
                  </a:lnTo>
                  <a:lnTo>
                    <a:pt x="5290985" y="4773615"/>
                  </a:lnTo>
                  <a:lnTo>
                    <a:pt x="7420906" y="6903537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" name="Freeform: Shape 22">
              <a:extLst>
                <a:ext uri="{FF2B5EF4-FFF2-40B4-BE49-F238E27FC236}">
                  <a16:creationId xmlns:a16="http://schemas.microsoft.com/office/drawing/2014/main" id="{BE689352-2C21-998E-16DE-ABCD005BE350}"/>
                </a:ext>
              </a:extLst>
            </p:cNvPr>
            <p:cNvSpPr/>
            <p:nvPr/>
          </p:nvSpPr>
          <p:spPr>
            <a:xfrm flipH="1">
              <a:off x="3227441" y="0"/>
              <a:ext cx="8964559" cy="6903536"/>
            </a:xfrm>
            <a:custGeom>
              <a:avLst/>
              <a:gdLst>
                <a:gd name="connsiteX0" fmla="*/ 8964560 w 8964559"/>
                <a:gd name="connsiteY0" fmla="*/ 6903537 h 6903536"/>
                <a:gd name="connsiteX1" fmla="*/ 6668598 w 8964559"/>
                <a:gd name="connsiteY1" fmla="*/ 6903537 h 6903536"/>
                <a:gd name="connsiteX2" fmla="*/ 1573156 w 8964559"/>
                <a:gd name="connsiteY2" fmla="*/ 1808095 h 6903536"/>
                <a:gd name="connsiteX3" fmla="*/ 1056686 w 8964559"/>
                <a:gd name="connsiteY3" fmla="*/ 1291625 h 6903536"/>
                <a:gd name="connsiteX4" fmla="*/ 0 w 8964559"/>
                <a:gd name="connsiteY4" fmla="*/ 234939 h 6903536"/>
                <a:gd name="connsiteX5" fmla="*/ 0 w 8964559"/>
                <a:gd name="connsiteY5" fmla="*/ 0 h 6903536"/>
                <a:gd name="connsiteX6" fmla="*/ 2061023 w 8964559"/>
                <a:gd name="connsiteY6" fmla="*/ 0 h 6903536"/>
                <a:gd name="connsiteX7" fmla="*/ 2942134 w 8964559"/>
                <a:gd name="connsiteY7" fmla="*/ 881111 h 6903536"/>
                <a:gd name="connsiteX8" fmla="*/ 3621767 w 8964559"/>
                <a:gd name="connsiteY8" fmla="*/ 1560743 h 6903536"/>
                <a:gd name="connsiteX9" fmla="*/ 4093623 w 8964559"/>
                <a:gd name="connsiteY9" fmla="*/ 2032600 h 6903536"/>
                <a:gd name="connsiteX10" fmla="*/ 5364201 w 8964559"/>
                <a:gd name="connsiteY10" fmla="*/ 3303178 h 6903536"/>
                <a:gd name="connsiteX11" fmla="*/ 5372476 w 8964559"/>
                <a:gd name="connsiteY11" fmla="*/ 3311453 h 6903536"/>
                <a:gd name="connsiteX12" fmla="*/ 5475914 w 8964559"/>
                <a:gd name="connsiteY12" fmla="*/ 3414891 h 6903536"/>
                <a:gd name="connsiteX13" fmla="*/ 5603637 w 8964559"/>
                <a:gd name="connsiteY13" fmla="*/ 3542614 h 6903536"/>
                <a:gd name="connsiteX14" fmla="*/ 5709234 w 8964559"/>
                <a:gd name="connsiteY14" fmla="*/ 3648211 h 6903536"/>
                <a:gd name="connsiteX15" fmla="*/ 8964560 w 8964559"/>
                <a:gd name="connsiteY15" fmla="*/ 6903537 h 69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64559" h="6903536">
                  <a:moveTo>
                    <a:pt x="8964560" y="6903537"/>
                  </a:moveTo>
                  <a:lnTo>
                    <a:pt x="6668598" y="6903537"/>
                  </a:lnTo>
                  <a:lnTo>
                    <a:pt x="1573156" y="1808095"/>
                  </a:lnTo>
                  <a:lnTo>
                    <a:pt x="1056686" y="1291625"/>
                  </a:lnTo>
                  <a:lnTo>
                    <a:pt x="0" y="234939"/>
                  </a:lnTo>
                  <a:lnTo>
                    <a:pt x="0" y="0"/>
                  </a:lnTo>
                  <a:lnTo>
                    <a:pt x="2061023" y="0"/>
                  </a:lnTo>
                  <a:lnTo>
                    <a:pt x="2942134" y="881111"/>
                  </a:lnTo>
                  <a:lnTo>
                    <a:pt x="3621767" y="1560743"/>
                  </a:lnTo>
                  <a:lnTo>
                    <a:pt x="4093623" y="2032600"/>
                  </a:lnTo>
                  <a:lnTo>
                    <a:pt x="5364201" y="3303178"/>
                  </a:lnTo>
                  <a:lnTo>
                    <a:pt x="5372476" y="3311453"/>
                  </a:lnTo>
                  <a:lnTo>
                    <a:pt x="5475914" y="3414891"/>
                  </a:lnTo>
                  <a:lnTo>
                    <a:pt x="5603637" y="3542614"/>
                  </a:lnTo>
                  <a:lnTo>
                    <a:pt x="5709234" y="3648211"/>
                  </a:lnTo>
                  <a:lnTo>
                    <a:pt x="8964560" y="6903537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8000"/>
                  </a:srgbClr>
                </a:gs>
                <a:gs pos="99000">
                  <a:srgbClr val="FFFFFF">
                    <a:alpha val="0"/>
                  </a:srgb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" name="Freeform: Shape 24">
              <a:extLst>
                <a:ext uri="{FF2B5EF4-FFF2-40B4-BE49-F238E27FC236}">
                  <a16:creationId xmlns:a16="http://schemas.microsoft.com/office/drawing/2014/main" id="{8AF9DFD9-916F-BA4C-C747-4122EED1AA72}"/>
                </a:ext>
              </a:extLst>
            </p:cNvPr>
            <p:cNvSpPr/>
            <p:nvPr/>
          </p:nvSpPr>
          <p:spPr>
            <a:xfrm flipH="1">
              <a:off x="4400697" y="2810633"/>
              <a:ext cx="4425470" cy="4104416"/>
            </a:xfrm>
            <a:custGeom>
              <a:avLst/>
              <a:gdLst>
                <a:gd name="connsiteX0" fmla="*/ 4425471 w 4425470"/>
                <a:gd name="connsiteY0" fmla="*/ 4104417 h 4104416"/>
                <a:gd name="connsiteX1" fmla="*/ 3783256 w 4425470"/>
                <a:gd name="connsiteY1" fmla="*/ 4104417 h 4104416"/>
                <a:gd name="connsiteX2" fmla="*/ 1842581 w 4425470"/>
                <a:gd name="connsiteY2" fmla="*/ 2163921 h 4104416"/>
                <a:gd name="connsiteX3" fmla="*/ 938264 w 4425470"/>
                <a:gd name="connsiteY3" fmla="*/ 1259604 h 4104416"/>
                <a:gd name="connsiteX4" fmla="*/ 300726 w 4425470"/>
                <a:gd name="connsiteY4" fmla="*/ 622067 h 4104416"/>
                <a:gd name="connsiteX5" fmla="*/ 66327 w 4425470"/>
                <a:gd name="connsiteY5" fmla="*/ 387667 h 4104416"/>
                <a:gd name="connsiteX6" fmla="*/ 15597 w 4425470"/>
                <a:gd name="connsiteY6" fmla="*/ 144093 h 4104416"/>
                <a:gd name="connsiteX7" fmla="*/ 26571 w 4425470"/>
                <a:gd name="connsiteY7" fmla="*/ 120528 h 4104416"/>
                <a:gd name="connsiteX8" fmla="*/ 48338 w 4425470"/>
                <a:gd name="connsiteY8" fmla="*/ 87247 h 4104416"/>
                <a:gd name="connsiteX9" fmla="*/ 66327 w 4425470"/>
                <a:gd name="connsiteY9" fmla="*/ 66560 h 4104416"/>
                <a:gd name="connsiteX10" fmla="*/ 226971 w 4425470"/>
                <a:gd name="connsiteY10" fmla="*/ 0 h 4104416"/>
                <a:gd name="connsiteX11" fmla="*/ 387434 w 4425470"/>
                <a:gd name="connsiteY11" fmla="*/ 66560 h 4104416"/>
                <a:gd name="connsiteX12" fmla="*/ 920994 w 4425470"/>
                <a:gd name="connsiteY12" fmla="*/ 600120 h 4104416"/>
                <a:gd name="connsiteX13" fmla="*/ 2047298 w 4425470"/>
                <a:gd name="connsiteY13" fmla="*/ 1726244 h 4104416"/>
                <a:gd name="connsiteX14" fmla="*/ 4425471 w 4425470"/>
                <a:gd name="connsiteY14" fmla="*/ 4104417 h 41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5470" h="4104416">
                  <a:moveTo>
                    <a:pt x="4425471" y="4104417"/>
                  </a:moveTo>
                  <a:lnTo>
                    <a:pt x="3783256" y="4104417"/>
                  </a:lnTo>
                  <a:lnTo>
                    <a:pt x="1842581" y="2163921"/>
                  </a:lnTo>
                  <a:lnTo>
                    <a:pt x="938264" y="1259604"/>
                  </a:lnTo>
                  <a:lnTo>
                    <a:pt x="300726" y="622067"/>
                  </a:lnTo>
                  <a:lnTo>
                    <a:pt x="66327" y="387667"/>
                  </a:lnTo>
                  <a:cubicBezTo>
                    <a:pt x="666" y="321827"/>
                    <a:pt x="-16244" y="225584"/>
                    <a:pt x="15597" y="144093"/>
                  </a:cubicBezTo>
                  <a:cubicBezTo>
                    <a:pt x="18835" y="135998"/>
                    <a:pt x="22433" y="128083"/>
                    <a:pt x="26571" y="120528"/>
                  </a:cubicBezTo>
                  <a:cubicBezTo>
                    <a:pt x="32507" y="109015"/>
                    <a:pt x="39703" y="97861"/>
                    <a:pt x="48338" y="87247"/>
                  </a:cubicBezTo>
                  <a:cubicBezTo>
                    <a:pt x="53734" y="80052"/>
                    <a:pt x="59671" y="73216"/>
                    <a:pt x="66327" y="66560"/>
                  </a:cubicBezTo>
                  <a:cubicBezTo>
                    <a:pt x="110760" y="22127"/>
                    <a:pt x="168685" y="0"/>
                    <a:pt x="226971" y="0"/>
                  </a:cubicBezTo>
                  <a:cubicBezTo>
                    <a:pt x="285256" y="0"/>
                    <a:pt x="343181" y="22127"/>
                    <a:pt x="387434" y="66560"/>
                  </a:cubicBezTo>
                  <a:lnTo>
                    <a:pt x="920994" y="600120"/>
                  </a:lnTo>
                  <a:lnTo>
                    <a:pt x="2047298" y="1726244"/>
                  </a:lnTo>
                  <a:lnTo>
                    <a:pt x="4425471" y="4104417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" name="Freeform: Shape 25">
              <a:extLst>
                <a:ext uri="{FF2B5EF4-FFF2-40B4-BE49-F238E27FC236}">
                  <a16:creationId xmlns:a16="http://schemas.microsoft.com/office/drawing/2014/main" id="{9FB74CCB-0493-360D-21F2-DBAE55C05011}"/>
                </a:ext>
              </a:extLst>
            </p:cNvPr>
            <p:cNvSpPr/>
            <p:nvPr/>
          </p:nvSpPr>
          <p:spPr>
            <a:xfrm flipH="1">
              <a:off x="6158063" y="5370316"/>
              <a:ext cx="1594877" cy="1544732"/>
            </a:xfrm>
            <a:custGeom>
              <a:avLst/>
              <a:gdLst>
                <a:gd name="connsiteX0" fmla="*/ 1594878 w 1594877"/>
                <a:gd name="connsiteY0" fmla="*/ 1544733 h 1544732"/>
                <a:gd name="connsiteX1" fmla="*/ 1494678 w 1594877"/>
                <a:gd name="connsiteY1" fmla="*/ 1544733 h 1544732"/>
                <a:gd name="connsiteX2" fmla="*/ 10389 w 1594877"/>
                <a:gd name="connsiteY2" fmla="*/ 60444 h 1544732"/>
                <a:gd name="connsiteX3" fmla="*/ 10389 w 1594877"/>
                <a:gd name="connsiteY3" fmla="*/ 10433 h 1544732"/>
                <a:gd name="connsiteX4" fmla="*/ 35394 w 1594877"/>
                <a:gd name="connsiteY4" fmla="*/ 0 h 1544732"/>
                <a:gd name="connsiteX5" fmla="*/ 60399 w 1594877"/>
                <a:gd name="connsiteY5" fmla="*/ 10433 h 1544732"/>
                <a:gd name="connsiteX6" fmla="*/ 358120 w 1594877"/>
                <a:gd name="connsiteY6" fmla="*/ 308155 h 1544732"/>
                <a:gd name="connsiteX7" fmla="*/ 1594878 w 1594877"/>
                <a:gd name="connsiteY7" fmla="*/ 1544733 h 154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4877" h="1544732">
                  <a:moveTo>
                    <a:pt x="1594878" y="1544733"/>
                  </a:moveTo>
                  <a:lnTo>
                    <a:pt x="1494678" y="1544733"/>
                  </a:lnTo>
                  <a:lnTo>
                    <a:pt x="10389" y="60444"/>
                  </a:lnTo>
                  <a:cubicBezTo>
                    <a:pt x="-3463" y="46592"/>
                    <a:pt x="-3463" y="24286"/>
                    <a:pt x="10389" y="10433"/>
                  </a:cubicBezTo>
                  <a:cubicBezTo>
                    <a:pt x="17225" y="3598"/>
                    <a:pt x="26399" y="0"/>
                    <a:pt x="35394" y="0"/>
                  </a:cubicBezTo>
                  <a:cubicBezTo>
                    <a:pt x="44388" y="0"/>
                    <a:pt x="53563" y="3598"/>
                    <a:pt x="60399" y="10433"/>
                  </a:cubicBezTo>
                  <a:lnTo>
                    <a:pt x="358120" y="308155"/>
                  </a:lnTo>
                  <a:lnTo>
                    <a:pt x="1594878" y="1544733"/>
                  </a:ln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" name="Freeform: Shape 26">
              <a:extLst>
                <a:ext uri="{FF2B5EF4-FFF2-40B4-BE49-F238E27FC236}">
                  <a16:creationId xmlns:a16="http://schemas.microsoft.com/office/drawing/2014/main" id="{7C65DE81-5BDA-2EF4-2236-2DF8D40CEFC8}"/>
                </a:ext>
              </a:extLst>
            </p:cNvPr>
            <p:cNvSpPr/>
            <p:nvPr/>
          </p:nvSpPr>
          <p:spPr>
            <a:xfrm flipH="1">
              <a:off x="11221664" y="4466898"/>
              <a:ext cx="959903" cy="1033434"/>
            </a:xfrm>
            <a:custGeom>
              <a:avLst/>
              <a:gdLst>
                <a:gd name="connsiteX0" fmla="*/ 944793 w 959903"/>
                <a:gd name="connsiteY0" fmla="*/ 1018189 h 1033434"/>
                <a:gd name="connsiteX1" fmla="*/ 871397 w 959903"/>
                <a:gd name="connsiteY1" fmla="*/ 1018189 h 1033434"/>
                <a:gd name="connsiteX2" fmla="*/ 0 w 959903"/>
                <a:gd name="connsiteY2" fmla="*/ 146792 h 1033434"/>
                <a:gd name="connsiteX3" fmla="*/ 0 w 959903"/>
                <a:gd name="connsiteY3" fmla="*/ 0 h 1033434"/>
                <a:gd name="connsiteX4" fmla="*/ 944793 w 959903"/>
                <a:gd name="connsiteY4" fmla="*/ 944793 h 1033434"/>
                <a:gd name="connsiteX5" fmla="*/ 944793 w 959903"/>
                <a:gd name="connsiteY5" fmla="*/ 1018189 h 10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9903" h="1033434">
                  <a:moveTo>
                    <a:pt x="944793" y="1018189"/>
                  </a:moveTo>
                  <a:cubicBezTo>
                    <a:pt x="924465" y="1038517"/>
                    <a:pt x="891545" y="1038517"/>
                    <a:pt x="871397" y="1018189"/>
                  </a:cubicBezTo>
                  <a:lnTo>
                    <a:pt x="0" y="146792"/>
                  </a:lnTo>
                  <a:lnTo>
                    <a:pt x="0" y="0"/>
                  </a:lnTo>
                  <a:lnTo>
                    <a:pt x="944793" y="944793"/>
                  </a:lnTo>
                  <a:cubicBezTo>
                    <a:pt x="964941" y="965121"/>
                    <a:pt x="964941" y="997861"/>
                    <a:pt x="944793" y="1018189"/>
                  </a:cubicBez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" name="Freeform: Shape 27">
              <a:extLst>
                <a:ext uri="{FF2B5EF4-FFF2-40B4-BE49-F238E27FC236}">
                  <a16:creationId xmlns:a16="http://schemas.microsoft.com/office/drawing/2014/main" id="{6306B905-10E3-B94C-DEF1-E3D639005AFB}"/>
                </a:ext>
              </a:extLst>
            </p:cNvPr>
            <p:cNvSpPr/>
            <p:nvPr/>
          </p:nvSpPr>
          <p:spPr>
            <a:xfrm flipH="1">
              <a:off x="6554229" y="1253172"/>
              <a:ext cx="701489" cy="701489"/>
            </a:xfrm>
            <a:custGeom>
              <a:avLst/>
              <a:gdLst>
                <a:gd name="connsiteX0" fmla="*/ 694339 w 701489"/>
                <a:gd name="connsiteY0" fmla="*/ 694338 h 701489"/>
                <a:gd name="connsiteX1" fmla="*/ 694339 w 701489"/>
                <a:gd name="connsiteY1" fmla="*/ 694338 h 701489"/>
                <a:gd name="connsiteX2" fmla="*/ 659799 w 701489"/>
                <a:gd name="connsiteY2" fmla="*/ 694338 h 701489"/>
                <a:gd name="connsiteX3" fmla="*/ 7151 w 701489"/>
                <a:gd name="connsiteY3" fmla="*/ 41690 h 701489"/>
                <a:gd name="connsiteX4" fmla="*/ 7151 w 701489"/>
                <a:gd name="connsiteY4" fmla="*/ 7151 h 701489"/>
                <a:gd name="connsiteX5" fmla="*/ 7151 w 701489"/>
                <a:gd name="connsiteY5" fmla="*/ 7151 h 701489"/>
                <a:gd name="connsiteX6" fmla="*/ 41690 w 701489"/>
                <a:gd name="connsiteY6" fmla="*/ 7151 h 701489"/>
                <a:gd name="connsiteX7" fmla="*/ 694339 w 701489"/>
                <a:gd name="connsiteY7" fmla="*/ 659799 h 701489"/>
                <a:gd name="connsiteX8" fmla="*/ 694339 w 701489"/>
                <a:gd name="connsiteY8" fmla="*/ 694338 h 70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489" h="701489">
                  <a:moveTo>
                    <a:pt x="694339" y="694338"/>
                  </a:moveTo>
                  <a:lnTo>
                    <a:pt x="694339" y="694338"/>
                  </a:lnTo>
                  <a:cubicBezTo>
                    <a:pt x="684804" y="703873"/>
                    <a:pt x="669333" y="703873"/>
                    <a:pt x="659799" y="694338"/>
                  </a:cubicBezTo>
                  <a:lnTo>
                    <a:pt x="7151" y="41690"/>
                  </a:lnTo>
                  <a:cubicBezTo>
                    <a:pt x="-2384" y="32156"/>
                    <a:pt x="-2384" y="16685"/>
                    <a:pt x="7151" y="7151"/>
                  </a:cubicBezTo>
                  <a:lnTo>
                    <a:pt x="7151" y="7151"/>
                  </a:lnTo>
                  <a:cubicBezTo>
                    <a:pt x="16685" y="-2384"/>
                    <a:pt x="32156" y="-2384"/>
                    <a:pt x="41690" y="7151"/>
                  </a:cubicBezTo>
                  <a:lnTo>
                    <a:pt x="694339" y="659799"/>
                  </a:lnTo>
                  <a:cubicBezTo>
                    <a:pt x="703873" y="669333"/>
                    <a:pt x="703873" y="684804"/>
                    <a:pt x="694339" y="694338"/>
                  </a:cubicBez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" name="Freeform: Shape 28">
              <a:extLst>
                <a:ext uri="{FF2B5EF4-FFF2-40B4-BE49-F238E27FC236}">
                  <a16:creationId xmlns:a16="http://schemas.microsoft.com/office/drawing/2014/main" id="{449B93B0-089A-8978-DB97-F515E683C646}"/>
                </a:ext>
              </a:extLst>
            </p:cNvPr>
            <p:cNvSpPr/>
            <p:nvPr/>
          </p:nvSpPr>
          <p:spPr>
            <a:xfrm flipH="1">
              <a:off x="9338059" y="5464445"/>
              <a:ext cx="249779" cy="249779"/>
            </a:xfrm>
            <a:custGeom>
              <a:avLst/>
              <a:gdLst>
                <a:gd name="connsiteX0" fmla="*/ 242629 w 249779"/>
                <a:gd name="connsiteY0" fmla="*/ 242629 h 249779"/>
                <a:gd name="connsiteX1" fmla="*/ 242629 w 249779"/>
                <a:gd name="connsiteY1" fmla="*/ 242629 h 249779"/>
                <a:gd name="connsiteX2" fmla="*/ 208090 w 249779"/>
                <a:gd name="connsiteY2" fmla="*/ 242629 h 249779"/>
                <a:gd name="connsiteX3" fmla="*/ 7151 w 249779"/>
                <a:gd name="connsiteY3" fmla="*/ 41690 h 249779"/>
                <a:gd name="connsiteX4" fmla="*/ 7151 w 249779"/>
                <a:gd name="connsiteY4" fmla="*/ 7151 h 249779"/>
                <a:gd name="connsiteX5" fmla="*/ 7151 w 249779"/>
                <a:gd name="connsiteY5" fmla="*/ 7151 h 249779"/>
                <a:gd name="connsiteX6" fmla="*/ 41690 w 249779"/>
                <a:gd name="connsiteY6" fmla="*/ 7151 h 249779"/>
                <a:gd name="connsiteX7" fmla="*/ 242629 w 249779"/>
                <a:gd name="connsiteY7" fmla="*/ 208090 h 249779"/>
                <a:gd name="connsiteX8" fmla="*/ 242629 w 249779"/>
                <a:gd name="connsiteY8" fmla="*/ 242629 h 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779" h="249779">
                  <a:moveTo>
                    <a:pt x="242629" y="242629"/>
                  </a:moveTo>
                  <a:lnTo>
                    <a:pt x="242629" y="242629"/>
                  </a:lnTo>
                  <a:cubicBezTo>
                    <a:pt x="233095" y="252164"/>
                    <a:pt x="217624" y="252164"/>
                    <a:pt x="208090" y="242629"/>
                  </a:cubicBezTo>
                  <a:lnTo>
                    <a:pt x="7151" y="41690"/>
                  </a:lnTo>
                  <a:cubicBezTo>
                    <a:pt x="-2384" y="32155"/>
                    <a:pt x="-2384" y="16685"/>
                    <a:pt x="7151" y="7151"/>
                  </a:cubicBezTo>
                  <a:lnTo>
                    <a:pt x="7151" y="7151"/>
                  </a:lnTo>
                  <a:cubicBezTo>
                    <a:pt x="16685" y="-2384"/>
                    <a:pt x="32156" y="-2384"/>
                    <a:pt x="41690" y="7151"/>
                  </a:cubicBezTo>
                  <a:lnTo>
                    <a:pt x="242629" y="208090"/>
                  </a:lnTo>
                  <a:cubicBezTo>
                    <a:pt x="252164" y="217624"/>
                    <a:pt x="252164" y="233095"/>
                    <a:pt x="242629" y="242629"/>
                  </a:cubicBez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" name="Freeform: Shape 29">
              <a:extLst>
                <a:ext uri="{FF2B5EF4-FFF2-40B4-BE49-F238E27FC236}">
                  <a16:creationId xmlns:a16="http://schemas.microsoft.com/office/drawing/2014/main" id="{87CD9414-5142-13EF-E3CD-4645DAD3816E}"/>
                </a:ext>
              </a:extLst>
            </p:cNvPr>
            <p:cNvSpPr/>
            <p:nvPr/>
          </p:nvSpPr>
          <p:spPr>
            <a:xfrm flipH="1">
              <a:off x="4852676" y="4977522"/>
              <a:ext cx="867978" cy="867979"/>
            </a:xfrm>
            <a:custGeom>
              <a:avLst/>
              <a:gdLst>
                <a:gd name="connsiteX0" fmla="*/ 855836 w 867978"/>
                <a:gd name="connsiteY0" fmla="*/ 855836 h 867979"/>
                <a:gd name="connsiteX1" fmla="*/ 855836 w 867978"/>
                <a:gd name="connsiteY1" fmla="*/ 855836 h 867979"/>
                <a:gd name="connsiteX2" fmla="*/ 797551 w 867978"/>
                <a:gd name="connsiteY2" fmla="*/ 855836 h 867979"/>
                <a:gd name="connsiteX3" fmla="*/ 12143 w 867978"/>
                <a:gd name="connsiteY3" fmla="*/ 70427 h 867979"/>
                <a:gd name="connsiteX4" fmla="*/ 12143 w 867978"/>
                <a:gd name="connsiteY4" fmla="*/ 12143 h 867979"/>
                <a:gd name="connsiteX5" fmla="*/ 12143 w 867978"/>
                <a:gd name="connsiteY5" fmla="*/ 12143 h 867979"/>
                <a:gd name="connsiteX6" fmla="*/ 70427 w 867978"/>
                <a:gd name="connsiteY6" fmla="*/ 12143 h 867979"/>
                <a:gd name="connsiteX7" fmla="*/ 855836 w 867978"/>
                <a:gd name="connsiteY7" fmla="*/ 797551 h 867979"/>
                <a:gd name="connsiteX8" fmla="*/ 855836 w 867978"/>
                <a:gd name="connsiteY8" fmla="*/ 855836 h 86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7978" h="867979">
                  <a:moveTo>
                    <a:pt x="855836" y="855836"/>
                  </a:moveTo>
                  <a:lnTo>
                    <a:pt x="855836" y="855836"/>
                  </a:lnTo>
                  <a:cubicBezTo>
                    <a:pt x="839646" y="872027"/>
                    <a:pt x="813561" y="872027"/>
                    <a:pt x="797551" y="855836"/>
                  </a:cubicBezTo>
                  <a:lnTo>
                    <a:pt x="12143" y="70427"/>
                  </a:lnTo>
                  <a:cubicBezTo>
                    <a:pt x="-4048" y="54237"/>
                    <a:pt x="-4048" y="28153"/>
                    <a:pt x="12143" y="12143"/>
                  </a:cubicBezTo>
                  <a:lnTo>
                    <a:pt x="12143" y="12143"/>
                  </a:lnTo>
                  <a:cubicBezTo>
                    <a:pt x="28333" y="-4048"/>
                    <a:pt x="54417" y="-4048"/>
                    <a:pt x="70427" y="12143"/>
                  </a:cubicBezTo>
                  <a:lnTo>
                    <a:pt x="855836" y="797551"/>
                  </a:lnTo>
                  <a:cubicBezTo>
                    <a:pt x="872026" y="813742"/>
                    <a:pt x="872026" y="839826"/>
                    <a:pt x="855836" y="855836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" name="Freeform: Shape 30">
              <a:extLst>
                <a:ext uri="{FF2B5EF4-FFF2-40B4-BE49-F238E27FC236}">
                  <a16:creationId xmlns:a16="http://schemas.microsoft.com/office/drawing/2014/main" id="{FE0CDECF-8DDB-B236-F2E9-42EC0D031DFC}"/>
                </a:ext>
              </a:extLst>
            </p:cNvPr>
            <p:cNvSpPr/>
            <p:nvPr/>
          </p:nvSpPr>
          <p:spPr>
            <a:xfrm flipH="1">
              <a:off x="8981872" y="456610"/>
              <a:ext cx="249780" cy="249780"/>
            </a:xfrm>
            <a:custGeom>
              <a:avLst/>
              <a:gdLst>
                <a:gd name="connsiteX0" fmla="*/ 242630 w 249780"/>
                <a:gd name="connsiteY0" fmla="*/ 242629 h 249780"/>
                <a:gd name="connsiteX1" fmla="*/ 242630 w 249780"/>
                <a:gd name="connsiteY1" fmla="*/ 242629 h 249780"/>
                <a:gd name="connsiteX2" fmla="*/ 208090 w 249780"/>
                <a:gd name="connsiteY2" fmla="*/ 242629 h 249780"/>
                <a:gd name="connsiteX3" fmla="*/ 7151 w 249780"/>
                <a:gd name="connsiteY3" fmla="*/ 41690 h 249780"/>
                <a:gd name="connsiteX4" fmla="*/ 7151 w 249780"/>
                <a:gd name="connsiteY4" fmla="*/ 7151 h 249780"/>
                <a:gd name="connsiteX5" fmla="*/ 7151 w 249780"/>
                <a:gd name="connsiteY5" fmla="*/ 7151 h 249780"/>
                <a:gd name="connsiteX6" fmla="*/ 41690 w 249780"/>
                <a:gd name="connsiteY6" fmla="*/ 7151 h 249780"/>
                <a:gd name="connsiteX7" fmla="*/ 242630 w 249780"/>
                <a:gd name="connsiteY7" fmla="*/ 208090 h 249780"/>
                <a:gd name="connsiteX8" fmla="*/ 242630 w 249780"/>
                <a:gd name="connsiteY8" fmla="*/ 242629 h 24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780" h="249780">
                  <a:moveTo>
                    <a:pt x="242630" y="242629"/>
                  </a:moveTo>
                  <a:lnTo>
                    <a:pt x="242630" y="242629"/>
                  </a:lnTo>
                  <a:cubicBezTo>
                    <a:pt x="233095" y="252164"/>
                    <a:pt x="217625" y="252164"/>
                    <a:pt x="208090" y="242629"/>
                  </a:cubicBezTo>
                  <a:lnTo>
                    <a:pt x="7151" y="41690"/>
                  </a:lnTo>
                  <a:cubicBezTo>
                    <a:pt x="-2384" y="32156"/>
                    <a:pt x="-2384" y="16685"/>
                    <a:pt x="7151" y="7151"/>
                  </a:cubicBezTo>
                  <a:lnTo>
                    <a:pt x="7151" y="7151"/>
                  </a:lnTo>
                  <a:cubicBezTo>
                    <a:pt x="16685" y="-2384"/>
                    <a:pt x="32156" y="-2384"/>
                    <a:pt x="41690" y="7151"/>
                  </a:cubicBezTo>
                  <a:lnTo>
                    <a:pt x="242630" y="208090"/>
                  </a:lnTo>
                  <a:cubicBezTo>
                    <a:pt x="252164" y="217624"/>
                    <a:pt x="252164" y="233095"/>
                    <a:pt x="242630" y="242629"/>
                  </a:cubicBez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" name="Freeform: Shape 31">
              <a:extLst>
                <a:ext uri="{FF2B5EF4-FFF2-40B4-BE49-F238E27FC236}">
                  <a16:creationId xmlns:a16="http://schemas.microsoft.com/office/drawing/2014/main" id="{E6642546-E8B5-E01E-8102-4B8BBF87CF43}"/>
                </a:ext>
              </a:extLst>
            </p:cNvPr>
            <p:cNvSpPr/>
            <p:nvPr/>
          </p:nvSpPr>
          <p:spPr>
            <a:xfrm flipH="1">
              <a:off x="11561345" y="648510"/>
              <a:ext cx="620222" cy="662182"/>
            </a:xfrm>
            <a:custGeom>
              <a:avLst/>
              <a:gdLst>
                <a:gd name="connsiteX0" fmla="*/ 611453 w 620222"/>
                <a:gd name="connsiteY0" fmla="*/ 653548 h 662182"/>
                <a:gd name="connsiteX1" fmla="*/ 569538 w 620222"/>
                <a:gd name="connsiteY1" fmla="*/ 653548 h 662182"/>
                <a:gd name="connsiteX2" fmla="*/ 0 w 620222"/>
                <a:gd name="connsiteY2" fmla="*/ 83830 h 662182"/>
                <a:gd name="connsiteX3" fmla="*/ 0 w 620222"/>
                <a:gd name="connsiteY3" fmla="*/ 0 h 662182"/>
                <a:gd name="connsiteX4" fmla="*/ 611453 w 620222"/>
                <a:gd name="connsiteY4" fmla="*/ 611453 h 662182"/>
                <a:gd name="connsiteX5" fmla="*/ 611453 w 620222"/>
                <a:gd name="connsiteY5" fmla="*/ 653548 h 66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222" h="662182">
                  <a:moveTo>
                    <a:pt x="611453" y="653548"/>
                  </a:moveTo>
                  <a:cubicBezTo>
                    <a:pt x="599940" y="665061"/>
                    <a:pt x="581051" y="665061"/>
                    <a:pt x="569538" y="653548"/>
                  </a:cubicBezTo>
                  <a:lnTo>
                    <a:pt x="0" y="83830"/>
                  </a:lnTo>
                  <a:lnTo>
                    <a:pt x="0" y="0"/>
                  </a:lnTo>
                  <a:lnTo>
                    <a:pt x="611453" y="611453"/>
                  </a:lnTo>
                  <a:cubicBezTo>
                    <a:pt x="623146" y="623146"/>
                    <a:pt x="623146" y="641855"/>
                    <a:pt x="611453" y="653548"/>
                  </a:cubicBezTo>
                  <a:close/>
                </a:path>
              </a:pathLst>
            </a:custGeom>
            <a:solidFill>
              <a:srgbClr val="FFFFFF"/>
            </a:soli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" name="Freeform: Shape 32">
              <a:extLst>
                <a:ext uri="{FF2B5EF4-FFF2-40B4-BE49-F238E27FC236}">
                  <a16:creationId xmlns:a16="http://schemas.microsoft.com/office/drawing/2014/main" id="{7F0A24E1-B2CF-AA3D-450F-7AA0BD3F0CF9}"/>
                </a:ext>
              </a:extLst>
            </p:cNvPr>
            <p:cNvSpPr/>
            <p:nvPr/>
          </p:nvSpPr>
          <p:spPr>
            <a:xfrm flipH="1">
              <a:off x="7172474" y="5268138"/>
              <a:ext cx="1863290" cy="1646911"/>
            </a:xfrm>
            <a:custGeom>
              <a:avLst/>
              <a:gdLst>
                <a:gd name="connsiteX0" fmla="*/ 1863291 w 1863290"/>
                <a:gd name="connsiteY0" fmla="*/ 1646911 h 1646911"/>
                <a:gd name="connsiteX1" fmla="*/ 1430291 w 1863290"/>
                <a:gd name="connsiteY1" fmla="*/ 1646911 h 1646911"/>
                <a:gd name="connsiteX2" fmla="*/ 44942 w 1863290"/>
                <a:gd name="connsiteY2" fmla="*/ 261563 h 1646911"/>
                <a:gd name="connsiteX3" fmla="*/ 28932 w 1863290"/>
                <a:gd name="connsiteY3" fmla="*/ 63861 h 1646911"/>
                <a:gd name="connsiteX4" fmla="*/ 44942 w 1863290"/>
                <a:gd name="connsiteY4" fmla="*/ 44973 h 1646911"/>
                <a:gd name="connsiteX5" fmla="*/ 153058 w 1863290"/>
                <a:gd name="connsiteY5" fmla="*/ 0 h 1646911"/>
                <a:gd name="connsiteX6" fmla="*/ 261352 w 1863290"/>
                <a:gd name="connsiteY6" fmla="*/ 44973 h 1646911"/>
                <a:gd name="connsiteX7" fmla="*/ 1209563 w 1863290"/>
                <a:gd name="connsiteY7" fmla="*/ 993184 h 1646911"/>
                <a:gd name="connsiteX8" fmla="*/ 1863291 w 1863290"/>
                <a:gd name="connsiteY8" fmla="*/ 1646911 h 16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290" h="1646911">
                  <a:moveTo>
                    <a:pt x="1863291" y="1646911"/>
                  </a:moveTo>
                  <a:lnTo>
                    <a:pt x="1430291" y="1646911"/>
                  </a:lnTo>
                  <a:lnTo>
                    <a:pt x="44942" y="261563"/>
                  </a:lnTo>
                  <a:cubicBezTo>
                    <a:pt x="-9025" y="207596"/>
                    <a:pt x="-14422" y="123586"/>
                    <a:pt x="28932" y="63861"/>
                  </a:cubicBezTo>
                  <a:cubicBezTo>
                    <a:pt x="33609" y="57206"/>
                    <a:pt x="39006" y="50909"/>
                    <a:pt x="44942" y="44973"/>
                  </a:cubicBezTo>
                  <a:cubicBezTo>
                    <a:pt x="74804" y="15111"/>
                    <a:pt x="114021" y="0"/>
                    <a:pt x="153058" y="0"/>
                  </a:cubicBezTo>
                  <a:cubicBezTo>
                    <a:pt x="192094" y="0"/>
                    <a:pt x="231490" y="15111"/>
                    <a:pt x="261352" y="44973"/>
                  </a:cubicBezTo>
                  <a:lnTo>
                    <a:pt x="1209563" y="993184"/>
                  </a:lnTo>
                  <a:lnTo>
                    <a:pt x="1863291" y="1646911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23" name="Freeform: Shape 33">
              <a:extLst>
                <a:ext uri="{FF2B5EF4-FFF2-40B4-BE49-F238E27FC236}">
                  <a16:creationId xmlns:a16="http://schemas.microsoft.com/office/drawing/2014/main" id="{70E75DE8-AEF2-633C-2CBC-DFF8F0F7FE58}"/>
                </a:ext>
              </a:extLst>
            </p:cNvPr>
            <p:cNvSpPr/>
            <p:nvPr/>
          </p:nvSpPr>
          <p:spPr>
            <a:xfrm rot="802202" flipH="1">
              <a:off x="7592049" y="1923832"/>
              <a:ext cx="541475" cy="541475"/>
            </a:xfrm>
            <a:custGeom>
              <a:avLst/>
              <a:gdLst>
                <a:gd name="connsiteX0" fmla="*/ 541475 w 541475"/>
                <a:gd name="connsiteY0" fmla="*/ 270737 h 541475"/>
                <a:gd name="connsiteX1" fmla="*/ 270738 w 541475"/>
                <a:gd name="connsiteY1" fmla="*/ 541475 h 541475"/>
                <a:gd name="connsiteX2" fmla="*/ 0 w 541475"/>
                <a:gd name="connsiteY2" fmla="*/ 270737 h 541475"/>
                <a:gd name="connsiteX3" fmla="*/ 270738 w 541475"/>
                <a:gd name="connsiteY3" fmla="*/ 0 h 541475"/>
                <a:gd name="connsiteX4" fmla="*/ 541475 w 541475"/>
                <a:gd name="connsiteY4" fmla="*/ 270737 h 5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75" h="541475">
                  <a:moveTo>
                    <a:pt x="541475" y="270737"/>
                  </a:moveTo>
                  <a:cubicBezTo>
                    <a:pt x="541475" y="420262"/>
                    <a:pt x="420262" y="541475"/>
                    <a:pt x="270738" y="541475"/>
                  </a:cubicBezTo>
                  <a:cubicBezTo>
                    <a:pt x="121213" y="541475"/>
                    <a:pt x="0" y="420262"/>
                    <a:pt x="0" y="270737"/>
                  </a:cubicBezTo>
                  <a:cubicBezTo>
                    <a:pt x="0" y="121213"/>
                    <a:pt x="121213" y="0"/>
                    <a:pt x="270738" y="0"/>
                  </a:cubicBezTo>
                  <a:cubicBezTo>
                    <a:pt x="420262" y="0"/>
                    <a:pt x="541475" y="121213"/>
                    <a:pt x="541475" y="270737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" name="Freeform: Shape 34">
              <a:extLst>
                <a:ext uri="{FF2B5EF4-FFF2-40B4-BE49-F238E27FC236}">
                  <a16:creationId xmlns:a16="http://schemas.microsoft.com/office/drawing/2014/main" id="{2249F4FC-6490-CB8A-C13A-3F06DBD10C2C}"/>
                </a:ext>
              </a:extLst>
            </p:cNvPr>
            <p:cNvSpPr/>
            <p:nvPr/>
          </p:nvSpPr>
          <p:spPr>
            <a:xfrm flipH="1">
              <a:off x="10427440" y="1122166"/>
              <a:ext cx="751948" cy="751948"/>
            </a:xfrm>
            <a:custGeom>
              <a:avLst/>
              <a:gdLst>
                <a:gd name="connsiteX0" fmla="*/ 751949 w 751948"/>
                <a:gd name="connsiteY0" fmla="*/ 375974 h 751948"/>
                <a:gd name="connsiteX1" fmla="*/ 375974 w 751948"/>
                <a:gd name="connsiteY1" fmla="*/ 751949 h 751948"/>
                <a:gd name="connsiteX2" fmla="*/ 0 w 751948"/>
                <a:gd name="connsiteY2" fmla="*/ 375974 h 751948"/>
                <a:gd name="connsiteX3" fmla="*/ 375974 w 751948"/>
                <a:gd name="connsiteY3" fmla="*/ 0 h 751948"/>
                <a:gd name="connsiteX4" fmla="*/ 751949 w 751948"/>
                <a:gd name="connsiteY4" fmla="*/ 375974 h 75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948" h="751948">
                  <a:moveTo>
                    <a:pt x="751949" y="375974"/>
                  </a:moveTo>
                  <a:cubicBezTo>
                    <a:pt x="751949" y="583619"/>
                    <a:pt x="583619" y="751949"/>
                    <a:pt x="375974" y="751949"/>
                  </a:cubicBezTo>
                  <a:cubicBezTo>
                    <a:pt x="168329" y="751949"/>
                    <a:pt x="0" y="583619"/>
                    <a:pt x="0" y="375974"/>
                  </a:cubicBezTo>
                  <a:cubicBezTo>
                    <a:pt x="0" y="168330"/>
                    <a:pt x="168329" y="0"/>
                    <a:pt x="375974" y="0"/>
                  </a:cubicBezTo>
                  <a:cubicBezTo>
                    <a:pt x="583619" y="0"/>
                    <a:pt x="751949" y="168329"/>
                    <a:pt x="751949" y="375974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" name="Freeform: Shape 35">
              <a:extLst>
                <a:ext uri="{FF2B5EF4-FFF2-40B4-BE49-F238E27FC236}">
                  <a16:creationId xmlns:a16="http://schemas.microsoft.com/office/drawing/2014/main" id="{129FE6D9-BFCD-64DE-89BE-C73A1B5B2C8C}"/>
                </a:ext>
              </a:extLst>
            </p:cNvPr>
            <p:cNvSpPr/>
            <p:nvPr/>
          </p:nvSpPr>
          <p:spPr>
            <a:xfrm flipH="1">
              <a:off x="8880548" y="3064460"/>
              <a:ext cx="2244333" cy="2244332"/>
            </a:xfrm>
            <a:custGeom>
              <a:avLst/>
              <a:gdLst>
                <a:gd name="connsiteX0" fmla="*/ 1121987 w 2244333"/>
                <a:gd name="connsiteY0" fmla="*/ 0 h 2244332"/>
                <a:gd name="connsiteX1" fmla="*/ 1076474 w 2244333"/>
                <a:gd name="connsiteY1" fmla="*/ 899 h 2244332"/>
                <a:gd name="connsiteX2" fmla="*/ 1076474 w 2244333"/>
                <a:gd name="connsiteY2" fmla="*/ 899 h 2244332"/>
                <a:gd name="connsiteX3" fmla="*/ 610733 w 2244333"/>
                <a:gd name="connsiteY3" fmla="*/ 122866 h 2244332"/>
                <a:gd name="connsiteX4" fmla="*/ 325605 w 2244333"/>
                <a:gd name="connsiteY4" fmla="*/ 331721 h 2244332"/>
                <a:gd name="connsiteX5" fmla="*/ 257425 w 2244333"/>
                <a:gd name="connsiteY5" fmla="*/ 406916 h 2244332"/>
                <a:gd name="connsiteX6" fmla="*/ 148231 w 2244333"/>
                <a:gd name="connsiteY6" fmla="*/ 564321 h 2244332"/>
                <a:gd name="connsiteX7" fmla="*/ 0 w 2244333"/>
                <a:gd name="connsiteY7" fmla="*/ 1122166 h 2244332"/>
                <a:gd name="connsiteX8" fmla="*/ 1122167 w 2244333"/>
                <a:gd name="connsiteY8" fmla="*/ 2244333 h 2244332"/>
                <a:gd name="connsiteX9" fmla="*/ 1621547 w 2244333"/>
                <a:gd name="connsiteY9" fmla="*/ 2127223 h 2244332"/>
                <a:gd name="connsiteX10" fmla="*/ 1621727 w 2244333"/>
                <a:gd name="connsiteY10" fmla="*/ 2127223 h 2244332"/>
                <a:gd name="connsiteX11" fmla="*/ 1837417 w 2244333"/>
                <a:gd name="connsiteY11" fmla="*/ 1986907 h 2244332"/>
                <a:gd name="connsiteX12" fmla="*/ 1931141 w 2244333"/>
                <a:gd name="connsiteY12" fmla="*/ 1900020 h 2244332"/>
                <a:gd name="connsiteX13" fmla="*/ 2121467 w 2244333"/>
                <a:gd name="connsiteY13" fmla="*/ 1633600 h 2244332"/>
                <a:gd name="connsiteX14" fmla="*/ 2243434 w 2244333"/>
                <a:gd name="connsiteY14" fmla="*/ 1167679 h 2244332"/>
                <a:gd name="connsiteX15" fmla="*/ 2244333 w 2244333"/>
                <a:gd name="connsiteY15" fmla="*/ 1122166 h 2244332"/>
                <a:gd name="connsiteX16" fmla="*/ 1122167 w 2244333"/>
                <a:gd name="connsiteY16" fmla="*/ 0 h 2244332"/>
                <a:gd name="connsiteX17" fmla="*/ 2152768 w 2244333"/>
                <a:gd name="connsiteY17" fmla="*/ 1122166 h 2244332"/>
                <a:gd name="connsiteX18" fmla="*/ 2052928 w 2244333"/>
                <a:gd name="connsiteY18" fmla="*/ 1565240 h 2244332"/>
                <a:gd name="connsiteX19" fmla="*/ 1853787 w 2244333"/>
                <a:gd name="connsiteY19" fmla="*/ 1848031 h 2244332"/>
                <a:gd name="connsiteX20" fmla="*/ 1772296 w 2244333"/>
                <a:gd name="connsiteY20" fmla="*/ 1921966 h 2244332"/>
                <a:gd name="connsiteX21" fmla="*/ 1561823 w 2244333"/>
                <a:gd name="connsiteY21" fmla="*/ 2054727 h 2244332"/>
                <a:gd name="connsiteX22" fmla="*/ 1121987 w 2244333"/>
                <a:gd name="connsiteY22" fmla="*/ 2152948 h 2244332"/>
                <a:gd name="connsiteX23" fmla="*/ 91205 w 2244333"/>
                <a:gd name="connsiteY23" fmla="*/ 1122166 h 2244332"/>
                <a:gd name="connsiteX24" fmla="*/ 216950 w 2244333"/>
                <a:gd name="connsiteY24" fmla="*/ 628723 h 2244332"/>
                <a:gd name="connsiteX25" fmla="*/ 322187 w 2244333"/>
                <a:gd name="connsiteY25" fmla="*/ 471857 h 2244332"/>
                <a:gd name="connsiteX26" fmla="*/ 390186 w 2244333"/>
                <a:gd name="connsiteY26" fmla="*/ 396482 h 2244332"/>
                <a:gd name="connsiteX27" fmla="*/ 678913 w 2244333"/>
                <a:gd name="connsiteY27" fmla="*/ 191225 h 2244332"/>
                <a:gd name="connsiteX28" fmla="*/ 1121987 w 2244333"/>
                <a:gd name="connsiteY28" fmla="*/ 91385 h 2244332"/>
                <a:gd name="connsiteX29" fmla="*/ 1167859 w 2244333"/>
                <a:gd name="connsiteY29" fmla="*/ 92464 h 2244332"/>
                <a:gd name="connsiteX30" fmla="*/ 2151689 w 2244333"/>
                <a:gd name="connsiteY30" fmla="*/ 1076114 h 2244332"/>
                <a:gd name="connsiteX31" fmla="*/ 2151689 w 2244333"/>
                <a:gd name="connsiteY31" fmla="*/ 1076114 h 2244332"/>
                <a:gd name="connsiteX32" fmla="*/ 2152768 w 2244333"/>
                <a:gd name="connsiteY32" fmla="*/ 1122166 h 224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44333" h="2244332">
                  <a:moveTo>
                    <a:pt x="1121987" y="0"/>
                  </a:moveTo>
                  <a:cubicBezTo>
                    <a:pt x="1106696" y="0"/>
                    <a:pt x="1091585" y="360"/>
                    <a:pt x="1076474" y="899"/>
                  </a:cubicBezTo>
                  <a:lnTo>
                    <a:pt x="1076474" y="899"/>
                  </a:lnTo>
                  <a:cubicBezTo>
                    <a:pt x="909174" y="7555"/>
                    <a:pt x="751409" y="50909"/>
                    <a:pt x="610733" y="122866"/>
                  </a:cubicBezTo>
                  <a:cubicBezTo>
                    <a:pt x="504777" y="177374"/>
                    <a:pt x="408715" y="248071"/>
                    <a:pt x="325605" y="331721"/>
                  </a:cubicBezTo>
                  <a:cubicBezTo>
                    <a:pt x="301859" y="355646"/>
                    <a:pt x="279013" y="380831"/>
                    <a:pt x="257425" y="406916"/>
                  </a:cubicBezTo>
                  <a:cubicBezTo>
                    <a:pt x="216770" y="456026"/>
                    <a:pt x="180252" y="508735"/>
                    <a:pt x="148231" y="564321"/>
                  </a:cubicBezTo>
                  <a:cubicBezTo>
                    <a:pt x="53968" y="728743"/>
                    <a:pt x="0" y="919248"/>
                    <a:pt x="0" y="1122166"/>
                  </a:cubicBezTo>
                  <a:cubicBezTo>
                    <a:pt x="0" y="1741894"/>
                    <a:pt x="502438" y="2244333"/>
                    <a:pt x="1122167" y="2244333"/>
                  </a:cubicBezTo>
                  <a:cubicBezTo>
                    <a:pt x="1301699" y="2244333"/>
                    <a:pt x="1471157" y="2202238"/>
                    <a:pt x="1621547" y="2127223"/>
                  </a:cubicBezTo>
                  <a:lnTo>
                    <a:pt x="1621727" y="2127223"/>
                  </a:lnTo>
                  <a:cubicBezTo>
                    <a:pt x="1699080" y="2088726"/>
                    <a:pt x="1771397" y="2041595"/>
                    <a:pt x="1837417" y="1986907"/>
                  </a:cubicBezTo>
                  <a:cubicBezTo>
                    <a:pt x="1870158" y="1959744"/>
                    <a:pt x="1901459" y="1930781"/>
                    <a:pt x="1931141" y="1900020"/>
                  </a:cubicBezTo>
                  <a:cubicBezTo>
                    <a:pt x="2006696" y="1821407"/>
                    <a:pt x="2071097" y="1731640"/>
                    <a:pt x="2121467" y="1633600"/>
                  </a:cubicBezTo>
                  <a:cubicBezTo>
                    <a:pt x="2193424" y="1492924"/>
                    <a:pt x="2236778" y="1334979"/>
                    <a:pt x="2243434" y="1167679"/>
                  </a:cubicBezTo>
                  <a:cubicBezTo>
                    <a:pt x="2243973" y="1152568"/>
                    <a:pt x="2244333" y="1137457"/>
                    <a:pt x="2244333" y="1122166"/>
                  </a:cubicBezTo>
                  <a:cubicBezTo>
                    <a:pt x="2244333" y="502438"/>
                    <a:pt x="1741895" y="0"/>
                    <a:pt x="1122167" y="0"/>
                  </a:cubicBezTo>
                  <a:close/>
                  <a:moveTo>
                    <a:pt x="2152768" y="1122166"/>
                  </a:moveTo>
                  <a:cubicBezTo>
                    <a:pt x="2152768" y="1280831"/>
                    <a:pt x="2116970" y="1431041"/>
                    <a:pt x="2052928" y="1565240"/>
                  </a:cubicBezTo>
                  <a:cubicBezTo>
                    <a:pt x="2002738" y="1670477"/>
                    <a:pt x="1935099" y="1766000"/>
                    <a:pt x="1853787" y="1848031"/>
                  </a:cubicBezTo>
                  <a:cubicBezTo>
                    <a:pt x="1828063" y="1874115"/>
                    <a:pt x="1800899" y="1898760"/>
                    <a:pt x="1772296" y="1921966"/>
                  </a:cubicBezTo>
                  <a:cubicBezTo>
                    <a:pt x="1708075" y="1974135"/>
                    <a:pt x="1637557" y="2018928"/>
                    <a:pt x="1561823" y="2054727"/>
                  </a:cubicBezTo>
                  <a:cubicBezTo>
                    <a:pt x="1428523" y="2117689"/>
                    <a:pt x="1279392" y="2152948"/>
                    <a:pt x="1121987" y="2152948"/>
                  </a:cubicBezTo>
                  <a:cubicBezTo>
                    <a:pt x="552808" y="2152948"/>
                    <a:pt x="91205" y="1691345"/>
                    <a:pt x="91205" y="1122166"/>
                  </a:cubicBezTo>
                  <a:cubicBezTo>
                    <a:pt x="91205" y="943354"/>
                    <a:pt x="136718" y="775155"/>
                    <a:pt x="216950" y="628723"/>
                  </a:cubicBezTo>
                  <a:cubicBezTo>
                    <a:pt x="247172" y="573136"/>
                    <a:pt x="282610" y="520607"/>
                    <a:pt x="322187" y="471857"/>
                  </a:cubicBezTo>
                  <a:cubicBezTo>
                    <a:pt x="343594" y="445592"/>
                    <a:pt x="366260" y="420408"/>
                    <a:pt x="390186" y="396482"/>
                  </a:cubicBezTo>
                  <a:cubicBezTo>
                    <a:pt x="473296" y="312472"/>
                    <a:pt x="570977" y="242674"/>
                    <a:pt x="678913" y="191225"/>
                  </a:cubicBezTo>
                  <a:cubicBezTo>
                    <a:pt x="813112" y="127184"/>
                    <a:pt x="963322" y="91385"/>
                    <a:pt x="1121987" y="91385"/>
                  </a:cubicBezTo>
                  <a:cubicBezTo>
                    <a:pt x="1137278" y="91385"/>
                    <a:pt x="1152748" y="91745"/>
                    <a:pt x="1167859" y="92464"/>
                  </a:cubicBezTo>
                  <a:cubicBezTo>
                    <a:pt x="1700699" y="115670"/>
                    <a:pt x="2128303" y="543274"/>
                    <a:pt x="2151689" y="1076114"/>
                  </a:cubicBezTo>
                  <a:lnTo>
                    <a:pt x="2151689" y="1076114"/>
                  </a:lnTo>
                  <a:cubicBezTo>
                    <a:pt x="2152408" y="1091585"/>
                    <a:pt x="2152768" y="1106876"/>
                    <a:pt x="2152768" y="1122166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" name="Freeform: Shape 36">
              <a:extLst>
                <a:ext uri="{FF2B5EF4-FFF2-40B4-BE49-F238E27FC236}">
                  <a16:creationId xmlns:a16="http://schemas.microsoft.com/office/drawing/2014/main" id="{C2DB5FEE-FF58-036D-7E4E-1E6261434FB6}"/>
                </a:ext>
              </a:extLst>
            </p:cNvPr>
            <p:cNvSpPr/>
            <p:nvPr/>
          </p:nvSpPr>
          <p:spPr>
            <a:xfrm flipH="1">
              <a:off x="9154164" y="3337896"/>
              <a:ext cx="1697461" cy="1697461"/>
            </a:xfrm>
            <a:custGeom>
              <a:avLst/>
              <a:gdLst>
                <a:gd name="connsiteX0" fmla="*/ 1653208 w 1697461"/>
                <a:gd name="connsiteY0" fmla="*/ 577633 h 1697461"/>
                <a:gd name="connsiteX1" fmla="*/ 1653208 w 1697461"/>
                <a:gd name="connsiteY1" fmla="*/ 577633 h 1697461"/>
                <a:gd name="connsiteX2" fmla="*/ 1119828 w 1697461"/>
                <a:gd name="connsiteY2" fmla="*/ 44253 h 1697461"/>
                <a:gd name="connsiteX3" fmla="*/ 848731 w 1697461"/>
                <a:gd name="connsiteY3" fmla="*/ 0 h 1697461"/>
                <a:gd name="connsiteX4" fmla="*/ 544173 w 1697461"/>
                <a:gd name="connsiteY4" fmla="*/ 56306 h 1697461"/>
                <a:gd name="connsiteX5" fmla="*/ 245553 w 1697461"/>
                <a:gd name="connsiteY5" fmla="*/ 251669 h 1697461"/>
                <a:gd name="connsiteX6" fmla="*/ 178453 w 1697461"/>
                <a:gd name="connsiteY6" fmla="*/ 327943 h 1697461"/>
                <a:gd name="connsiteX7" fmla="*/ 81311 w 1697461"/>
                <a:gd name="connsiteY7" fmla="*/ 485709 h 1697461"/>
                <a:gd name="connsiteX8" fmla="*/ 0 w 1697461"/>
                <a:gd name="connsiteY8" fmla="*/ 848731 h 1697461"/>
                <a:gd name="connsiteX9" fmla="*/ 848731 w 1697461"/>
                <a:gd name="connsiteY9" fmla="*/ 1697461 h 1697461"/>
                <a:gd name="connsiteX10" fmla="*/ 1166600 w 1697461"/>
                <a:gd name="connsiteY10" fmla="*/ 1635938 h 1697461"/>
                <a:gd name="connsiteX11" fmla="*/ 1369518 w 1697461"/>
                <a:gd name="connsiteY11" fmla="*/ 1519008 h 1697461"/>
                <a:gd name="connsiteX12" fmla="*/ 1445792 w 1697461"/>
                <a:gd name="connsiteY12" fmla="*/ 1451909 h 1697461"/>
                <a:gd name="connsiteX13" fmla="*/ 1641155 w 1697461"/>
                <a:gd name="connsiteY13" fmla="*/ 1153288 h 1697461"/>
                <a:gd name="connsiteX14" fmla="*/ 1697461 w 1697461"/>
                <a:gd name="connsiteY14" fmla="*/ 848731 h 1697461"/>
                <a:gd name="connsiteX15" fmla="*/ 1653208 w 1697461"/>
                <a:gd name="connsiteY15" fmla="*/ 577633 h 1697461"/>
                <a:gd name="connsiteX16" fmla="*/ 1377254 w 1697461"/>
                <a:gd name="connsiteY16" fmla="*/ 1383370 h 1697461"/>
                <a:gd name="connsiteX17" fmla="*/ 1300440 w 1697461"/>
                <a:gd name="connsiteY17" fmla="*/ 1449750 h 1697461"/>
                <a:gd name="connsiteX18" fmla="*/ 1099500 w 1697461"/>
                <a:gd name="connsiteY18" fmla="*/ 1557505 h 1697461"/>
                <a:gd name="connsiteX19" fmla="*/ 848731 w 1697461"/>
                <a:gd name="connsiteY19" fmla="*/ 1600499 h 1697461"/>
                <a:gd name="connsiteX20" fmla="*/ 96962 w 1697461"/>
                <a:gd name="connsiteY20" fmla="*/ 848731 h 1697461"/>
                <a:gd name="connsiteX21" fmla="*/ 155427 w 1697461"/>
                <a:gd name="connsiteY21" fmla="*/ 557485 h 1697461"/>
                <a:gd name="connsiteX22" fmla="*/ 247531 w 1697461"/>
                <a:gd name="connsiteY22" fmla="*/ 397022 h 1697461"/>
                <a:gd name="connsiteX23" fmla="*/ 314091 w 1697461"/>
                <a:gd name="connsiteY23" fmla="*/ 320208 h 1697461"/>
                <a:gd name="connsiteX24" fmla="*/ 620088 w 1697461"/>
                <a:gd name="connsiteY24" fmla="*/ 132220 h 1697461"/>
                <a:gd name="connsiteX25" fmla="*/ 848731 w 1697461"/>
                <a:gd name="connsiteY25" fmla="*/ 96782 h 1697461"/>
                <a:gd name="connsiteX26" fmla="*/ 1600679 w 1697461"/>
                <a:gd name="connsiteY26" fmla="*/ 848731 h 1697461"/>
                <a:gd name="connsiteX27" fmla="*/ 1565241 w 1697461"/>
                <a:gd name="connsiteY27" fmla="*/ 1077373 h 1697461"/>
                <a:gd name="connsiteX28" fmla="*/ 1377254 w 1697461"/>
                <a:gd name="connsiteY28" fmla="*/ 1383370 h 169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97461" h="1697461">
                  <a:moveTo>
                    <a:pt x="1653208" y="577633"/>
                  </a:moveTo>
                  <a:lnTo>
                    <a:pt x="1653208" y="577633"/>
                  </a:lnTo>
                  <a:cubicBezTo>
                    <a:pt x="1568659" y="326864"/>
                    <a:pt x="1370418" y="128623"/>
                    <a:pt x="1119828" y="44253"/>
                  </a:cubicBezTo>
                  <a:cubicBezTo>
                    <a:pt x="1034739" y="15471"/>
                    <a:pt x="943534" y="0"/>
                    <a:pt x="848731" y="0"/>
                  </a:cubicBezTo>
                  <a:cubicBezTo>
                    <a:pt x="741335" y="0"/>
                    <a:pt x="638617" y="19968"/>
                    <a:pt x="544173" y="56306"/>
                  </a:cubicBezTo>
                  <a:cubicBezTo>
                    <a:pt x="431021" y="99840"/>
                    <a:pt x="329382" y="166940"/>
                    <a:pt x="245553" y="251669"/>
                  </a:cubicBezTo>
                  <a:cubicBezTo>
                    <a:pt x="221807" y="275775"/>
                    <a:pt x="199320" y="301139"/>
                    <a:pt x="178453" y="327943"/>
                  </a:cubicBezTo>
                  <a:cubicBezTo>
                    <a:pt x="140676" y="376514"/>
                    <a:pt x="107935" y="429402"/>
                    <a:pt x="81311" y="485709"/>
                  </a:cubicBezTo>
                  <a:cubicBezTo>
                    <a:pt x="29142" y="595802"/>
                    <a:pt x="0" y="718848"/>
                    <a:pt x="0" y="848731"/>
                  </a:cubicBezTo>
                  <a:cubicBezTo>
                    <a:pt x="0" y="1317349"/>
                    <a:pt x="380112" y="1697461"/>
                    <a:pt x="848731" y="1697461"/>
                  </a:cubicBezTo>
                  <a:cubicBezTo>
                    <a:pt x="961163" y="1697461"/>
                    <a:pt x="1068379" y="1675694"/>
                    <a:pt x="1166600" y="1635938"/>
                  </a:cubicBezTo>
                  <a:cubicBezTo>
                    <a:pt x="1239996" y="1606256"/>
                    <a:pt x="1308175" y="1566680"/>
                    <a:pt x="1369518" y="1519008"/>
                  </a:cubicBezTo>
                  <a:cubicBezTo>
                    <a:pt x="1396322" y="1498141"/>
                    <a:pt x="1421687" y="1475654"/>
                    <a:pt x="1445792" y="1451909"/>
                  </a:cubicBezTo>
                  <a:cubicBezTo>
                    <a:pt x="1530521" y="1368079"/>
                    <a:pt x="1597621" y="1266440"/>
                    <a:pt x="1641155" y="1153288"/>
                  </a:cubicBezTo>
                  <a:cubicBezTo>
                    <a:pt x="1677493" y="1058665"/>
                    <a:pt x="1697461" y="955946"/>
                    <a:pt x="1697461" y="848731"/>
                  </a:cubicBezTo>
                  <a:cubicBezTo>
                    <a:pt x="1697461" y="753928"/>
                    <a:pt x="1681811" y="662722"/>
                    <a:pt x="1653208" y="577633"/>
                  </a:cubicBezTo>
                  <a:close/>
                  <a:moveTo>
                    <a:pt x="1377254" y="1383370"/>
                  </a:moveTo>
                  <a:cubicBezTo>
                    <a:pt x="1353148" y="1407115"/>
                    <a:pt x="1327603" y="1429242"/>
                    <a:pt x="1300440" y="1449750"/>
                  </a:cubicBezTo>
                  <a:cubicBezTo>
                    <a:pt x="1239996" y="1495263"/>
                    <a:pt x="1172356" y="1531960"/>
                    <a:pt x="1099500" y="1557505"/>
                  </a:cubicBezTo>
                  <a:cubicBezTo>
                    <a:pt x="1021067" y="1585388"/>
                    <a:pt x="936698" y="1600499"/>
                    <a:pt x="848731" y="1600499"/>
                  </a:cubicBezTo>
                  <a:cubicBezTo>
                    <a:pt x="433540" y="1600499"/>
                    <a:pt x="96962" y="1263921"/>
                    <a:pt x="96962" y="848731"/>
                  </a:cubicBezTo>
                  <a:cubicBezTo>
                    <a:pt x="96962" y="745473"/>
                    <a:pt x="117829" y="647072"/>
                    <a:pt x="155427" y="557485"/>
                  </a:cubicBezTo>
                  <a:cubicBezTo>
                    <a:pt x="179532" y="499920"/>
                    <a:pt x="210654" y="446132"/>
                    <a:pt x="247531" y="397022"/>
                  </a:cubicBezTo>
                  <a:cubicBezTo>
                    <a:pt x="268039" y="369858"/>
                    <a:pt x="290166" y="344133"/>
                    <a:pt x="314091" y="320208"/>
                  </a:cubicBezTo>
                  <a:cubicBezTo>
                    <a:pt x="398281" y="234759"/>
                    <a:pt x="502978" y="169458"/>
                    <a:pt x="620088" y="132220"/>
                  </a:cubicBezTo>
                  <a:cubicBezTo>
                    <a:pt x="692225" y="109194"/>
                    <a:pt x="769038" y="96782"/>
                    <a:pt x="848731" y="96782"/>
                  </a:cubicBezTo>
                  <a:cubicBezTo>
                    <a:pt x="1263922" y="96782"/>
                    <a:pt x="1600679" y="433360"/>
                    <a:pt x="1600679" y="848731"/>
                  </a:cubicBezTo>
                  <a:cubicBezTo>
                    <a:pt x="1600679" y="928423"/>
                    <a:pt x="1588267" y="1005237"/>
                    <a:pt x="1565241" y="1077373"/>
                  </a:cubicBezTo>
                  <a:cubicBezTo>
                    <a:pt x="1528003" y="1194483"/>
                    <a:pt x="1462702" y="1299001"/>
                    <a:pt x="1377254" y="1383370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" name="Freeform: Shape 37">
              <a:extLst>
                <a:ext uri="{FF2B5EF4-FFF2-40B4-BE49-F238E27FC236}">
                  <a16:creationId xmlns:a16="http://schemas.microsoft.com/office/drawing/2014/main" id="{BD33ABEC-59E7-FEE6-9BCA-68A835613E65}"/>
                </a:ext>
              </a:extLst>
            </p:cNvPr>
            <p:cNvSpPr/>
            <p:nvPr/>
          </p:nvSpPr>
          <p:spPr>
            <a:xfrm flipH="1">
              <a:off x="9467356" y="3651088"/>
              <a:ext cx="1070897" cy="1070896"/>
            </a:xfrm>
            <a:custGeom>
              <a:avLst/>
              <a:gdLst>
                <a:gd name="connsiteX0" fmla="*/ 535359 w 1070897"/>
                <a:gd name="connsiteY0" fmla="*/ 0 h 1070896"/>
                <a:gd name="connsiteX1" fmla="*/ 489666 w 1070897"/>
                <a:gd name="connsiteY1" fmla="*/ 1979 h 1070896"/>
                <a:gd name="connsiteX2" fmla="*/ 153628 w 1070897"/>
                <a:gd name="connsiteY2" fmla="*/ 159924 h 1070896"/>
                <a:gd name="connsiteX3" fmla="*/ 89586 w 1070897"/>
                <a:gd name="connsiteY3" fmla="*/ 239076 h 1070896"/>
                <a:gd name="connsiteX4" fmla="*/ 14032 w 1070897"/>
                <a:gd name="connsiteY4" fmla="*/ 413931 h 1070896"/>
                <a:gd name="connsiteX5" fmla="*/ 0 w 1070897"/>
                <a:gd name="connsiteY5" fmla="*/ 535538 h 1070896"/>
                <a:gd name="connsiteX6" fmla="*/ 535359 w 1070897"/>
                <a:gd name="connsiteY6" fmla="*/ 1070897 h 1070896"/>
                <a:gd name="connsiteX7" fmla="*/ 627104 w 1070897"/>
                <a:gd name="connsiteY7" fmla="*/ 1062982 h 1070896"/>
                <a:gd name="connsiteX8" fmla="*/ 831821 w 1070897"/>
                <a:gd name="connsiteY8" fmla="*/ 981311 h 1070896"/>
                <a:gd name="connsiteX9" fmla="*/ 910793 w 1070897"/>
                <a:gd name="connsiteY9" fmla="*/ 917090 h 1070896"/>
                <a:gd name="connsiteX10" fmla="*/ 1068919 w 1070897"/>
                <a:gd name="connsiteY10" fmla="*/ 581231 h 1070896"/>
                <a:gd name="connsiteX11" fmla="*/ 1070897 w 1070897"/>
                <a:gd name="connsiteY11" fmla="*/ 535538 h 1070896"/>
                <a:gd name="connsiteX12" fmla="*/ 535359 w 1070897"/>
                <a:gd name="connsiteY12" fmla="*/ 0 h 1070896"/>
                <a:gd name="connsiteX13" fmla="*/ 977713 w 1070897"/>
                <a:gd name="connsiteY13" fmla="*/ 535538 h 1070896"/>
                <a:gd name="connsiteX14" fmla="*/ 845133 w 1070897"/>
                <a:gd name="connsiteY14" fmla="*/ 851429 h 1070896"/>
                <a:gd name="connsiteX15" fmla="*/ 764361 w 1070897"/>
                <a:gd name="connsiteY15" fmla="*/ 914031 h 1070896"/>
                <a:gd name="connsiteX16" fmla="*/ 550110 w 1070897"/>
                <a:gd name="connsiteY16" fmla="*/ 977533 h 1070896"/>
                <a:gd name="connsiteX17" fmla="*/ 535359 w 1070897"/>
                <a:gd name="connsiteY17" fmla="*/ 977893 h 1070896"/>
                <a:gd name="connsiteX18" fmla="*/ 93004 w 1070897"/>
                <a:gd name="connsiteY18" fmla="*/ 535538 h 1070896"/>
                <a:gd name="connsiteX19" fmla="*/ 94983 w 1070897"/>
                <a:gd name="connsiteY19" fmla="*/ 495782 h 1070896"/>
                <a:gd name="connsiteX20" fmla="*/ 94983 w 1070897"/>
                <a:gd name="connsiteY20" fmla="*/ 495782 h 1070896"/>
                <a:gd name="connsiteX21" fmla="*/ 156866 w 1070897"/>
                <a:gd name="connsiteY21" fmla="*/ 306536 h 1070896"/>
                <a:gd name="connsiteX22" fmla="*/ 219468 w 1070897"/>
                <a:gd name="connsiteY22" fmla="*/ 225764 h 1070896"/>
                <a:gd name="connsiteX23" fmla="*/ 535359 w 1070897"/>
                <a:gd name="connsiteY23" fmla="*/ 93184 h 1070896"/>
                <a:gd name="connsiteX24" fmla="*/ 583570 w 1070897"/>
                <a:gd name="connsiteY24" fmla="*/ 95882 h 1070896"/>
                <a:gd name="connsiteX25" fmla="*/ 975015 w 1070897"/>
                <a:gd name="connsiteY25" fmla="*/ 487327 h 1070896"/>
                <a:gd name="connsiteX26" fmla="*/ 977713 w 1070897"/>
                <a:gd name="connsiteY26" fmla="*/ 535538 h 107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70897" h="1070896">
                  <a:moveTo>
                    <a:pt x="535359" y="0"/>
                  </a:moveTo>
                  <a:cubicBezTo>
                    <a:pt x="519888" y="0"/>
                    <a:pt x="504777" y="719"/>
                    <a:pt x="489666" y="1979"/>
                  </a:cubicBezTo>
                  <a:cubicBezTo>
                    <a:pt x="358525" y="12952"/>
                    <a:pt x="240875" y="71417"/>
                    <a:pt x="153628" y="159924"/>
                  </a:cubicBezTo>
                  <a:cubicBezTo>
                    <a:pt x="129882" y="184029"/>
                    <a:pt x="108295" y="210653"/>
                    <a:pt x="89586" y="239076"/>
                  </a:cubicBezTo>
                  <a:cubicBezTo>
                    <a:pt x="54507" y="291605"/>
                    <a:pt x="28603" y="350609"/>
                    <a:pt x="14032" y="413931"/>
                  </a:cubicBezTo>
                  <a:cubicBezTo>
                    <a:pt x="4857" y="452968"/>
                    <a:pt x="0" y="493624"/>
                    <a:pt x="0" y="535538"/>
                  </a:cubicBezTo>
                  <a:cubicBezTo>
                    <a:pt x="0" y="831281"/>
                    <a:pt x="239616" y="1070897"/>
                    <a:pt x="535359" y="1070897"/>
                  </a:cubicBezTo>
                  <a:cubicBezTo>
                    <a:pt x="566660" y="1070897"/>
                    <a:pt x="597421" y="1068199"/>
                    <a:pt x="627104" y="1062982"/>
                  </a:cubicBezTo>
                  <a:cubicBezTo>
                    <a:pt x="701939" y="1050210"/>
                    <a:pt x="771197" y="1021787"/>
                    <a:pt x="831821" y="981311"/>
                  </a:cubicBezTo>
                  <a:cubicBezTo>
                    <a:pt x="860244" y="962422"/>
                    <a:pt x="886688" y="941015"/>
                    <a:pt x="910793" y="917090"/>
                  </a:cubicBezTo>
                  <a:cubicBezTo>
                    <a:pt x="999480" y="830202"/>
                    <a:pt x="1057945" y="712372"/>
                    <a:pt x="1068919" y="581231"/>
                  </a:cubicBezTo>
                  <a:cubicBezTo>
                    <a:pt x="1070178" y="566120"/>
                    <a:pt x="1070897" y="551009"/>
                    <a:pt x="1070897" y="535538"/>
                  </a:cubicBezTo>
                  <a:cubicBezTo>
                    <a:pt x="1070897" y="239796"/>
                    <a:pt x="831101" y="0"/>
                    <a:pt x="535359" y="0"/>
                  </a:cubicBezTo>
                  <a:close/>
                  <a:moveTo>
                    <a:pt x="977713" y="535538"/>
                  </a:moveTo>
                  <a:cubicBezTo>
                    <a:pt x="977713" y="659124"/>
                    <a:pt x="926984" y="771017"/>
                    <a:pt x="845133" y="851429"/>
                  </a:cubicBezTo>
                  <a:cubicBezTo>
                    <a:pt x="820847" y="875175"/>
                    <a:pt x="793684" y="896402"/>
                    <a:pt x="764361" y="914031"/>
                  </a:cubicBezTo>
                  <a:cubicBezTo>
                    <a:pt x="701579" y="952168"/>
                    <a:pt x="628363" y="975015"/>
                    <a:pt x="550110" y="977533"/>
                  </a:cubicBezTo>
                  <a:cubicBezTo>
                    <a:pt x="545253" y="977893"/>
                    <a:pt x="540216" y="977893"/>
                    <a:pt x="535359" y="977893"/>
                  </a:cubicBezTo>
                  <a:cubicBezTo>
                    <a:pt x="291065" y="977893"/>
                    <a:pt x="93004" y="779832"/>
                    <a:pt x="93004" y="535538"/>
                  </a:cubicBezTo>
                  <a:cubicBezTo>
                    <a:pt x="93004" y="522046"/>
                    <a:pt x="93544" y="508914"/>
                    <a:pt x="94983" y="495782"/>
                  </a:cubicBezTo>
                  <a:lnTo>
                    <a:pt x="94983" y="495782"/>
                  </a:lnTo>
                  <a:cubicBezTo>
                    <a:pt x="100919" y="426704"/>
                    <a:pt x="122866" y="362482"/>
                    <a:pt x="156866" y="306536"/>
                  </a:cubicBezTo>
                  <a:cubicBezTo>
                    <a:pt x="174495" y="277213"/>
                    <a:pt x="195722" y="250050"/>
                    <a:pt x="219468" y="225764"/>
                  </a:cubicBezTo>
                  <a:cubicBezTo>
                    <a:pt x="299880" y="143914"/>
                    <a:pt x="411773" y="93184"/>
                    <a:pt x="535359" y="93184"/>
                  </a:cubicBezTo>
                  <a:cubicBezTo>
                    <a:pt x="551729" y="93184"/>
                    <a:pt x="567739" y="94083"/>
                    <a:pt x="583570" y="95882"/>
                  </a:cubicBezTo>
                  <a:cubicBezTo>
                    <a:pt x="789366" y="118009"/>
                    <a:pt x="952888" y="281531"/>
                    <a:pt x="975015" y="487327"/>
                  </a:cubicBezTo>
                  <a:cubicBezTo>
                    <a:pt x="976814" y="503158"/>
                    <a:pt x="977713" y="519168"/>
                    <a:pt x="977713" y="535538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" name="Freeform: Shape 38">
              <a:extLst>
                <a:ext uri="{FF2B5EF4-FFF2-40B4-BE49-F238E27FC236}">
                  <a16:creationId xmlns:a16="http://schemas.microsoft.com/office/drawing/2014/main" id="{7DBE5BA5-503F-6B2C-9FAE-00B5C434F645}"/>
                </a:ext>
              </a:extLst>
            </p:cNvPr>
            <p:cNvSpPr/>
            <p:nvPr/>
          </p:nvSpPr>
          <p:spPr>
            <a:xfrm flipH="1">
              <a:off x="9738993" y="3922725"/>
              <a:ext cx="527803" cy="527803"/>
            </a:xfrm>
            <a:custGeom>
              <a:avLst/>
              <a:gdLst>
                <a:gd name="connsiteX0" fmla="*/ 263902 w 527803"/>
                <a:gd name="connsiteY0" fmla="*/ 0 h 527803"/>
                <a:gd name="connsiteX1" fmla="*/ 74296 w 527803"/>
                <a:gd name="connsiteY1" fmla="*/ 80412 h 527803"/>
                <a:gd name="connsiteX2" fmla="*/ 18169 w 527803"/>
                <a:gd name="connsiteY2" fmla="*/ 167660 h 527803"/>
                <a:gd name="connsiteX3" fmla="*/ 0 w 527803"/>
                <a:gd name="connsiteY3" fmla="*/ 263902 h 527803"/>
                <a:gd name="connsiteX4" fmla="*/ 263902 w 527803"/>
                <a:gd name="connsiteY4" fmla="*/ 527803 h 527803"/>
                <a:gd name="connsiteX5" fmla="*/ 360144 w 527803"/>
                <a:gd name="connsiteY5" fmla="*/ 509634 h 527803"/>
                <a:gd name="connsiteX6" fmla="*/ 447392 w 527803"/>
                <a:gd name="connsiteY6" fmla="*/ 453508 h 527803"/>
                <a:gd name="connsiteX7" fmla="*/ 527803 w 527803"/>
                <a:gd name="connsiteY7" fmla="*/ 263902 h 527803"/>
                <a:gd name="connsiteX8" fmla="*/ 263902 w 527803"/>
                <a:gd name="connsiteY8" fmla="*/ 0 h 527803"/>
                <a:gd name="connsiteX9" fmla="*/ 292505 w 527803"/>
                <a:gd name="connsiteY9" fmla="*/ 441995 h 527803"/>
                <a:gd name="connsiteX10" fmla="*/ 263902 w 527803"/>
                <a:gd name="connsiteY10" fmla="*/ 444333 h 527803"/>
                <a:gd name="connsiteX11" fmla="*/ 83470 w 527803"/>
                <a:gd name="connsiteY11" fmla="*/ 263902 h 527803"/>
                <a:gd name="connsiteX12" fmla="*/ 85809 w 527803"/>
                <a:gd name="connsiteY12" fmla="*/ 235299 h 527803"/>
                <a:gd name="connsiteX13" fmla="*/ 133480 w 527803"/>
                <a:gd name="connsiteY13" fmla="*/ 139596 h 527803"/>
                <a:gd name="connsiteX14" fmla="*/ 263902 w 527803"/>
                <a:gd name="connsiteY14" fmla="*/ 83470 h 527803"/>
                <a:gd name="connsiteX15" fmla="*/ 444333 w 527803"/>
                <a:gd name="connsiteY15" fmla="*/ 263902 h 527803"/>
                <a:gd name="connsiteX16" fmla="*/ 388387 w 527803"/>
                <a:gd name="connsiteY16" fmla="*/ 394503 h 527803"/>
                <a:gd name="connsiteX17" fmla="*/ 292505 w 527803"/>
                <a:gd name="connsiteY17" fmla="*/ 441995 h 52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803" h="527803">
                  <a:moveTo>
                    <a:pt x="263902" y="0"/>
                  </a:moveTo>
                  <a:cubicBezTo>
                    <a:pt x="189606" y="0"/>
                    <a:pt x="122327" y="30762"/>
                    <a:pt x="74296" y="80412"/>
                  </a:cubicBezTo>
                  <a:cubicBezTo>
                    <a:pt x="50190" y="105237"/>
                    <a:pt x="30941" y="134739"/>
                    <a:pt x="18169" y="167660"/>
                  </a:cubicBezTo>
                  <a:cubicBezTo>
                    <a:pt x="6476" y="197342"/>
                    <a:pt x="0" y="229902"/>
                    <a:pt x="0" y="263902"/>
                  </a:cubicBezTo>
                  <a:cubicBezTo>
                    <a:pt x="0" y="409614"/>
                    <a:pt x="118189" y="527803"/>
                    <a:pt x="263902" y="527803"/>
                  </a:cubicBezTo>
                  <a:cubicBezTo>
                    <a:pt x="297901" y="527803"/>
                    <a:pt x="330462" y="521327"/>
                    <a:pt x="360144" y="509634"/>
                  </a:cubicBezTo>
                  <a:cubicBezTo>
                    <a:pt x="393064" y="496862"/>
                    <a:pt x="422566" y="477613"/>
                    <a:pt x="447392" y="453508"/>
                  </a:cubicBezTo>
                  <a:cubicBezTo>
                    <a:pt x="497042" y="405477"/>
                    <a:pt x="527803" y="338197"/>
                    <a:pt x="527803" y="263902"/>
                  </a:cubicBezTo>
                  <a:cubicBezTo>
                    <a:pt x="527803" y="118189"/>
                    <a:pt x="409614" y="0"/>
                    <a:pt x="263902" y="0"/>
                  </a:cubicBezTo>
                  <a:close/>
                  <a:moveTo>
                    <a:pt x="292505" y="441995"/>
                  </a:moveTo>
                  <a:cubicBezTo>
                    <a:pt x="283150" y="443614"/>
                    <a:pt x="273616" y="444333"/>
                    <a:pt x="263902" y="444333"/>
                  </a:cubicBezTo>
                  <a:cubicBezTo>
                    <a:pt x="164242" y="444333"/>
                    <a:pt x="83470" y="363562"/>
                    <a:pt x="83470" y="263902"/>
                  </a:cubicBezTo>
                  <a:cubicBezTo>
                    <a:pt x="83470" y="254188"/>
                    <a:pt x="84189" y="244653"/>
                    <a:pt x="85809" y="235299"/>
                  </a:cubicBezTo>
                  <a:cubicBezTo>
                    <a:pt x="91565" y="198421"/>
                    <a:pt x="108655" y="165321"/>
                    <a:pt x="133480" y="139596"/>
                  </a:cubicBezTo>
                  <a:cubicBezTo>
                    <a:pt x="166040" y="105057"/>
                    <a:pt x="212453" y="83470"/>
                    <a:pt x="263902" y="83470"/>
                  </a:cubicBezTo>
                  <a:cubicBezTo>
                    <a:pt x="363562" y="83470"/>
                    <a:pt x="444333" y="164242"/>
                    <a:pt x="444333" y="263902"/>
                  </a:cubicBezTo>
                  <a:cubicBezTo>
                    <a:pt x="444333" y="315171"/>
                    <a:pt x="422926" y="361583"/>
                    <a:pt x="388387" y="394503"/>
                  </a:cubicBezTo>
                  <a:cubicBezTo>
                    <a:pt x="362662" y="419149"/>
                    <a:pt x="329382" y="436238"/>
                    <a:pt x="292505" y="441995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" name="Freeform: Shape 39">
              <a:extLst>
                <a:ext uri="{FF2B5EF4-FFF2-40B4-BE49-F238E27FC236}">
                  <a16:creationId xmlns:a16="http://schemas.microsoft.com/office/drawing/2014/main" id="{81FCAFD5-70B1-CFC7-B6AE-345B2805E364}"/>
                </a:ext>
              </a:extLst>
            </p:cNvPr>
            <p:cNvSpPr/>
            <p:nvPr/>
          </p:nvSpPr>
          <p:spPr>
            <a:xfrm flipH="1">
              <a:off x="8559081" y="891904"/>
              <a:ext cx="1420427" cy="1420427"/>
            </a:xfrm>
            <a:custGeom>
              <a:avLst/>
              <a:gdLst>
                <a:gd name="connsiteX0" fmla="*/ 1419708 w 1420427"/>
                <a:gd name="connsiteY0" fmla="*/ 680352 h 1420427"/>
                <a:gd name="connsiteX1" fmla="*/ 740076 w 1420427"/>
                <a:gd name="connsiteY1" fmla="*/ 720 h 1420427"/>
                <a:gd name="connsiteX2" fmla="*/ 710214 w 1420427"/>
                <a:gd name="connsiteY2" fmla="*/ 0 h 1420427"/>
                <a:gd name="connsiteX3" fmla="*/ 13672 w 1420427"/>
                <a:gd name="connsiteY3" fmla="*/ 570438 h 1420427"/>
                <a:gd name="connsiteX4" fmla="*/ 0 w 1420427"/>
                <a:gd name="connsiteY4" fmla="*/ 710214 h 1420427"/>
                <a:gd name="connsiteX5" fmla="*/ 7196 w 1420427"/>
                <a:gd name="connsiteY5" fmla="*/ 811493 h 1420427"/>
                <a:gd name="connsiteX6" fmla="*/ 20328 w 1420427"/>
                <a:gd name="connsiteY6" fmla="*/ 879672 h 1420427"/>
                <a:gd name="connsiteX7" fmla="*/ 540756 w 1420427"/>
                <a:gd name="connsiteY7" fmla="*/ 1400100 h 1420427"/>
                <a:gd name="connsiteX8" fmla="*/ 608935 w 1420427"/>
                <a:gd name="connsiteY8" fmla="*/ 1413232 h 1420427"/>
                <a:gd name="connsiteX9" fmla="*/ 710214 w 1420427"/>
                <a:gd name="connsiteY9" fmla="*/ 1420427 h 1420427"/>
                <a:gd name="connsiteX10" fmla="*/ 716510 w 1420427"/>
                <a:gd name="connsiteY10" fmla="*/ 1420427 h 1420427"/>
                <a:gd name="connsiteX11" fmla="*/ 1420428 w 1420427"/>
                <a:gd name="connsiteY11" fmla="*/ 710214 h 1420427"/>
                <a:gd name="connsiteX12" fmla="*/ 1419708 w 1420427"/>
                <a:gd name="connsiteY12" fmla="*/ 680352 h 1420427"/>
                <a:gd name="connsiteX13" fmla="*/ 710214 w 1420427"/>
                <a:gd name="connsiteY13" fmla="*/ 1362682 h 1420427"/>
                <a:gd name="connsiteX14" fmla="*/ 671357 w 1420427"/>
                <a:gd name="connsiteY14" fmla="*/ 1361423 h 1420427"/>
                <a:gd name="connsiteX15" fmla="*/ 534279 w 1420427"/>
                <a:gd name="connsiteY15" fmla="*/ 1338577 h 1420427"/>
                <a:gd name="connsiteX16" fmla="*/ 448831 w 1420427"/>
                <a:gd name="connsiteY16" fmla="*/ 1308175 h 1420427"/>
                <a:gd name="connsiteX17" fmla="*/ 112253 w 1420427"/>
                <a:gd name="connsiteY17" fmla="*/ 971597 h 1420427"/>
                <a:gd name="connsiteX18" fmla="*/ 81851 w 1420427"/>
                <a:gd name="connsiteY18" fmla="*/ 886148 h 1420427"/>
                <a:gd name="connsiteX19" fmla="*/ 57745 w 1420427"/>
                <a:gd name="connsiteY19" fmla="*/ 710214 h 1420427"/>
                <a:gd name="connsiteX20" fmla="*/ 63142 w 1420427"/>
                <a:gd name="connsiteY20" fmla="*/ 626024 h 1420427"/>
                <a:gd name="connsiteX21" fmla="*/ 710214 w 1420427"/>
                <a:gd name="connsiteY21" fmla="*/ 57745 h 1420427"/>
                <a:gd name="connsiteX22" fmla="*/ 803758 w 1420427"/>
                <a:gd name="connsiteY22" fmla="*/ 64401 h 1420427"/>
                <a:gd name="connsiteX23" fmla="*/ 1356026 w 1420427"/>
                <a:gd name="connsiteY23" fmla="*/ 616670 h 1420427"/>
                <a:gd name="connsiteX24" fmla="*/ 1362682 w 1420427"/>
                <a:gd name="connsiteY24" fmla="*/ 710214 h 1420427"/>
                <a:gd name="connsiteX25" fmla="*/ 710214 w 1420427"/>
                <a:gd name="connsiteY25" fmla="*/ 1362682 h 142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0427" h="1420427">
                  <a:moveTo>
                    <a:pt x="1419708" y="680352"/>
                  </a:moveTo>
                  <a:cubicBezTo>
                    <a:pt x="1404597" y="311753"/>
                    <a:pt x="1108675" y="15830"/>
                    <a:pt x="740076" y="720"/>
                  </a:cubicBezTo>
                  <a:cubicBezTo>
                    <a:pt x="730182" y="180"/>
                    <a:pt x="720288" y="0"/>
                    <a:pt x="710214" y="0"/>
                  </a:cubicBezTo>
                  <a:cubicBezTo>
                    <a:pt x="365721" y="0"/>
                    <a:pt x="78613" y="245013"/>
                    <a:pt x="13672" y="570438"/>
                  </a:cubicBezTo>
                  <a:cubicBezTo>
                    <a:pt x="4677" y="615591"/>
                    <a:pt x="0" y="662362"/>
                    <a:pt x="0" y="710214"/>
                  </a:cubicBezTo>
                  <a:cubicBezTo>
                    <a:pt x="0" y="744573"/>
                    <a:pt x="2518" y="778393"/>
                    <a:pt x="7196" y="811493"/>
                  </a:cubicBezTo>
                  <a:cubicBezTo>
                    <a:pt x="10434" y="834519"/>
                    <a:pt x="14931" y="857365"/>
                    <a:pt x="20328" y="879672"/>
                  </a:cubicBezTo>
                  <a:cubicBezTo>
                    <a:pt x="82930" y="1135838"/>
                    <a:pt x="284589" y="1337497"/>
                    <a:pt x="540756" y="1400100"/>
                  </a:cubicBezTo>
                  <a:cubicBezTo>
                    <a:pt x="563062" y="1405496"/>
                    <a:pt x="585908" y="1409994"/>
                    <a:pt x="608935" y="1413232"/>
                  </a:cubicBezTo>
                  <a:cubicBezTo>
                    <a:pt x="642035" y="1417909"/>
                    <a:pt x="675854" y="1420427"/>
                    <a:pt x="710214" y="1420427"/>
                  </a:cubicBezTo>
                  <a:lnTo>
                    <a:pt x="716510" y="1420427"/>
                  </a:lnTo>
                  <a:cubicBezTo>
                    <a:pt x="1105976" y="1417010"/>
                    <a:pt x="1420428" y="1100580"/>
                    <a:pt x="1420428" y="710214"/>
                  </a:cubicBezTo>
                  <a:cubicBezTo>
                    <a:pt x="1420428" y="700140"/>
                    <a:pt x="1420248" y="690246"/>
                    <a:pt x="1419708" y="680352"/>
                  </a:cubicBezTo>
                  <a:close/>
                  <a:moveTo>
                    <a:pt x="710214" y="1362682"/>
                  </a:moveTo>
                  <a:cubicBezTo>
                    <a:pt x="697262" y="1362682"/>
                    <a:pt x="684309" y="1362322"/>
                    <a:pt x="671357" y="1361423"/>
                  </a:cubicBezTo>
                  <a:cubicBezTo>
                    <a:pt x="624225" y="1358725"/>
                    <a:pt x="578353" y="1350989"/>
                    <a:pt x="534279" y="1338577"/>
                  </a:cubicBezTo>
                  <a:cubicBezTo>
                    <a:pt x="504957" y="1330482"/>
                    <a:pt x="476354" y="1320228"/>
                    <a:pt x="448831" y="1308175"/>
                  </a:cubicBezTo>
                  <a:cubicBezTo>
                    <a:pt x="298621" y="1242514"/>
                    <a:pt x="177913" y="1121807"/>
                    <a:pt x="112253" y="971597"/>
                  </a:cubicBezTo>
                  <a:cubicBezTo>
                    <a:pt x="100200" y="944073"/>
                    <a:pt x="89946" y="915471"/>
                    <a:pt x="81851" y="886148"/>
                  </a:cubicBezTo>
                  <a:cubicBezTo>
                    <a:pt x="66020" y="830202"/>
                    <a:pt x="57745" y="771197"/>
                    <a:pt x="57745" y="710214"/>
                  </a:cubicBezTo>
                  <a:cubicBezTo>
                    <a:pt x="57745" y="681791"/>
                    <a:pt x="59544" y="653548"/>
                    <a:pt x="63142" y="626024"/>
                  </a:cubicBezTo>
                  <a:cubicBezTo>
                    <a:pt x="104517" y="305457"/>
                    <a:pt x="378493" y="57745"/>
                    <a:pt x="710214" y="57745"/>
                  </a:cubicBezTo>
                  <a:cubicBezTo>
                    <a:pt x="742055" y="57745"/>
                    <a:pt x="773176" y="60084"/>
                    <a:pt x="803758" y="64401"/>
                  </a:cubicBezTo>
                  <a:cubicBezTo>
                    <a:pt x="1089246" y="105417"/>
                    <a:pt x="1315011" y="331181"/>
                    <a:pt x="1356026" y="616670"/>
                  </a:cubicBezTo>
                  <a:cubicBezTo>
                    <a:pt x="1360344" y="647251"/>
                    <a:pt x="1362682" y="678373"/>
                    <a:pt x="1362682" y="710214"/>
                  </a:cubicBezTo>
                  <a:cubicBezTo>
                    <a:pt x="1362682" y="1070537"/>
                    <a:pt x="1070538" y="1362682"/>
                    <a:pt x="710214" y="1362682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30" name="Freeform: Shape 40">
              <a:extLst>
                <a:ext uri="{FF2B5EF4-FFF2-40B4-BE49-F238E27FC236}">
                  <a16:creationId xmlns:a16="http://schemas.microsoft.com/office/drawing/2014/main" id="{F1113073-8A53-5648-8D29-688BF62C3037}"/>
                </a:ext>
              </a:extLst>
            </p:cNvPr>
            <p:cNvSpPr/>
            <p:nvPr/>
          </p:nvSpPr>
          <p:spPr>
            <a:xfrm flipH="1">
              <a:off x="8732317" y="1064960"/>
              <a:ext cx="1074135" cy="1074315"/>
            </a:xfrm>
            <a:custGeom>
              <a:avLst/>
              <a:gdLst>
                <a:gd name="connsiteX0" fmla="*/ 993904 w 1074135"/>
                <a:gd name="connsiteY0" fmla="*/ 254547 h 1074315"/>
                <a:gd name="connsiteX1" fmla="*/ 819768 w 1074135"/>
                <a:gd name="connsiteY1" fmla="*/ 80412 h 1074315"/>
                <a:gd name="connsiteX2" fmla="*/ 537158 w 1074135"/>
                <a:gd name="connsiteY2" fmla="*/ 0 h 1074315"/>
                <a:gd name="connsiteX3" fmla="*/ 0 w 1074135"/>
                <a:gd name="connsiteY3" fmla="*/ 537158 h 1074315"/>
                <a:gd name="connsiteX4" fmla="*/ 1799 w 1074135"/>
                <a:gd name="connsiteY4" fmla="*/ 580871 h 1074315"/>
                <a:gd name="connsiteX5" fmla="*/ 394144 w 1074135"/>
                <a:gd name="connsiteY5" fmla="*/ 1054887 h 1074315"/>
                <a:gd name="connsiteX6" fmla="*/ 394144 w 1074135"/>
                <a:gd name="connsiteY6" fmla="*/ 1054887 h 1074315"/>
                <a:gd name="connsiteX7" fmla="*/ 536978 w 1074135"/>
                <a:gd name="connsiteY7" fmla="*/ 1074315 h 1074315"/>
                <a:gd name="connsiteX8" fmla="*/ 1074136 w 1074135"/>
                <a:gd name="connsiteY8" fmla="*/ 537158 h 1074315"/>
                <a:gd name="connsiteX9" fmla="*/ 993724 w 1074135"/>
                <a:gd name="connsiteY9" fmla="*/ 254547 h 1074315"/>
                <a:gd name="connsiteX10" fmla="*/ 537158 w 1074135"/>
                <a:gd name="connsiteY10" fmla="*/ 1013152 h 1074315"/>
                <a:gd name="connsiteX11" fmla="*/ 318589 w 1074135"/>
                <a:gd name="connsiteY11" fmla="*/ 960084 h 1074315"/>
                <a:gd name="connsiteX12" fmla="*/ 318409 w 1074135"/>
                <a:gd name="connsiteY12" fmla="*/ 960084 h 1074315"/>
                <a:gd name="connsiteX13" fmla="*/ 318229 w 1074135"/>
                <a:gd name="connsiteY13" fmla="*/ 959904 h 1074315"/>
                <a:gd name="connsiteX14" fmla="*/ 80951 w 1074135"/>
                <a:gd name="connsiteY14" fmla="*/ 673156 h 1074315"/>
                <a:gd name="connsiteX15" fmla="*/ 80951 w 1074135"/>
                <a:gd name="connsiteY15" fmla="*/ 673156 h 1074315"/>
                <a:gd name="connsiteX16" fmla="*/ 61163 w 1074135"/>
                <a:gd name="connsiteY16" fmla="*/ 537158 h 1074315"/>
                <a:gd name="connsiteX17" fmla="*/ 537158 w 1074135"/>
                <a:gd name="connsiteY17" fmla="*/ 61163 h 1074315"/>
                <a:gd name="connsiteX18" fmla="*/ 1013152 w 1074135"/>
                <a:gd name="connsiteY18" fmla="*/ 537158 h 1074315"/>
                <a:gd name="connsiteX19" fmla="*/ 537158 w 1074135"/>
                <a:gd name="connsiteY19" fmla="*/ 1013152 h 107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4135" h="1074315">
                  <a:moveTo>
                    <a:pt x="993904" y="254547"/>
                  </a:moveTo>
                  <a:cubicBezTo>
                    <a:pt x="950190" y="183850"/>
                    <a:pt x="890466" y="124125"/>
                    <a:pt x="819768" y="80412"/>
                  </a:cubicBezTo>
                  <a:cubicBezTo>
                    <a:pt x="737737" y="29322"/>
                    <a:pt x="640955" y="0"/>
                    <a:pt x="537158" y="0"/>
                  </a:cubicBezTo>
                  <a:cubicBezTo>
                    <a:pt x="240516" y="0"/>
                    <a:pt x="0" y="240516"/>
                    <a:pt x="0" y="537158"/>
                  </a:cubicBezTo>
                  <a:cubicBezTo>
                    <a:pt x="0" y="551909"/>
                    <a:pt x="540" y="566480"/>
                    <a:pt x="1799" y="580871"/>
                  </a:cubicBezTo>
                  <a:cubicBezTo>
                    <a:pt x="20148" y="808615"/>
                    <a:pt x="180432" y="996062"/>
                    <a:pt x="394144" y="1054887"/>
                  </a:cubicBezTo>
                  <a:lnTo>
                    <a:pt x="394144" y="1054887"/>
                  </a:lnTo>
                  <a:cubicBezTo>
                    <a:pt x="439656" y="1067659"/>
                    <a:pt x="487508" y="1074315"/>
                    <a:pt x="536978" y="1074315"/>
                  </a:cubicBezTo>
                  <a:cubicBezTo>
                    <a:pt x="833620" y="1074315"/>
                    <a:pt x="1074136" y="833800"/>
                    <a:pt x="1074136" y="537158"/>
                  </a:cubicBezTo>
                  <a:cubicBezTo>
                    <a:pt x="1074136" y="433360"/>
                    <a:pt x="1044813" y="336578"/>
                    <a:pt x="993724" y="254547"/>
                  </a:cubicBezTo>
                  <a:close/>
                  <a:moveTo>
                    <a:pt x="537158" y="1013152"/>
                  </a:moveTo>
                  <a:cubicBezTo>
                    <a:pt x="458185" y="1013152"/>
                    <a:pt x="384070" y="993903"/>
                    <a:pt x="318589" y="960084"/>
                  </a:cubicBezTo>
                  <a:lnTo>
                    <a:pt x="318409" y="960084"/>
                  </a:lnTo>
                  <a:cubicBezTo>
                    <a:pt x="318409" y="960084"/>
                    <a:pt x="318229" y="959904"/>
                    <a:pt x="318229" y="959904"/>
                  </a:cubicBezTo>
                  <a:cubicBezTo>
                    <a:pt x="204717" y="901079"/>
                    <a:pt x="117829" y="797821"/>
                    <a:pt x="80951" y="673156"/>
                  </a:cubicBezTo>
                  <a:lnTo>
                    <a:pt x="80951" y="673156"/>
                  </a:lnTo>
                  <a:cubicBezTo>
                    <a:pt x="67999" y="629982"/>
                    <a:pt x="61163" y="584469"/>
                    <a:pt x="61163" y="537158"/>
                  </a:cubicBezTo>
                  <a:cubicBezTo>
                    <a:pt x="61163" y="274335"/>
                    <a:pt x="274335" y="61163"/>
                    <a:pt x="537158" y="61163"/>
                  </a:cubicBezTo>
                  <a:cubicBezTo>
                    <a:pt x="799980" y="61163"/>
                    <a:pt x="1013152" y="274335"/>
                    <a:pt x="1013152" y="537158"/>
                  </a:cubicBezTo>
                  <a:cubicBezTo>
                    <a:pt x="1013152" y="799980"/>
                    <a:pt x="799980" y="1013152"/>
                    <a:pt x="537158" y="1013152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36" name="Freeform: Shape 41">
              <a:extLst>
                <a:ext uri="{FF2B5EF4-FFF2-40B4-BE49-F238E27FC236}">
                  <a16:creationId xmlns:a16="http://schemas.microsoft.com/office/drawing/2014/main" id="{28636BDB-56DF-0791-3116-756A8C1D94DE}"/>
                </a:ext>
              </a:extLst>
            </p:cNvPr>
            <p:cNvSpPr/>
            <p:nvPr/>
          </p:nvSpPr>
          <p:spPr>
            <a:xfrm flipH="1">
              <a:off x="8930378" y="1263201"/>
              <a:ext cx="677833" cy="677833"/>
            </a:xfrm>
            <a:custGeom>
              <a:avLst/>
              <a:gdLst>
                <a:gd name="connsiteX0" fmla="*/ 338917 w 677833"/>
                <a:gd name="connsiteY0" fmla="*/ 0 h 677833"/>
                <a:gd name="connsiteX1" fmla="*/ 0 w 677833"/>
                <a:gd name="connsiteY1" fmla="*/ 338917 h 677833"/>
                <a:gd name="connsiteX2" fmla="*/ 338917 w 677833"/>
                <a:gd name="connsiteY2" fmla="*/ 677833 h 677833"/>
                <a:gd name="connsiteX3" fmla="*/ 677833 w 677833"/>
                <a:gd name="connsiteY3" fmla="*/ 338917 h 677833"/>
                <a:gd name="connsiteX4" fmla="*/ 338917 w 677833"/>
                <a:gd name="connsiteY4" fmla="*/ 0 h 677833"/>
                <a:gd name="connsiteX5" fmla="*/ 338917 w 677833"/>
                <a:gd name="connsiteY5" fmla="*/ 619008 h 677833"/>
                <a:gd name="connsiteX6" fmla="*/ 58825 w 677833"/>
                <a:gd name="connsiteY6" fmla="*/ 338917 h 677833"/>
                <a:gd name="connsiteX7" fmla="*/ 338917 w 677833"/>
                <a:gd name="connsiteY7" fmla="*/ 58825 h 677833"/>
                <a:gd name="connsiteX8" fmla="*/ 619008 w 677833"/>
                <a:gd name="connsiteY8" fmla="*/ 338917 h 677833"/>
                <a:gd name="connsiteX9" fmla="*/ 338917 w 677833"/>
                <a:gd name="connsiteY9" fmla="*/ 619008 h 67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7833" h="677833">
                  <a:moveTo>
                    <a:pt x="338917" y="0"/>
                  </a:moveTo>
                  <a:cubicBezTo>
                    <a:pt x="151829" y="0"/>
                    <a:pt x="0" y="151829"/>
                    <a:pt x="0" y="338917"/>
                  </a:cubicBezTo>
                  <a:cubicBezTo>
                    <a:pt x="0" y="526004"/>
                    <a:pt x="151829" y="677833"/>
                    <a:pt x="338917" y="677833"/>
                  </a:cubicBezTo>
                  <a:cubicBezTo>
                    <a:pt x="526004" y="677833"/>
                    <a:pt x="677833" y="526184"/>
                    <a:pt x="677833" y="338917"/>
                  </a:cubicBezTo>
                  <a:cubicBezTo>
                    <a:pt x="677833" y="151649"/>
                    <a:pt x="526184" y="0"/>
                    <a:pt x="338917" y="0"/>
                  </a:cubicBezTo>
                  <a:close/>
                  <a:moveTo>
                    <a:pt x="338917" y="619008"/>
                  </a:moveTo>
                  <a:cubicBezTo>
                    <a:pt x="184209" y="619008"/>
                    <a:pt x="58825" y="493624"/>
                    <a:pt x="58825" y="338917"/>
                  </a:cubicBezTo>
                  <a:cubicBezTo>
                    <a:pt x="58825" y="184209"/>
                    <a:pt x="184209" y="58825"/>
                    <a:pt x="338917" y="58825"/>
                  </a:cubicBezTo>
                  <a:cubicBezTo>
                    <a:pt x="493624" y="58825"/>
                    <a:pt x="619008" y="184209"/>
                    <a:pt x="619008" y="338917"/>
                  </a:cubicBezTo>
                  <a:cubicBezTo>
                    <a:pt x="619008" y="493624"/>
                    <a:pt x="493624" y="619008"/>
                    <a:pt x="338917" y="619008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37" name="Freeform: Shape 42">
              <a:extLst>
                <a:ext uri="{FF2B5EF4-FFF2-40B4-BE49-F238E27FC236}">
                  <a16:creationId xmlns:a16="http://schemas.microsoft.com/office/drawing/2014/main" id="{FBDECF47-CED5-1263-9954-DBF9AB295A63}"/>
                </a:ext>
              </a:extLst>
            </p:cNvPr>
            <p:cNvSpPr/>
            <p:nvPr/>
          </p:nvSpPr>
          <p:spPr>
            <a:xfrm flipH="1">
              <a:off x="9102175" y="1434998"/>
              <a:ext cx="334239" cy="334239"/>
            </a:xfrm>
            <a:custGeom>
              <a:avLst/>
              <a:gdLst>
                <a:gd name="connsiteX0" fmla="*/ 167120 w 334239"/>
                <a:gd name="connsiteY0" fmla="*/ 0 h 334239"/>
                <a:gd name="connsiteX1" fmla="*/ 0 w 334239"/>
                <a:gd name="connsiteY1" fmla="*/ 167120 h 334239"/>
                <a:gd name="connsiteX2" fmla="*/ 167120 w 334239"/>
                <a:gd name="connsiteY2" fmla="*/ 334239 h 334239"/>
                <a:gd name="connsiteX3" fmla="*/ 334239 w 334239"/>
                <a:gd name="connsiteY3" fmla="*/ 167120 h 334239"/>
                <a:gd name="connsiteX4" fmla="*/ 167120 w 334239"/>
                <a:gd name="connsiteY4" fmla="*/ 0 h 334239"/>
                <a:gd name="connsiteX5" fmla="*/ 167120 w 334239"/>
                <a:gd name="connsiteY5" fmla="*/ 281351 h 334239"/>
                <a:gd name="connsiteX6" fmla="*/ 52888 w 334239"/>
                <a:gd name="connsiteY6" fmla="*/ 167120 h 334239"/>
                <a:gd name="connsiteX7" fmla="*/ 167120 w 334239"/>
                <a:gd name="connsiteY7" fmla="*/ 52888 h 334239"/>
                <a:gd name="connsiteX8" fmla="*/ 281351 w 334239"/>
                <a:gd name="connsiteY8" fmla="*/ 167120 h 334239"/>
                <a:gd name="connsiteX9" fmla="*/ 167120 w 334239"/>
                <a:gd name="connsiteY9" fmla="*/ 281351 h 33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39" h="334239">
                  <a:moveTo>
                    <a:pt x="167120" y="0"/>
                  </a:moveTo>
                  <a:cubicBezTo>
                    <a:pt x="74835" y="0"/>
                    <a:pt x="0" y="74835"/>
                    <a:pt x="0" y="167120"/>
                  </a:cubicBezTo>
                  <a:cubicBezTo>
                    <a:pt x="0" y="259404"/>
                    <a:pt x="74835" y="334239"/>
                    <a:pt x="167120" y="334239"/>
                  </a:cubicBezTo>
                  <a:cubicBezTo>
                    <a:pt x="259405" y="334239"/>
                    <a:pt x="334239" y="259404"/>
                    <a:pt x="334239" y="167120"/>
                  </a:cubicBezTo>
                  <a:cubicBezTo>
                    <a:pt x="334239" y="74835"/>
                    <a:pt x="259405" y="0"/>
                    <a:pt x="167120" y="0"/>
                  </a:cubicBezTo>
                  <a:close/>
                  <a:moveTo>
                    <a:pt x="167120" y="281351"/>
                  </a:moveTo>
                  <a:cubicBezTo>
                    <a:pt x="104158" y="281351"/>
                    <a:pt x="52888" y="230262"/>
                    <a:pt x="52888" y="167120"/>
                  </a:cubicBezTo>
                  <a:cubicBezTo>
                    <a:pt x="52888" y="103978"/>
                    <a:pt x="104158" y="52888"/>
                    <a:pt x="167120" y="52888"/>
                  </a:cubicBezTo>
                  <a:cubicBezTo>
                    <a:pt x="230082" y="52888"/>
                    <a:pt x="281351" y="104158"/>
                    <a:pt x="281351" y="167120"/>
                  </a:cubicBezTo>
                  <a:cubicBezTo>
                    <a:pt x="281351" y="230082"/>
                    <a:pt x="230262" y="281351"/>
                    <a:pt x="167120" y="281351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38" name="Freeform: Shape 43">
              <a:extLst>
                <a:ext uri="{FF2B5EF4-FFF2-40B4-BE49-F238E27FC236}">
                  <a16:creationId xmlns:a16="http://schemas.microsoft.com/office/drawing/2014/main" id="{A7D683D5-27F9-55A9-1CDB-7B486D835525}"/>
                </a:ext>
              </a:extLst>
            </p:cNvPr>
            <p:cNvSpPr/>
            <p:nvPr/>
          </p:nvSpPr>
          <p:spPr>
            <a:xfrm flipH="1">
              <a:off x="11134328" y="2879711"/>
              <a:ext cx="347099" cy="363232"/>
            </a:xfrm>
            <a:custGeom>
              <a:avLst/>
              <a:gdLst>
                <a:gd name="connsiteX0" fmla="*/ 323086 w 347099"/>
                <a:gd name="connsiteY0" fmla="*/ 16010 h 363232"/>
                <a:gd name="connsiteX1" fmla="*/ 0 w 347099"/>
                <a:gd name="connsiteY1" fmla="*/ 339096 h 363232"/>
                <a:gd name="connsiteX2" fmla="*/ 276674 w 347099"/>
                <a:gd name="connsiteY2" fmla="*/ 292684 h 363232"/>
                <a:gd name="connsiteX3" fmla="*/ 314631 w 347099"/>
                <a:gd name="connsiteY3" fmla="*/ 0 h 363232"/>
                <a:gd name="connsiteX4" fmla="*/ 323086 w 347099"/>
                <a:gd name="connsiteY4" fmla="*/ 15831 h 36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99" h="363232">
                  <a:moveTo>
                    <a:pt x="323086" y="16010"/>
                  </a:moveTo>
                  <a:lnTo>
                    <a:pt x="0" y="339096"/>
                  </a:lnTo>
                  <a:cubicBezTo>
                    <a:pt x="90126" y="382630"/>
                    <a:pt x="202199" y="367340"/>
                    <a:pt x="276674" y="292684"/>
                  </a:cubicBezTo>
                  <a:cubicBezTo>
                    <a:pt x="355647" y="213712"/>
                    <a:pt x="368059" y="92644"/>
                    <a:pt x="314631" y="0"/>
                  </a:cubicBezTo>
                  <a:cubicBezTo>
                    <a:pt x="317689" y="5217"/>
                    <a:pt x="320388" y="10434"/>
                    <a:pt x="323086" y="15831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39" name="Freeform: Shape 44">
              <a:extLst>
                <a:ext uri="{FF2B5EF4-FFF2-40B4-BE49-F238E27FC236}">
                  <a16:creationId xmlns:a16="http://schemas.microsoft.com/office/drawing/2014/main" id="{57363D35-7871-51F3-4438-4E24FBF9D3F8}"/>
                </a:ext>
              </a:extLst>
            </p:cNvPr>
            <p:cNvSpPr/>
            <p:nvPr/>
          </p:nvSpPr>
          <p:spPr>
            <a:xfrm flipH="1">
              <a:off x="11168776" y="2863161"/>
              <a:ext cx="8454" cy="13132"/>
            </a:xfrm>
            <a:custGeom>
              <a:avLst/>
              <a:gdLst>
                <a:gd name="connsiteX0" fmla="*/ 0 w 8454"/>
                <a:gd name="connsiteY0" fmla="*/ 0 h 13132"/>
                <a:gd name="connsiteX1" fmla="*/ 8455 w 8454"/>
                <a:gd name="connsiteY1" fmla="*/ 13132 h 13132"/>
                <a:gd name="connsiteX2" fmla="*/ 0 w 8454"/>
                <a:gd name="connsiteY2" fmla="*/ 0 h 13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4" h="13132">
                  <a:moveTo>
                    <a:pt x="0" y="0"/>
                  </a:moveTo>
                  <a:cubicBezTo>
                    <a:pt x="2878" y="4317"/>
                    <a:pt x="5757" y="8635"/>
                    <a:pt x="8455" y="13132"/>
                  </a:cubicBezTo>
                  <a:cubicBezTo>
                    <a:pt x="5757" y="8635"/>
                    <a:pt x="3058" y="4317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0098FF"/>
                </a:gs>
                <a:gs pos="50000">
                  <a:srgbClr val="00BCFF"/>
                </a:gs>
                <a:gs pos="100000">
                  <a:srgbClr val="00E1FF"/>
                </a:gs>
              </a:gsLst>
              <a:lin ang="13500165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" name="Freeform: Shape 45">
              <a:extLst>
                <a:ext uri="{FF2B5EF4-FFF2-40B4-BE49-F238E27FC236}">
                  <a16:creationId xmlns:a16="http://schemas.microsoft.com/office/drawing/2014/main" id="{E4F9F611-49FD-78DF-D45A-E3E1300B08A5}"/>
                </a:ext>
              </a:extLst>
            </p:cNvPr>
            <p:cNvSpPr/>
            <p:nvPr/>
          </p:nvSpPr>
          <p:spPr>
            <a:xfrm flipH="1">
              <a:off x="11182807" y="2846611"/>
              <a:ext cx="7015" cy="9354"/>
            </a:xfrm>
            <a:custGeom>
              <a:avLst/>
              <a:gdLst>
                <a:gd name="connsiteX0" fmla="*/ 0 w 7015"/>
                <a:gd name="connsiteY0" fmla="*/ 0 h 9354"/>
                <a:gd name="connsiteX1" fmla="*/ 7016 w 7015"/>
                <a:gd name="connsiteY1" fmla="*/ 9354 h 9354"/>
                <a:gd name="connsiteX2" fmla="*/ 0 w 7015"/>
                <a:gd name="connsiteY2" fmla="*/ 0 h 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5" h="9354">
                  <a:moveTo>
                    <a:pt x="0" y="0"/>
                  </a:moveTo>
                  <a:cubicBezTo>
                    <a:pt x="2518" y="3058"/>
                    <a:pt x="4857" y="6116"/>
                    <a:pt x="7016" y="9354"/>
                  </a:cubicBezTo>
                  <a:cubicBezTo>
                    <a:pt x="4677" y="6296"/>
                    <a:pt x="2339" y="3058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0098FF"/>
                </a:gs>
                <a:gs pos="50000">
                  <a:srgbClr val="00BCFF"/>
                </a:gs>
                <a:gs pos="100000">
                  <a:srgbClr val="00E1FF"/>
                </a:gs>
              </a:gsLst>
              <a:lin ang="13500165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" name="Freeform: Shape 46">
              <a:extLst>
                <a:ext uri="{FF2B5EF4-FFF2-40B4-BE49-F238E27FC236}">
                  <a16:creationId xmlns:a16="http://schemas.microsoft.com/office/drawing/2014/main" id="{1AEC9D1A-6AAE-042F-1ADB-BE8D4544D14C}"/>
                </a:ext>
              </a:extLst>
            </p:cNvPr>
            <p:cNvSpPr/>
            <p:nvPr/>
          </p:nvSpPr>
          <p:spPr>
            <a:xfrm rot="2700000" flipH="1">
              <a:off x="11200464" y="2851149"/>
              <a:ext cx="484269" cy="166939"/>
            </a:xfrm>
            <a:custGeom>
              <a:avLst/>
              <a:gdLst>
                <a:gd name="connsiteX0" fmla="*/ 0 w 484269"/>
                <a:gd name="connsiteY0" fmla="*/ 0 h 166939"/>
                <a:gd name="connsiteX1" fmla="*/ 484270 w 484269"/>
                <a:gd name="connsiteY1" fmla="*/ 0 h 166939"/>
                <a:gd name="connsiteX2" fmla="*/ 484270 w 484269"/>
                <a:gd name="connsiteY2" fmla="*/ 166940 h 166939"/>
                <a:gd name="connsiteX3" fmla="*/ 0 w 484269"/>
                <a:gd name="connsiteY3" fmla="*/ 166940 h 1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269" h="166939">
                  <a:moveTo>
                    <a:pt x="0" y="0"/>
                  </a:moveTo>
                  <a:lnTo>
                    <a:pt x="484270" y="0"/>
                  </a:lnTo>
                  <a:lnTo>
                    <a:pt x="484270" y="166940"/>
                  </a:lnTo>
                  <a:lnTo>
                    <a:pt x="0" y="166940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42" name="Freeform: Shape 47">
              <a:extLst>
                <a:ext uri="{FF2B5EF4-FFF2-40B4-BE49-F238E27FC236}">
                  <a16:creationId xmlns:a16="http://schemas.microsoft.com/office/drawing/2014/main" id="{42FAB161-C6E7-0096-181A-BE981DA57E46}"/>
                </a:ext>
              </a:extLst>
            </p:cNvPr>
            <p:cNvSpPr/>
            <p:nvPr/>
          </p:nvSpPr>
          <p:spPr>
            <a:xfrm flipH="1">
              <a:off x="11521363" y="3187326"/>
              <a:ext cx="9174" cy="7016"/>
            </a:xfrm>
            <a:custGeom>
              <a:avLst/>
              <a:gdLst>
                <a:gd name="connsiteX0" fmla="*/ 9174 w 9174"/>
                <a:gd name="connsiteY0" fmla="*/ 7016 h 7016"/>
                <a:gd name="connsiteX1" fmla="*/ 0 w 9174"/>
                <a:gd name="connsiteY1" fmla="*/ 0 h 7016"/>
                <a:gd name="connsiteX2" fmla="*/ 9174 w 9174"/>
                <a:gd name="connsiteY2" fmla="*/ 7016 h 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74" h="7016">
                  <a:moveTo>
                    <a:pt x="9174" y="7016"/>
                  </a:moveTo>
                  <a:cubicBezTo>
                    <a:pt x="6116" y="4677"/>
                    <a:pt x="3058" y="2519"/>
                    <a:pt x="0" y="0"/>
                  </a:cubicBezTo>
                  <a:cubicBezTo>
                    <a:pt x="3058" y="2519"/>
                    <a:pt x="6116" y="4677"/>
                    <a:pt x="9174" y="7016"/>
                  </a:cubicBezTo>
                  <a:close/>
                </a:path>
              </a:pathLst>
            </a:custGeom>
            <a:gradFill>
              <a:gsLst>
                <a:gs pos="0">
                  <a:srgbClr val="0098FF"/>
                </a:gs>
                <a:gs pos="50000">
                  <a:srgbClr val="00BCFF"/>
                </a:gs>
                <a:gs pos="100000">
                  <a:srgbClr val="00E1FF"/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" name="Freeform: Shape 48">
              <a:extLst>
                <a:ext uri="{FF2B5EF4-FFF2-40B4-BE49-F238E27FC236}">
                  <a16:creationId xmlns:a16="http://schemas.microsoft.com/office/drawing/2014/main" id="{02793FBA-EBE7-8D0B-0250-0B69EE6D1906}"/>
                </a:ext>
              </a:extLst>
            </p:cNvPr>
            <p:cNvSpPr/>
            <p:nvPr/>
          </p:nvSpPr>
          <p:spPr>
            <a:xfrm flipH="1">
              <a:off x="11500856" y="3199919"/>
              <a:ext cx="12952" cy="8274"/>
            </a:xfrm>
            <a:custGeom>
              <a:avLst/>
              <a:gdLst>
                <a:gd name="connsiteX0" fmla="*/ 12952 w 12952"/>
                <a:gd name="connsiteY0" fmla="*/ 8275 h 8274"/>
                <a:gd name="connsiteX1" fmla="*/ 0 w 12952"/>
                <a:gd name="connsiteY1" fmla="*/ 0 h 8274"/>
                <a:gd name="connsiteX2" fmla="*/ 12952 w 12952"/>
                <a:gd name="connsiteY2" fmla="*/ 8275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52" h="8274">
                  <a:moveTo>
                    <a:pt x="12952" y="8275"/>
                  </a:moveTo>
                  <a:cubicBezTo>
                    <a:pt x="8635" y="5577"/>
                    <a:pt x="4138" y="2878"/>
                    <a:pt x="0" y="0"/>
                  </a:cubicBezTo>
                  <a:cubicBezTo>
                    <a:pt x="4317" y="2878"/>
                    <a:pt x="8635" y="5756"/>
                    <a:pt x="12952" y="8275"/>
                  </a:cubicBezTo>
                  <a:close/>
                </a:path>
              </a:pathLst>
            </a:custGeom>
            <a:gradFill>
              <a:gsLst>
                <a:gs pos="0">
                  <a:srgbClr val="0098FF"/>
                </a:gs>
                <a:gs pos="50000">
                  <a:srgbClr val="00BCFF"/>
                </a:gs>
                <a:gs pos="100000">
                  <a:srgbClr val="00E1FF"/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" name="Freeform: Shape 49">
              <a:extLst>
                <a:ext uri="{FF2B5EF4-FFF2-40B4-BE49-F238E27FC236}">
                  <a16:creationId xmlns:a16="http://schemas.microsoft.com/office/drawing/2014/main" id="{97E67AA4-DFBA-8FDD-2324-B5E0395EDD76}"/>
                </a:ext>
              </a:extLst>
            </p:cNvPr>
            <p:cNvSpPr/>
            <p:nvPr/>
          </p:nvSpPr>
          <p:spPr>
            <a:xfrm flipH="1">
              <a:off x="11481427" y="3210353"/>
              <a:ext cx="15830" cy="8454"/>
            </a:xfrm>
            <a:custGeom>
              <a:avLst/>
              <a:gdLst>
                <a:gd name="connsiteX0" fmla="*/ 15831 w 15830"/>
                <a:gd name="connsiteY0" fmla="*/ 8455 h 8454"/>
                <a:gd name="connsiteX1" fmla="*/ 0 w 15830"/>
                <a:gd name="connsiteY1" fmla="*/ 0 h 8454"/>
                <a:gd name="connsiteX2" fmla="*/ 15831 w 15830"/>
                <a:gd name="connsiteY2" fmla="*/ 8455 h 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0" h="8454">
                  <a:moveTo>
                    <a:pt x="15831" y="8455"/>
                  </a:moveTo>
                  <a:cubicBezTo>
                    <a:pt x="10434" y="5936"/>
                    <a:pt x="5217" y="3058"/>
                    <a:pt x="0" y="0"/>
                  </a:cubicBezTo>
                  <a:cubicBezTo>
                    <a:pt x="5217" y="3058"/>
                    <a:pt x="10434" y="5756"/>
                    <a:pt x="15831" y="8455"/>
                  </a:cubicBezTo>
                  <a:close/>
                </a:path>
              </a:pathLst>
            </a:custGeom>
            <a:gradFill>
              <a:gsLst>
                <a:gs pos="0">
                  <a:srgbClr val="0098FF"/>
                </a:gs>
                <a:gs pos="50000">
                  <a:srgbClr val="00BCFF"/>
                </a:gs>
                <a:gs pos="100000">
                  <a:srgbClr val="00E1FF"/>
                </a:gs>
              </a:gsLst>
              <a:lin ang="13499835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" name="Freeform: Shape 50">
              <a:extLst>
                <a:ext uri="{FF2B5EF4-FFF2-40B4-BE49-F238E27FC236}">
                  <a16:creationId xmlns:a16="http://schemas.microsoft.com/office/drawing/2014/main" id="{0BAE3C18-70B9-E263-BDB5-8672B7B911CE}"/>
                </a:ext>
              </a:extLst>
            </p:cNvPr>
            <p:cNvSpPr/>
            <p:nvPr/>
          </p:nvSpPr>
          <p:spPr>
            <a:xfrm flipH="1">
              <a:off x="11394000" y="2459124"/>
              <a:ext cx="460343" cy="524025"/>
            </a:xfrm>
            <a:custGeom>
              <a:avLst/>
              <a:gdLst>
                <a:gd name="connsiteX0" fmla="*/ 0 w 460343"/>
                <a:gd name="connsiteY0" fmla="*/ 406016 h 524025"/>
                <a:gd name="connsiteX1" fmla="*/ 118009 w 460343"/>
                <a:gd name="connsiteY1" fmla="*/ 524026 h 524025"/>
                <a:gd name="connsiteX2" fmla="*/ 460344 w 460343"/>
                <a:gd name="connsiteY2" fmla="*/ 181691 h 524025"/>
                <a:gd name="connsiteX3" fmla="*/ 278833 w 460343"/>
                <a:gd name="connsiteY3" fmla="*/ 0 h 524025"/>
                <a:gd name="connsiteX4" fmla="*/ 342335 w 460343"/>
                <a:gd name="connsiteY4" fmla="*/ 63682 h 524025"/>
                <a:gd name="connsiteX5" fmla="*/ 0 w 460343"/>
                <a:gd name="connsiteY5" fmla="*/ 406016 h 5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343" h="524025">
                  <a:moveTo>
                    <a:pt x="0" y="406016"/>
                  </a:moveTo>
                  <a:lnTo>
                    <a:pt x="118009" y="524026"/>
                  </a:lnTo>
                  <a:lnTo>
                    <a:pt x="460344" y="181691"/>
                  </a:lnTo>
                  <a:lnTo>
                    <a:pt x="278833" y="0"/>
                  </a:lnTo>
                  <a:lnTo>
                    <a:pt x="342335" y="63682"/>
                  </a:lnTo>
                  <a:lnTo>
                    <a:pt x="0" y="406016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46" name="Freeform: Shape 51">
              <a:extLst>
                <a:ext uri="{FF2B5EF4-FFF2-40B4-BE49-F238E27FC236}">
                  <a16:creationId xmlns:a16="http://schemas.microsoft.com/office/drawing/2014/main" id="{A8DB4DAB-E567-81E3-0478-FF4297E5D92B}"/>
                </a:ext>
              </a:extLst>
            </p:cNvPr>
            <p:cNvSpPr/>
            <p:nvPr/>
          </p:nvSpPr>
          <p:spPr>
            <a:xfrm flipH="1">
              <a:off x="11575511" y="2277433"/>
              <a:ext cx="460523" cy="524025"/>
            </a:xfrm>
            <a:custGeom>
              <a:avLst/>
              <a:gdLst>
                <a:gd name="connsiteX0" fmla="*/ 0 w 460523"/>
                <a:gd name="connsiteY0" fmla="*/ 406016 h 524025"/>
                <a:gd name="connsiteX1" fmla="*/ 118009 w 460523"/>
                <a:gd name="connsiteY1" fmla="*/ 524025 h 524025"/>
                <a:gd name="connsiteX2" fmla="*/ 460524 w 460523"/>
                <a:gd name="connsiteY2" fmla="*/ 181691 h 524025"/>
                <a:gd name="connsiteX3" fmla="*/ 278833 w 460523"/>
                <a:gd name="connsiteY3" fmla="*/ 0 h 524025"/>
                <a:gd name="connsiteX4" fmla="*/ 342514 w 460523"/>
                <a:gd name="connsiteY4" fmla="*/ 63682 h 524025"/>
                <a:gd name="connsiteX5" fmla="*/ 0 w 460523"/>
                <a:gd name="connsiteY5" fmla="*/ 406016 h 5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3" h="524025">
                  <a:moveTo>
                    <a:pt x="0" y="406016"/>
                  </a:moveTo>
                  <a:lnTo>
                    <a:pt x="118009" y="524025"/>
                  </a:lnTo>
                  <a:lnTo>
                    <a:pt x="460524" y="181691"/>
                  </a:lnTo>
                  <a:lnTo>
                    <a:pt x="278833" y="0"/>
                  </a:lnTo>
                  <a:lnTo>
                    <a:pt x="342514" y="63682"/>
                  </a:lnTo>
                  <a:lnTo>
                    <a:pt x="0" y="406016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47" name="Freeform: Shape 52">
              <a:extLst>
                <a:ext uri="{FF2B5EF4-FFF2-40B4-BE49-F238E27FC236}">
                  <a16:creationId xmlns:a16="http://schemas.microsoft.com/office/drawing/2014/main" id="{E669FF5B-FD42-D3E5-08B5-8EF27889B7FA}"/>
                </a:ext>
              </a:extLst>
            </p:cNvPr>
            <p:cNvSpPr/>
            <p:nvPr/>
          </p:nvSpPr>
          <p:spPr>
            <a:xfrm flipH="1">
              <a:off x="12120404" y="1853067"/>
              <a:ext cx="61163" cy="122326"/>
            </a:xfrm>
            <a:custGeom>
              <a:avLst/>
              <a:gdLst>
                <a:gd name="connsiteX0" fmla="*/ 61163 w 61163"/>
                <a:gd name="connsiteY0" fmla="*/ 61163 h 122326"/>
                <a:gd name="connsiteX1" fmla="*/ 0 w 61163"/>
                <a:gd name="connsiteY1" fmla="*/ 122327 h 122326"/>
                <a:gd name="connsiteX2" fmla="*/ 0 w 61163"/>
                <a:gd name="connsiteY2" fmla="*/ 0 h 122326"/>
                <a:gd name="connsiteX3" fmla="*/ 61163 w 61163"/>
                <a:gd name="connsiteY3" fmla="*/ 61163 h 12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63" h="122326">
                  <a:moveTo>
                    <a:pt x="61163" y="61163"/>
                  </a:moveTo>
                  <a:lnTo>
                    <a:pt x="0" y="122327"/>
                  </a:lnTo>
                  <a:lnTo>
                    <a:pt x="0" y="0"/>
                  </a:lnTo>
                  <a:lnTo>
                    <a:pt x="61163" y="61163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48" name="Freeform: Shape 53">
              <a:extLst>
                <a:ext uri="{FF2B5EF4-FFF2-40B4-BE49-F238E27FC236}">
                  <a16:creationId xmlns:a16="http://schemas.microsoft.com/office/drawing/2014/main" id="{42BDB9DF-6FE4-3FE5-7ECD-58AD508D384C}"/>
                </a:ext>
              </a:extLst>
            </p:cNvPr>
            <p:cNvSpPr/>
            <p:nvPr/>
          </p:nvSpPr>
          <p:spPr>
            <a:xfrm flipH="1">
              <a:off x="11938893" y="1977912"/>
              <a:ext cx="242674" cy="360683"/>
            </a:xfrm>
            <a:custGeom>
              <a:avLst/>
              <a:gdLst>
                <a:gd name="connsiteX0" fmla="*/ 0 w 242674"/>
                <a:gd name="connsiteY0" fmla="*/ 360684 h 360683"/>
                <a:gd name="connsiteX1" fmla="*/ 0 w 242674"/>
                <a:gd name="connsiteY1" fmla="*/ 124665 h 360683"/>
                <a:gd name="connsiteX2" fmla="*/ 124665 w 242674"/>
                <a:gd name="connsiteY2" fmla="*/ 0 h 360683"/>
                <a:gd name="connsiteX3" fmla="*/ 242674 w 242674"/>
                <a:gd name="connsiteY3" fmla="*/ 118009 h 360683"/>
                <a:gd name="connsiteX4" fmla="*/ 0 w 242674"/>
                <a:gd name="connsiteY4" fmla="*/ 360684 h 36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674" h="360683">
                  <a:moveTo>
                    <a:pt x="0" y="360684"/>
                  </a:moveTo>
                  <a:lnTo>
                    <a:pt x="0" y="124665"/>
                  </a:lnTo>
                  <a:lnTo>
                    <a:pt x="124665" y="0"/>
                  </a:lnTo>
                  <a:lnTo>
                    <a:pt x="242674" y="118009"/>
                  </a:lnTo>
                  <a:lnTo>
                    <a:pt x="0" y="360684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49" name="Freeform: Shape 54">
              <a:extLst>
                <a:ext uri="{FF2B5EF4-FFF2-40B4-BE49-F238E27FC236}">
                  <a16:creationId xmlns:a16="http://schemas.microsoft.com/office/drawing/2014/main" id="{EB5A16A6-1D30-EF35-8F3B-1B6C932C7D00}"/>
                </a:ext>
              </a:extLst>
            </p:cNvPr>
            <p:cNvSpPr/>
            <p:nvPr/>
          </p:nvSpPr>
          <p:spPr>
            <a:xfrm flipH="1">
              <a:off x="11757201" y="2159423"/>
              <a:ext cx="434799" cy="460523"/>
            </a:xfrm>
            <a:custGeom>
              <a:avLst/>
              <a:gdLst>
                <a:gd name="connsiteX0" fmla="*/ 434799 w 434799"/>
                <a:gd name="connsiteY0" fmla="*/ 118009 h 460523"/>
                <a:gd name="connsiteX1" fmla="*/ 354387 w 434799"/>
                <a:gd name="connsiteY1" fmla="*/ 198601 h 460523"/>
                <a:gd name="connsiteX2" fmla="*/ 283150 w 434799"/>
                <a:gd name="connsiteY2" fmla="*/ 269658 h 460523"/>
                <a:gd name="connsiteX3" fmla="*/ 282610 w 434799"/>
                <a:gd name="connsiteY3" fmla="*/ 270198 h 460523"/>
                <a:gd name="connsiteX4" fmla="*/ 92465 w 434799"/>
                <a:gd name="connsiteY4" fmla="*/ 460524 h 460523"/>
                <a:gd name="connsiteX5" fmla="*/ 0 w 434799"/>
                <a:gd name="connsiteY5" fmla="*/ 368059 h 460523"/>
                <a:gd name="connsiteX6" fmla="*/ 0 w 434799"/>
                <a:gd name="connsiteY6" fmla="*/ 316970 h 460523"/>
                <a:gd name="connsiteX7" fmla="*/ 10434 w 434799"/>
                <a:gd name="connsiteY7" fmla="*/ 306536 h 460523"/>
                <a:gd name="connsiteX8" fmla="*/ 164601 w 434799"/>
                <a:gd name="connsiteY8" fmla="*/ 152189 h 460523"/>
                <a:gd name="connsiteX9" fmla="*/ 165141 w 434799"/>
                <a:gd name="connsiteY9" fmla="*/ 151649 h 460523"/>
                <a:gd name="connsiteX10" fmla="*/ 236378 w 434799"/>
                <a:gd name="connsiteY10" fmla="*/ 80592 h 460523"/>
                <a:gd name="connsiteX11" fmla="*/ 316790 w 434799"/>
                <a:gd name="connsiteY11" fmla="*/ 0 h 460523"/>
                <a:gd name="connsiteX12" fmla="*/ 434799 w 434799"/>
                <a:gd name="connsiteY12" fmla="*/ 118009 h 46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99" h="460523">
                  <a:moveTo>
                    <a:pt x="434799" y="118009"/>
                  </a:moveTo>
                  <a:lnTo>
                    <a:pt x="354387" y="198601"/>
                  </a:lnTo>
                  <a:lnTo>
                    <a:pt x="283150" y="269658"/>
                  </a:lnTo>
                  <a:lnTo>
                    <a:pt x="282610" y="270198"/>
                  </a:lnTo>
                  <a:lnTo>
                    <a:pt x="92465" y="460524"/>
                  </a:lnTo>
                  <a:lnTo>
                    <a:pt x="0" y="368059"/>
                  </a:lnTo>
                  <a:lnTo>
                    <a:pt x="0" y="316970"/>
                  </a:lnTo>
                  <a:lnTo>
                    <a:pt x="10434" y="306536"/>
                  </a:lnTo>
                  <a:lnTo>
                    <a:pt x="164601" y="152189"/>
                  </a:lnTo>
                  <a:lnTo>
                    <a:pt x="165141" y="151649"/>
                  </a:lnTo>
                  <a:lnTo>
                    <a:pt x="236378" y="80592"/>
                  </a:lnTo>
                  <a:lnTo>
                    <a:pt x="316790" y="0"/>
                  </a:lnTo>
                  <a:lnTo>
                    <a:pt x="434799" y="118009"/>
                  </a:ln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50" name="Freeform: Shape 55">
              <a:extLst>
                <a:ext uri="{FF2B5EF4-FFF2-40B4-BE49-F238E27FC236}">
                  <a16:creationId xmlns:a16="http://schemas.microsoft.com/office/drawing/2014/main" id="{2365DB64-5EF8-F092-36F1-32CE093CEDA7}"/>
                </a:ext>
              </a:extLst>
            </p:cNvPr>
            <p:cNvSpPr/>
            <p:nvPr/>
          </p:nvSpPr>
          <p:spPr>
            <a:xfrm flipH="1">
              <a:off x="7806503" y="354837"/>
              <a:ext cx="707695" cy="707695"/>
            </a:xfrm>
            <a:custGeom>
              <a:avLst/>
              <a:gdLst>
                <a:gd name="connsiteX0" fmla="*/ 41285 w 707695"/>
                <a:gd name="connsiteY0" fmla="*/ 41285 h 707695"/>
                <a:gd name="connsiteX1" fmla="*/ 41285 w 707695"/>
                <a:gd name="connsiteY1" fmla="*/ 41285 h 707695"/>
                <a:gd name="connsiteX2" fmla="*/ 240426 w 707695"/>
                <a:gd name="connsiteY2" fmla="*/ 41285 h 707695"/>
                <a:gd name="connsiteX3" fmla="*/ 666410 w 707695"/>
                <a:gd name="connsiteY3" fmla="*/ 467270 h 707695"/>
                <a:gd name="connsiteX4" fmla="*/ 666410 w 707695"/>
                <a:gd name="connsiteY4" fmla="*/ 666410 h 707695"/>
                <a:gd name="connsiteX5" fmla="*/ 666410 w 707695"/>
                <a:gd name="connsiteY5" fmla="*/ 666410 h 707695"/>
                <a:gd name="connsiteX6" fmla="*/ 467270 w 707695"/>
                <a:gd name="connsiteY6" fmla="*/ 666410 h 707695"/>
                <a:gd name="connsiteX7" fmla="*/ 41285 w 707695"/>
                <a:gd name="connsiteY7" fmla="*/ 240426 h 707695"/>
                <a:gd name="connsiteX8" fmla="*/ 41285 w 707695"/>
                <a:gd name="connsiteY8" fmla="*/ 41285 h 70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7695" h="707695">
                  <a:moveTo>
                    <a:pt x="41285" y="41285"/>
                  </a:moveTo>
                  <a:lnTo>
                    <a:pt x="41285" y="41285"/>
                  </a:lnTo>
                  <a:cubicBezTo>
                    <a:pt x="96332" y="-13762"/>
                    <a:pt x="185559" y="-13762"/>
                    <a:pt x="240426" y="41285"/>
                  </a:cubicBezTo>
                  <a:lnTo>
                    <a:pt x="666410" y="467270"/>
                  </a:lnTo>
                  <a:cubicBezTo>
                    <a:pt x="721457" y="522317"/>
                    <a:pt x="721457" y="611543"/>
                    <a:pt x="666410" y="666410"/>
                  </a:cubicBezTo>
                  <a:lnTo>
                    <a:pt x="666410" y="666410"/>
                  </a:lnTo>
                  <a:cubicBezTo>
                    <a:pt x="611363" y="721457"/>
                    <a:pt x="522137" y="721457"/>
                    <a:pt x="467270" y="666410"/>
                  </a:cubicBezTo>
                  <a:lnTo>
                    <a:pt x="41285" y="240426"/>
                  </a:lnTo>
                  <a:cubicBezTo>
                    <a:pt x="-13762" y="185379"/>
                    <a:pt x="-13762" y="96152"/>
                    <a:pt x="41285" y="41285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1" name="Freeform: Shape 56">
              <a:extLst>
                <a:ext uri="{FF2B5EF4-FFF2-40B4-BE49-F238E27FC236}">
                  <a16:creationId xmlns:a16="http://schemas.microsoft.com/office/drawing/2014/main" id="{30EDCCE0-0826-6A77-C28F-67B25222B174}"/>
                </a:ext>
              </a:extLst>
            </p:cNvPr>
            <p:cNvSpPr/>
            <p:nvPr/>
          </p:nvSpPr>
          <p:spPr>
            <a:xfrm flipH="1">
              <a:off x="11297757" y="5693582"/>
              <a:ext cx="554787" cy="554787"/>
            </a:xfrm>
            <a:custGeom>
              <a:avLst/>
              <a:gdLst>
                <a:gd name="connsiteX0" fmla="*/ 32381 w 554787"/>
                <a:gd name="connsiteY0" fmla="*/ 32380 h 554787"/>
                <a:gd name="connsiteX1" fmla="*/ 32381 w 554787"/>
                <a:gd name="connsiteY1" fmla="*/ 32380 h 554787"/>
                <a:gd name="connsiteX2" fmla="*/ 188527 w 554787"/>
                <a:gd name="connsiteY2" fmla="*/ 32380 h 554787"/>
                <a:gd name="connsiteX3" fmla="*/ 522406 w 554787"/>
                <a:gd name="connsiteY3" fmla="*/ 366260 h 554787"/>
                <a:gd name="connsiteX4" fmla="*/ 522406 w 554787"/>
                <a:gd name="connsiteY4" fmla="*/ 522407 h 554787"/>
                <a:gd name="connsiteX5" fmla="*/ 522406 w 554787"/>
                <a:gd name="connsiteY5" fmla="*/ 522407 h 554787"/>
                <a:gd name="connsiteX6" fmla="*/ 366260 w 554787"/>
                <a:gd name="connsiteY6" fmla="*/ 522407 h 554787"/>
                <a:gd name="connsiteX7" fmla="*/ 32381 w 554787"/>
                <a:gd name="connsiteY7" fmla="*/ 188527 h 554787"/>
                <a:gd name="connsiteX8" fmla="*/ 32381 w 554787"/>
                <a:gd name="connsiteY8" fmla="*/ 32380 h 55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787" h="554787">
                  <a:moveTo>
                    <a:pt x="32381" y="32380"/>
                  </a:moveTo>
                  <a:lnTo>
                    <a:pt x="32381" y="32380"/>
                  </a:lnTo>
                  <a:cubicBezTo>
                    <a:pt x="75555" y="-10793"/>
                    <a:pt x="145353" y="-10793"/>
                    <a:pt x="188527" y="32380"/>
                  </a:cubicBezTo>
                  <a:lnTo>
                    <a:pt x="522406" y="366260"/>
                  </a:lnTo>
                  <a:cubicBezTo>
                    <a:pt x="565581" y="409435"/>
                    <a:pt x="565581" y="479233"/>
                    <a:pt x="522406" y="522407"/>
                  </a:cubicBezTo>
                  <a:lnTo>
                    <a:pt x="522406" y="522407"/>
                  </a:lnTo>
                  <a:cubicBezTo>
                    <a:pt x="479232" y="565581"/>
                    <a:pt x="409434" y="565581"/>
                    <a:pt x="366260" y="522407"/>
                  </a:cubicBezTo>
                  <a:lnTo>
                    <a:pt x="32381" y="188527"/>
                  </a:lnTo>
                  <a:cubicBezTo>
                    <a:pt x="-10794" y="145353"/>
                    <a:pt x="-10794" y="75555"/>
                    <a:pt x="32381" y="3238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52" name="Freeform: Shape 57">
              <a:extLst>
                <a:ext uri="{FF2B5EF4-FFF2-40B4-BE49-F238E27FC236}">
                  <a16:creationId xmlns:a16="http://schemas.microsoft.com/office/drawing/2014/main" id="{946FC67F-A3C9-609B-DBE6-60A87F5EF543}"/>
                </a:ext>
              </a:extLst>
            </p:cNvPr>
            <p:cNvSpPr/>
            <p:nvPr/>
          </p:nvSpPr>
          <p:spPr>
            <a:xfrm flipH="1">
              <a:off x="9049287" y="5732619"/>
              <a:ext cx="2108694" cy="1182429"/>
            </a:xfrm>
            <a:custGeom>
              <a:avLst/>
              <a:gdLst>
                <a:gd name="connsiteX0" fmla="*/ 2108695 w 2108694"/>
                <a:gd name="connsiteY0" fmla="*/ 1054347 h 1182429"/>
                <a:gd name="connsiteX1" fmla="*/ 2100959 w 2108694"/>
                <a:gd name="connsiteY1" fmla="*/ 1182430 h 1182429"/>
                <a:gd name="connsiteX2" fmla="*/ 7735 w 2108694"/>
                <a:gd name="connsiteY2" fmla="*/ 1182430 h 1182429"/>
                <a:gd name="connsiteX3" fmla="*/ 0 w 2108694"/>
                <a:gd name="connsiteY3" fmla="*/ 1054347 h 1182429"/>
                <a:gd name="connsiteX4" fmla="*/ 91565 w 2108694"/>
                <a:gd name="connsiteY4" fmla="*/ 624405 h 1182429"/>
                <a:gd name="connsiteX5" fmla="*/ 686468 w 2108694"/>
                <a:gd name="connsiteY5" fmla="*/ 66020 h 1182429"/>
                <a:gd name="connsiteX6" fmla="*/ 1054347 w 2108694"/>
                <a:gd name="connsiteY6" fmla="*/ 0 h 1182429"/>
                <a:gd name="connsiteX7" fmla="*/ 2108695 w 2108694"/>
                <a:gd name="connsiteY7" fmla="*/ 1054347 h 118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694" h="1182429">
                  <a:moveTo>
                    <a:pt x="2108695" y="1054347"/>
                  </a:moveTo>
                  <a:cubicBezTo>
                    <a:pt x="2108695" y="1097701"/>
                    <a:pt x="2105996" y="1140515"/>
                    <a:pt x="2100959" y="1182430"/>
                  </a:cubicBezTo>
                  <a:lnTo>
                    <a:pt x="7735" y="1182430"/>
                  </a:lnTo>
                  <a:cubicBezTo>
                    <a:pt x="2698" y="1140515"/>
                    <a:pt x="0" y="1097701"/>
                    <a:pt x="0" y="1054347"/>
                  </a:cubicBezTo>
                  <a:cubicBezTo>
                    <a:pt x="0" y="901079"/>
                    <a:pt x="32560" y="755726"/>
                    <a:pt x="91565" y="624405"/>
                  </a:cubicBezTo>
                  <a:cubicBezTo>
                    <a:pt x="206336" y="367339"/>
                    <a:pt x="421127" y="164781"/>
                    <a:pt x="686468" y="66020"/>
                  </a:cubicBezTo>
                  <a:cubicBezTo>
                    <a:pt x="801059" y="23386"/>
                    <a:pt x="925005" y="0"/>
                    <a:pt x="1054347" y="0"/>
                  </a:cubicBezTo>
                  <a:cubicBezTo>
                    <a:pt x="1636658" y="0"/>
                    <a:pt x="2108695" y="472037"/>
                    <a:pt x="2108695" y="1054347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3" name="Freeform: Shape 58">
              <a:extLst>
                <a:ext uri="{FF2B5EF4-FFF2-40B4-BE49-F238E27FC236}">
                  <a16:creationId xmlns:a16="http://schemas.microsoft.com/office/drawing/2014/main" id="{9207EE5A-2C0E-F9AA-ACF6-8A44FE475955}"/>
                </a:ext>
              </a:extLst>
            </p:cNvPr>
            <p:cNvSpPr/>
            <p:nvPr/>
          </p:nvSpPr>
          <p:spPr>
            <a:xfrm flipH="1">
              <a:off x="6431498" y="3279971"/>
              <a:ext cx="480851" cy="480851"/>
            </a:xfrm>
            <a:custGeom>
              <a:avLst/>
              <a:gdLst>
                <a:gd name="connsiteX0" fmla="*/ 480492 w 480851"/>
                <a:gd name="connsiteY0" fmla="*/ 228103 h 480851"/>
                <a:gd name="connsiteX1" fmla="*/ 480492 w 480851"/>
                <a:gd name="connsiteY1" fmla="*/ 228103 h 480851"/>
                <a:gd name="connsiteX2" fmla="*/ 240336 w 480851"/>
                <a:gd name="connsiteY2" fmla="*/ 0 h 480851"/>
                <a:gd name="connsiteX3" fmla="*/ 105057 w 480851"/>
                <a:gd name="connsiteY3" fmla="*/ 41735 h 480851"/>
                <a:gd name="connsiteX4" fmla="*/ 103258 w 480851"/>
                <a:gd name="connsiteY4" fmla="*/ 42994 h 480851"/>
                <a:gd name="connsiteX5" fmla="*/ 0 w 480851"/>
                <a:gd name="connsiteY5" fmla="*/ 240516 h 480851"/>
                <a:gd name="connsiteX6" fmla="*/ 240336 w 480851"/>
                <a:gd name="connsiteY6" fmla="*/ 480851 h 480851"/>
                <a:gd name="connsiteX7" fmla="*/ 437857 w 480851"/>
                <a:gd name="connsiteY7" fmla="*/ 377593 h 480851"/>
                <a:gd name="connsiteX8" fmla="*/ 442715 w 480851"/>
                <a:gd name="connsiteY8" fmla="*/ 370038 h 480851"/>
                <a:gd name="connsiteX9" fmla="*/ 471677 w 480851"/>
                <a:gd name="connsiteY9" fmla="*/ 306176 h 480851"/>
                <a:gd name="connsiteX10" fmla="*/ 480852 w 480851"/>
                <a:gd name="connsiteY10" fmla="*/ 240516 h 480851"/>
                <a:gd name="connsiteX11" fmla="*/ 480492 w 480851"/>
                <a:gd name="connsiteY11" fmla="*/ 228103 h 480851"/>
                <a:gd name="connsiteX12" fmla="*/ 240336 w 480851"/>
                <a:gd name="connsiteY12" fmla="*/ 340356 h 480851"/>
                <a:gd name="connsiteX13" fmla="*/ 140496 w 480851"/>
                <a:gd name="connsiteY13" fmla="*/ 240516 h 480851"/>
                <a:gd name="connsiteX14" fmla="*/ 206696 w 480851"/>
                <a:gd name="connsiteY14" fmla="*/ 146432 h 480851"/>
                <a:gd name="connsiteX15" fmla="*/ 240336 w 480851"/>
                <a:gd name="connsiteY15" fmla="*/ 140496 h 480851"/>
                <a:gd name="connsiteX16" fmla="*/ 246093 w 480851"/>
                <a:gd name="connsiteY16" fmla="*/ 140856 h 480851"/>
                <a:gd name="connsiteX17" fmla="*/ 333160 w 480851"/>
                <a:gd name="connsiteY17" fmla="*/ 203638 h 480851"/>
                <a:gd name="connsiteX18" fmla="*/ 333160 w 480851"/>
                <a:gd name="connsiteY18" fmla="*/ 203638 h 480851"/>
                <a:gd name="connsiteX19" fmla="*/ 340356 w 480851"/>
                <a:gd name="connsiteY19" fmla="*/ 240516 h 480851"/>
                <a:gd name="connsiteX20" fmla="*/ 334419 w 480851"/>
                <a:gd name="connsiteY20" fmla="*/ 274156 h 480851"/>
                <a:gd name="connsiteX21" fmla="*/ 240336 w 480851"/>
                <a:gd name="connsiteY21" fmla="*/ 340356 h 48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0851" h="480851">
                  <a:moveTo>
                    <a:pt x="480492" y="228103"/>
                  </a:moveTo>
                  <a:lnTo>
                    <a:pt x="480492" y="228103"/>
                  </a:lnTo>
                  <a:cubicBezTo>
                    <a:pt x="474016" y="100919"/>
                    <a:pt x="368959" y="0"/>
                    <a:pt x="240336" y="0"/>
                  </a:cubicBezTo>
                  <a:cubicBezTo>
                    <a:pt x="190146" y="0"/>
                    <a:pt x="143554" y="15471"/>
                    <a:pt x="105057" y="41735"/>
                  </a:cubicBezTo>
                  <a:cubicBezTo>
                    <a:pt x="104338" y="42095"/>
                    <a:pt x="103798" y="42455"/>
                    <a:pt x="103258" y="42994"/>
                  </a:cubicBezTo>
                  <a:cubicBezTo>
                    <a:pt x="40836" y="86348"/>
                    <a:pt x="0" y="158665"/>
                    <a:pt x="0" y="240516"/>
                  </a:cubicBezTo>
                  <a:cubicBezTo>
                    <a:pt x="0" y="373276"/>
                    <a:pt x="107576" y="480851"/>
                    <a:pt x="240336" y="480851"/>
                  </a:cubicBezTo>
                  <a:cubicBezTo>
                    <a:pt x="322187" y="480851"/>
                    <a:pt x="394504" y="440016"/>
                    <a:pt x="437857" y="377593"/>
                  </a:cubicBezTo>
                  <a:cubicBezTo>
                    <a:pt x="439656" y="375075"/>
                    <a:pt x="441275" y="372556"/>
                    <a:pt x="442715" y="370038"/>
                  </a:cubicBezTo>
                  <a:cubicBezTo>
                    <a:pt x="455487" y="350610"/>
                    <a:pt x="465201" y="329022"/>
                    <a:pt x="471677" y="306176"/>
                  </a:cubicBezTo>
                  <a:cubicBezTo>
                    <a:pt x="477614" y="285309"/>
                    <a:pt x="480852" y="263362"/>
                    <a:pt x="480852" y="240516"/>
                  </a:cubicBezTo>
                  <a:cubicBezTo>
                    <a:pt x="480852" y="236378"/>
                    <a:pt x="480852" y="232241"/>
                    <a:pt x="480492" y="228103"/>
                  </a:cubicBezTo>
                  <a:close/>
                  <a:moveTo>
                    <a:pt x="240336" y="340356"/>
                  </a:moveTo>
                  <a:cubicBezTo>
                    <a:pt x="185289" y="340356"/>
                    <a:pt x="140496" y="295562"/>
                    <a:pt x="140496" y="240516"/>
                  </a:cubicBezTo>
                  <a:cubicBezTo>
                    <a:pt x="140496" y="197162"/>
                    <a:pt x="168199" y="160104"/>
                    <a:pt x="206696" y="146432"/>
                  </a:cubicBezTo>
                  <a:cubicBezTo>
                    <a:pt x="217130" y="142474"/>
                    <a:pt x="228463" y="140496"/>
                    <a:pt x="240336" y="140496"/>
                  </a:cubicBezTo>
                  <a:cubicBezTo>
                    <a:pt x="242315" y="140496"/>
                    <a:pt x="244114" y="140496"/>
                    <a:pt x="246093" y="140856"/>
                  </a:cubicBezTo>
                  <a:cubicBezTo>
                    <a:pt x="285849" y="143014"/>
                    <a:pt x="319308" y="168379"/>
                    <a:pt x="333160" y="203638"/>
                  </a:cubicBezTo>
                  <a:lnTo>
                    <a:pt x="333160" y="203638"/>
                  </a:lnTo>
                  <a:cubicBezTo>
                    <a:pt x="337837" y="215151"/>
                    <a:pt x="340356" y="227563"/>
                    <a:pt x="340356" y="240516"/>
                  </a:cubicBezTo>
                  <a:cubicBezTo>
                    <a:pt x="340356" y="252389"/>
                    <a:pt x="338377" y="263722"/>
                    <a:pt x="334419" y="274156"/>
                  </a:cubicBezTo>
                  <a:cubicBezTo>
                    <a:pt x="320748" y="312652"/>
                    <a:pt x="283690" y="340356"/>
                    <a:pt x="240336" y="340356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50000">
                  <a:schemeClr val="bg2">
                    <a:lumMod val="40000"/>
                    <a:lumOff val="6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13500053" scaled="1"/>
            </a:gradFill>
            <a:ln w="179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IN" b="0" i="0" u="none" strike="noStrike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54" name="Freeform: Shape 59">
              <a:extLst>
                <a:ext uri="{FF2B5EF4-FFF2-40B4-BE49-F238E27FC236}">
                  <a16:creationId xmlns:a16="http://schemas.microsoft.com/office/drawing/2014/main" id="{DF8301A3-596F-0BFE-D613-A73D490C21F0}"/>
                </a:ext>
              </a:extLst>
            </p:cNvPr>
            <p:cNvSpPr/>
            <p:nvPr/>
          </p:nvSpPr>
          <p:spPr>
            <a:xfrm flipH="1">
              <a:off x="11522263" y="3691204"/>
              <a:ext cx="419867" cy="419867"/>
            </a:xfrm>
            <a:custGeom>
              <a:avLst/>
              <a:gdLst>
                <a:gd name="connsiteX0" fmla="*/ 209934 w 419867"/>
                <a:gd name="connsiteY0" fmla="*/ 0 h 419867"/>
                <a:gd name="connsiteX1" fmla="*/ 0 w 419867"/>
                <a:gd name="connsiteY1" fmla="*/ 209934 h 419867"/>
                <a:gd name="connsiteX2" fmla="*/ 209934 w 419867"/>
                <a:gd name="connsiteY2" fmla="*/ 419868 h 419867"/>
                <a:gd name="connsiteX3" fmla="*/ 419868 w 419867"/>
                <a:gd name="connsiteY3" fmla="*/ 209934 h 419867"/>
                <a:gd name="connsiteX4" fmla="*/ 209934 w 419867"/>
                <a:gd name="connsiteY4" fmla="*/ 0 h 419867"/>
                <a:gd name="connsiteX5" fmla="*/ 209934 w 419867"/>
                <a:gd name="connsiteY5" fmla="*/ 297182 h 419867"/>
                <a:gd name="connsiteX6" fmla="*/ 122686 w 419867"/>
                <a:gd name="connsiteY6" fmla="*/ 209934 h 419867"/>
                <a:gd name="connsiteX7" fmla="*/ 209934 w 419867"/>
                <a:gd name="connsiteY7" fmla="*/ 122686 h 419867"/>
                <a:gd name="connsiteX8" fmla="*/ 297182 w 419867"/>
                <a:gd name="connsiteY8" fmla="*/ 209934 h 419867"/>
                <a:gd name="connsiteX9" fmla="*/ 209934 w 419867"/>
                <a:gd name="connsiteY9" fmla="*/ 297182 h 4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67" h="419867">
                  <a:moveTo>
                    <a:pt x="209934" y="0"/>
                  </a:moveTo>
                  <a:cubicBezTo>
                    <a:pt x="94084" y="0"/>
                    <a:pt x="0" y="93904"/>
                    <a:pt x="0" y="209934"/>
                  </a:cubicBezTo>
                  <a:cubicBezTo>
                    <a:pt x="0" y="325964"/>
                    <a:pt x="94084" y="419868"/>
                    <a:pt x="209934" y="419868"/>
                  </a:cubicBezTo>
                  <a:cubicBezTo>
                    <a:pt x="325784" y="419868"/>
                    <a:pt x="419868" y="325784"/>
                    <a:pt x="419868" y="209934"/>
                  </a:cubicBezTo>
                  <a:cubicBezTo>
                    <a:pt x="419868" y="94083"/>
                    <a:pt x="325964" y="0"/>
                    <a:pt x="209934" y="0"/>
                  </a:cubicBezTo>
                  <a:close/>
                  <a:moveTo>
                    <a:pt x="209934" y="297182"/>
                  </a:moveTo>
                  <a:cubicBezTo>
                    <a:pt x="161903" y="297182"/>
                    <a:pt x="122686" y="257965"/>
                    <a:pt x="122686" y="209934"/>
                  </a:cubicBezTo>
                  <a:cubicBezTo>
                    <a:pt x="122686" y="161903"/>
                    <a:pt x="161903" y="122686"/>
                    <a:pt x="209934" y="122686"/>
                  </a:cubicBezTo>
                  <a:cubicBezTo>
                    <a:pt x="257965" y="122686"/>
                    <a:pt x="297182" y="161723"/>
                    <a:pt x="297182" y="209934"/>
                  </a:cubicBezTo>
                  <a:cubicBezTo>
                    <a:pt x="297182" y="258145"/>
                    <a:pt x="258145" y="297182"/>
                    <a:pt x="209934" y="297182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alpha val="69000"/>
                  </a:schemeClr>
                </a:gs>
                <a:gs pos="100000">
                  <a:schemeClr val="bg2">
                    <a:lumMod val="60000"/>
                    <a:lumOff val="40000"/>
                    <a:alpha val="45000"/>
                  </a:schemeClr>
                </a:gs>
              </a:gsLst>
              <a:lin ang="13500000" scaled="1"/>
            </a:gradFill>
            <a:ln w="1798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55" name="Freeform: Shape 61">
            <a:extLst>
              <a:ext uri="{FF2B5EF4-FFF2-40B4-BE49-F238E27FC236}">
                <a16:creationId xmlns:a16="http://schemas.microsoft.com/office/drawing/2014/main" id="{D15967A4-BAA2-82AC-F7BE-3E1413C52D41}"/>
              </a:ext>
            </a:extLst>
          </p:cNvPr>
          <p:cNvSpPr/>
          <p:nvPr userDrawn="1"/>
        </p:nvSpPr>
        <p:spPr>
          <a:xfrm>
            <a:off x="-21866" y="-18281"/>
            <a:ext cx="12213866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  <a:alpha val="32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604894" y="1852015"/>
            <a:ext cx="5486400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kumimoji="0" lang="en-US" sz="40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604894" y="3464888"/>
            <a:ext cx="5486400" cy="492443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32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4894" y="4298751"/>
            <a:ext cx="5486400" cy="1255728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pic>
        <p:nvPicPr>
          <p:cNvPr id="34" name="Picture 33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01ABE68B-D374-5E66-03BB-ED41613E83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8716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7">
            <a:extLst>
              <a:ext uri="{FF2B5EF4-FFF2-40B4-BE49-F238E27FC236}">
                <a16:creationId xmlns:a16="http://schemas.microsoft.com/office/drawing/2014/main" id="{1067BC7C-A773-9F81-5271-6D864B0795C1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gradFill flip="none" rotWithShape="1">
            <a:gsLst>
              <a:gs pos="0">
                <a:schemeClr val="bg2"/>
              </a:gs>
              <a:gs pos="79000">
                <a:schemeClr val="bg2">
                  <a:lumMod val="50000"/>
                </a:schemeClr>
              </a:gs>
            </a:gsLst>
            <a:lin ang="13500000" scaled="1"/>
            <a:tileRect/>
          </a:gra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Free-form: Shape 2">
            <a:extLst>
              <a:ext uri="{FF2B5EF4-FFF2-40B4-BE49-F238E27FC236}">
                <a16:creationId xmlns:a16="http://schemas.microsoft.com/office/drawing/2014/main" id="{F7663A97-211B-4782-DB90-8D7208B8FC2B}"/>
              </a:ext>
            </a:extLst>
          </p:cNvPr>
          <p:cNvSpPr/>
          <p:nvPr userDrawn="1"/>
        </p:nvSpPr>
        <p:spPr bwMode="auto">
          <a:xfrm>
            <a:off x="0" y="3962400"/>
            <a:ext cx="7689741" cy="2297780"/>
          </a:xfrm>
          <a:custGeom>
            <a:avLst/>
            <a:gdLst>
              <a:gd name="connsiteX0" fmla="*/ 0 w 7689741"/>
              <a:gd name="connsiteY0" fmla="*/ 0 h 2297780"/>
              <a:gd name="connsiteX1" fmla="*/ 7689741 w 7689741"/>
              <a:gd name="connsiteY1" fmla="*/ 0 h 2297780"/>
              <a:gd name="connsiteX2" fmla="*/ 5376932 w 7689741"/>
              <a:gd name="connsiteY2" fmla="*/ 2297780 h 2297780"/>
              <a:gd name="connsiteX3" fmla="*/ 0 w 7689741"/>
              <a:gd name="connsiteY3" fmla="*/ 2297780 h 2297780"/>
              <a:gd name="connsiteX4" fmla="*/ 0 w 7689741"/>
              <a:gd name="connsiteY4" fmla="*/ 0 h 229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9741" h="2297780">
                <a:moveTo>
                  <a:pt x="0" y="0"/>
                </a:moveTo>
                <a:lnTo>
                  <a:pt x="7689741" y="0"/>
                </a:lnTo>
                <a:lnTo>
                  <a:pt x="5376932" y="2297780"/>
                </a:lnTo>
                <a:lnTo>
                  <a:pt x="0" y="229778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75000"/>
                </a:schemeClr>
              </a:gs>
              <a:gs pos="69000">
                <a:schemeClr val="bg2">
                  <a:alpha val="0"/>
                </a:schemeClr>
              </a:gs>
            </a:gsLst>
            <a:lin ang="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604894" y="1885586"/>
            <a:ext cx="6843656" cy="1661993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kumimoji="0" lang="en-US" sz="5400" b="0" i="0" u="none" strike="noStrike" kern="1200" cap="none" spc="0" normalizeH="0" baseline="0" dirty="0">
                <a:ln>
                  <a:noFill/>
                </a:ln>
                <a:solidFill>
                  <a:srgbClr val="50E6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604894" y="4341585"/>
            <a:ext cx="5486400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4894" y="4939193"/>
            <a:ext cx="5486400" cy="941796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sp>
        <p:nvSpPr>
          <p:cNvPr id="4" name="Free-form: Shape 3">
            <a:extLst>
              <a:ext uri="{FF2B5EF4-FFF2-40B4-BE49-F238E27FC236}">
                <a16:creationId xmlns:a16="http://schemas.microsoft.com/office/drawing/2014/main" id="{FFA50941-9749-E449-4B27-E57EEC8DD5F3}"/>
              </a:ext>
            </a:extLst>
          </p:cNvPr>
          <p:cNvSpPr/>
          <p:nvPr userDrawn="1"/>
        </p:nvSpPr>
        <p:spPr bwMode="auto">
          <a:xfrm>
            <a:off x="7436274" y="-3432"/>
            <a:ext cx="4427515" cy="6864864"/>
          </a:xfrm>
          <a:custGeom>
            <a:avLst/>
            <a:gdLst>
              <a:gd name="connsiteX0" fmla="*/ 1789133 w 4427515"/>
              <a:gd name="connsiteY0" fmla="*/ 861707 h 6864864"/>
              <a:gd name="connsiteX1" fmla="*/ 4427515 w 4427515"/>
              <a:gd name="connsiteY1" fmla="*/ 3493895 h 6864864"/>
              <a:gd name="connsiteX2" fmla="*/ 1048613 w 4427515"/>
              <a:gd name="connsiteY2" fmla="*/ 6864864 h 6864864"/>
              <a:gd name="connsiteX3" fmla="*/ 123215 w 4427515"/>
              <a:gd name="connsiteY3" fmla="*/ 6864864 h 6864864"/>
              <a:gd name="connsiteX4" fmla="*/ 3502117 w 4427515"/>
              <a:gd name="connsiteY4" fmla="*/ 3493895 h 6864864"/>
              <a:gd name="connsiteX5" fmla="*/ 1326978 w 4427515"/>
              <a:gd name="connsiteY5" fmla="*/ 1323862 h 6864864"/>
              <a:gd name="connsiteX6" fmla="*/ 0 w 4427515"/>
              <a:gd name="connsiteY6" fmla="*/ 0 h 6864864"/>
              <a:gd name="connsiteX7" fmla="*/ 925398 w 4427515"/>
              <a:gd name="connsiteY7" fmla="*/ 0 h 6864864"/>
              <a:gd name="connsiteX8" fmla="*/ 1146848 w 4427515"/>
              <a:gd name="connsiteY8" fmla="*/ 220930 h 6864864"/>
              <a:gd name="connsiteX9" fmla="*/ 684693 w 4427515"/>
              <a:gd name="connsiteY9" fmla="*/ 683085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7515" h="6864864">
                <a:moveTo>
                  <a:pt x="1789133" y="861707"/>
                </a:moveTo>
                <a:lnTo>
                  <a:pt x="4427515" y="3493895"/>
                </a:lnTo>
                <a:lnTo>
                  <a:pt x="1048613" y="6864864"/>
                </a:lnTo>
                <a:lnTo>
                  <a:pt x="123215" y="6864864"/>
                </a:lnTo>
                <a:lnTo>
                  <a:pt x="3502117" y="3493895"/>
                </a:lnTo>
                <a:lnTo>
                  <a:pt x="1326978" y="1323862"/>
                </a:lnTo>
                <a:close/>
                <a:moveTo>
                  <a:pt x="0" y="0"/>
                </a:moveTo>
                <a:lnTo>
                  <a:pt x="925398" y="0"/>
                </a:lnTo>
                <a:lnTo>
                  <a:pt x="1146848" y="220930"/>
                </a:lnTo>
                <a:lnTo>
                  <a:pt x="684693" y="683085"/>
                </a:lnTo>
                <a:close/>
              </a:path>
            </a:pathLst>
          </a:custGeom>
          <a:gradFill flip="none" rotWithShape="1">
            <a:gsLst>
              <a:gs pos="58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162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85FAB7B8-87AF-BFFD-9EF8-D4760A0DDFAA}"/>
              </a:ext>
            </a:extLst>
          </p:cNvPr>
          <p:cNvSpPr/>
          <p:nvPr userDrawn="1"/>
        </p:nvSpPr>
        <p:spPr bwMode="auto">
          <a:xfrm>
            <a:off x="4775200" y="-3432"/>
            <a:ext cx="7416800" cy="6861432"/>
          </a:xfrm>
          <a:custGeom>
            <a:avLst/>
            <a:gdLst>
              <a:gd name="connsiteX0" fmla="*/ 3910617 w 7416800"/>
              <a:gd name="connsiteY0" fmla="*/ 0 h 6861432"/>
              <a:gd name="connsiteX1" fmla="*/ 6331089 w 7416800"/>
              <a:gd name="connsiteY1" fmla="*/ 0 h 6861432"/>
              <a:gd name="connsiteX2" fmla="*/ 7416800 w 7416800"/>
              <a:gd name="connsiteY2" fmla="*/ 1078655 h 6861432"/>
              <a:gd name="connsiteX3" fmla="*/ 7416800 w 7416800"/>
              <a:gd name="connsiteY3" fmla="*/ 1897573 h 6861432"/>
              <a:gd name="connsiteX4" fmla="*/ 2420472 w 7416800"/>
              <a:gd name="connsiteY4" fmla="*/ 6861432 h 6861432"/>
              <a:gd name="connsiteX5" fmla="*/ 0 w 7416800"/>
              <a:gd name="connsiteY5" fmla="*/ 6861432 h 6861432"/>
              <a:gd name="connsiteX6" fmla="*/ 5408465 w 7416800"/>
              <a:gd name="connsiteY6" fmla="*/ 1488114 h 686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16800" h="6861432">
                <a:moveTo>
                  <a:pt x="3910617" y="0"/>
                </a:moveTo>
                <a:lnTo>
                  <a:pt x="6331089" y="0"/>
                </a:lnTo>
                <a:lnTo>
                  <a:pt x="7416800" y="1078655"/>
                </a:lnTo>
                <a:lnTo>
                  <a:pt x="7416800" y="1897573"/>
                </a:lnTo>
                <a:lnTo>
                  <a:pt x="2420472" y="6861432"/>
                </a:lnTo>
                <a:lnTo>
                  <a:pt x="0" y="6861432"/>
                </a:lnTo>
                <a:lnTo>
                  <a:pt x="5408465" y="1488114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50000"/>
                </a:schemeClr>
              </a:gs>
              <a:gs pos="100000">
                <a:schemeClr val="bg2">
                  <a:lumMod val="50000"/>
                  <a:alpha val="0"/>
                </a:schemeClr>
              </a:gs>
            </a:gsLst>
            <a:lin ang="54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3" name="Diamond 12">
            <a:extLst>
              <a:ext uri="{FF2B5EF4-FFF2-40B4-BE49-F238E27FC236}">
                <a16:creationId xmlns:a16="http://schemas.microsoft.com/office/drawing/2014/main" id="{28C9EB09-87DA-8721-20A2-ED61E9585A23}"/>
              </a:ext>
            </a:extLst>
          </p:cNvPr>
          <p:cNvSpPr/>
          <p:nvPr userDrawn="1"/>
        </p:nvSpPr>
        <p:spPr bwMode="auto">
          <a:xfrm>
            <a:off x="7589180" y="4504882"/>
            <a:ext cx="1897720" cy="1897720"/>
          </a:xfrm>
          <a:prstGeom prst="diamond">
            <a:avLst/>
          </a:prstGeom>
          <a:solidFill>
            <a:schemeClr val="bg2">
              <a:lumMod val="40000"/>
              <a:lumOff val="6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6F2B9B44-A761-B9A5-749A-5AF83CA02EC5}"/>
              </a:ext>
            </a:extLst>
          </p:cNvPr>
          <p:cNvSpPr/>
          <p:nvPr userDrawn="1"/>
        </p:nvSpPr>
        <p:spPr bwMode="auto">
          <a:xfrm>
            <a:off x="7975624" y="-3431"/>
            <a:ext cx="4216376" cy="4663101"/>
          </a:xfrm>
          <a:custGeom>
            <a:avLst/>
            <a:gdLst>
              <a:gd name="connsiteX0" fmla="*/ 1488113 w 4216376"/>
              <a:gd name="connsiteY0" fmla="*/ 0 h 4663101"/>
              <a:gd name="connsiteX1" fmla="*/ 4216376 w 4216376"/>
              <a:gd name="connsiteY1" fmla="*/ 0 h 4663101"/>
              <a:gd name="connsiteX2" fmla="*/ 4216376 w 4216376"/>
              <a:gd name="connsiteY2" fmla="*/ 3621713 h 4663101"/>
              <a:gd name="connsiteX3" fmla="*/ 3174988 w 4216376"/>
              <a:gd name="connsiteY3" fmla="*/ 4663101 h 4663101"/>
              <a:gd name="connsiteX4" fmla="*/ 0 w 4216376"/>
              <a:gd name="connsiteY4" fmla="*/ 1488113 h 4663101"/>
              <a:gd name="connsiteX5" fmla="*/ 382797 w 4216376"/>
              <a:gd name="connsiteY5" fmla="*/ 1105316 h 4663101"/>
              <a:gd name="connsiteX6" fmla="*/ 694485 w 4216376"/>
              <a:gd name="connsiteY6" fmla="*/ 1417004 h 4663101"/>
              <a:gd name="connsiteX7" fmla="*/ 1336016 w 4216376"/>
              <a:gd name="connsiteY7" fmla="*/ 775473 h 4663101"/>
              <a:gd name="connsiteX8" fmla="*/ 1024328 w 4216376"/>
              <a:gd name="connsiteY8" fmla="*/ 463785 h 4663101"/>
              <a:gd name="connsiteX0" fmla="*/ 4216376 w 4307816"/>
              <a:gd name="connsiteY0" fmla="*/ 0 h 4663101"/>
              <a:gd name="connsiteX1" fmla="*/ 4216376 w 4307816"/>
              <a:gd name="connsiteY1" fmla="*/ 3621713 h 4663101"/>
              <a:gd name="connsiteX2" fmla="*/ 3174988 w 4307816"/>
              <a:gd name="connsiteY2" fmla="*/ 4663101 h 4663101"/>
              <a:gd name="connsiteX3" fmla="*/ 0 w 4307816"/>
              <a:gd name="connsiteY3" fmla="*/ 1488113 h 4663101"/>
              <a:gd name="connsiteX4" fmla="*/ 382797 w 4307816"/>
              <a:gd name="connsiteY4" fmla="*/ 1105316 h 4663101"/>
              <a:gd name="connsiteX5" fmla="*/ 694485 w 4307816"/>
              <a:gd name="connsiteY5" fmla="*/ 1417004 h 4663101"/>
              <a:gd name="connsiteX6" fmla="*/ 1336016 w 4307816"/>
              <a:gd name="connsiteY6" fmla="*/ 775473 h 4663101"/>
              <a:gd name="connsiteX7" fmla="*/ 1024328 w 4307816"/>
              <a:gd name="connsiteY7" fmla="*/ 463785 h 4663101"/>
              <a:gd name="connsiteX8" fmla="*/ 1488113 w 4307816"/>
              <a:gd name="connsiteY8" fmla="*/ 0 h 4663101"/>
              <a:gd name="connsiteX9" fmla="*/ 4307816 w 4307816"/>
              <a:gd name="connsiteY9" fmla="*/ 91440 h 4663101"/>
              <a:gd name="connsiteX0" fmla="*/ 4216376 w 4216376"/>
              <a:gd name="connsiteY0" fmla="*/ 0 h 4663101"/>
              <a:gd name="connsiteX1" fmla="*/ 4216376 w 4216376"/>
              <a:gd name="connsiteY1" fmla="*/ 3621713 h 4663101"/>
              <a:gd name="connsiteX2" fmla="*/ 3174988 w 4216376"/>
              <a:gd name="connsiteY2" fmla="*/ 4663101 h 4663101"/>
              <a:gd name="connsiteX3" fmla="*/ 0 w 4216376"/>
              <a:gd name="connsiteY3" fmla="*/ 1488113 h 4663101"/>
              <a:gd name="connsiteX4" fmla="*/ 382797 w 4216376"/>
              <a:gd name="connsiteY4" fmla="*/ 1105316 h 4663101"/>
              <a:gd name="connsiteX5" fmla="*/ 694485 w 4216376"/>
              <a:gd name="connsiteY5" fmla="*/ 1417004 h 4663101"/>
              <a:gd name="connsiteX6" fmla="*/ 1336016 w 4216376"/>
              <a:gd name="connsiteY6" fmla="*/ 775473 h 4663101"/>
              <a:gd name="connsiteX7" fmla="*/ 1024328 w 4216376"/>
              <a:gd name="connsiteY7" fmla="*/ 463785 h 4663101"/>
              <a:gd name="connsiteX8" fmla="*/ 1488113 w 4216376"/>
              <a:gd name="connsiteY8" fmla="*/ 0 h 4663101"/>
              <a:gd name="connsiteX0" fmla="*/ 4216376 w 4216376"/>
              <a:gd name="connsiteY0" fmla="*/ 3621713 h 4663101"/>
              <a:gd name="connsiteX1" fmla="*/ 3174988 w 4216376"/>
              <a:gd name="connsiteY1" fmla="*/ 4663101 h 4663101"/>
              <a:gd name="connsiteX2" fmla="*/ 0 w 4216376"/>
              <a:gd name="connsiteY2" fmla="*/ 1488113 h 4663101"/>
              <a:gd name="connsiteX3" fmla="*/ 382797 w 4216376"/>
              <a:gd name="connsiteY3" fmla="*/ 1105316 h 4663101"/>
              <a:gd name="connsiteX4" fmla="*/ 694485 w 4216376"/>
              <a:gd name="connsiteY4" fmla="*/ 1417004 h 4663101"/>
              <a:gd name="connsiteX5" fmla="*/ 1336016 w 4216376"/>
              <a:gd name="connsiteY5" fmla="*/ 775473 h 4663101"/>
              <a:gd name="connsiteX6" fmla="*/ 1024328 w 4216376"/>
              <a:gd name="connsiteY6" fmla="*/ 463785 h 4663101"/>
              <a:gd name="connsiteX7" fmla="*/ 1488113 w 4216376"/>
              <a:gd name="connsiteY7" fmla="*/ 0 h 466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6376" h="4663101">
                <a:moveTo>
                  <a:pt x="4216376" y="3621713"/>
                </a:moveTo>
                <a:lnTo>
                  <a:pt x="3174988" y="4663101"/>
                </a:lnTo>
                <a:lnTo>
                  <a:pt x="0" y="1488113"/>
                </a:lnTo>
                <a:lnTo>
                  <a:pt x="382797" y="1105316"/>
                </a:lnTo>
                <a:lnTo>
                  <a:pt x="694485" y="1417004"/>
                </a:lnTo>
                <a:lnTo>
                  <a:pt x="1336016" y="775473"/>
                </a:lnTo>
                <a:lnTo>
                  <a:pt x="1024328" y="463785"/>
                </a:lnTo>
                <a:lnTo>
                  <a:pt x="1488113" y="0"/>
                </a:lnTo>
              </a:path>
            </a:pathLst>
          </a:custGeom>
          <a:noFill/>
          <a:ln w="127000" cap="rnd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5" name="Diamond 14">
            <a:extLst>
              <a:ext uri="{FF2B5EF4-FFF2-40B4-BE49-F238E27FC236}">
                <a16:creationId xmlns:a16="http://schemas.microsoft.com/office/drawing/2014/main" id="{9C9F5CBC-58F1-15AF-119A-A1B8E949CF33}"/>
              </a:ext>
            </a:extLst>
          </p:cNvPr>
          <p:cNvSpPr/>
          <p:nvPr userDrawn="1"/>
        </p:nvSpPr>
        <p:spPr bwMode="auto">
          <a:xfrm>
            <a:off x="8028578" y="130511"/>
            <a:ext cx="1283062" cy="1283062"/>
          </a:xfrm>
          <a:prstGeom prst="diamond">
            <a:avLst/>
          </a:prstGeom>
          <a:noFill/>
          <a:ln w="12700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6" name="Diamond 15">
            <a:extLst>
              <a:ext uri="{FF2B5EF4-FFF2-40B4-BE49-F238E27FC236}">
                <a16:creationId xmlns:a16="http://schemas.microsoft.com/office/drawing/2014/main" id="{987EA32E-C453-21B7-9E4A-DB92C0B0EBD5}"/>
              </a:ext>
            </a:extLst>
          </p:cNvPr>
          <p:cNvSpPr/>
          <p:nvPr userDrawn="1"/>
        </p:nvSpPr>
        <p:spPr bwMode="auto">
          <a:xfrm>
            <a:off x="9969522" y="3726553"/>
            <a:ext cx="2362178" cy="2362178"/>
          </a:xfrm>
          <a:prstGeom prst="diamond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4FED8837-EA82-0134-1B2A-985F3BAB653E}"/>
              </a:ext>
            </a:extLst>
          </p:cNvPr>
          <p:cNvSpPr/>
          <p:nvPr userDrawn="1"/>
        </p:nvSpPr>
        <p:spPr bwMode="auto">
          <a:xfrm>
            <a:off x="9566574" y="5987398"/>
            <a:ext cx="1150822" cy="874035"/>
          </a:xfrm>
          <a:custGeom>
            <a:avLst/>
            <a:gdLst>
              <a:gd name="connsiteX0" fmla="*/ 575411 w 1150822"/>
              <a:gd name="connsiteY0" fmla="*/ 0 h 874035"/>
              <a:gd name="connsiteX1" fmla="*/ 1150822 w 1150822"/>
              <a:gd name="connsiteY1" fmla="*/ 575411 h 874035"/>
              <a:gd name="connsiteX2" fmla="*/ 852198 w 1150822"/>
              <a:gd name="connsiteY2" fmla="*/ 874035 h 874035"/>
              <a:gd name="connsiteX3" fmla="*/ 298624 w 1150822"/>
              <a:gd name="connsiteY3" fmla="*/ 874035 h 874035"/>
              <a:gd name="connsiteX4" fmla="*/ 0 w 1150822"/>
              <a:gd name="connsiteY4" fmla="*/ 575411 h 874035"/>
              <a:gd name="connsiteX0" fmla="*/ 298624 w 1150822"/>
              <a:gd name="connsiteY0" fmla="*/ 874035 h 965475"/>
              <a:gd name="connsiteX1" fmla="*/ 0 w 1150822"/>
              <a:gd name="connsiteY1" fmla="*/ 575411 h 965475"/>
              <a:gd name="connsiteX2" fmla="*/ 575411 w 1150822"/>
              <a:gd name="connsiteY2" fmla="*/ 0 h 965475"/>
              <a:gd name="connsiteX3" fmla="*/ 1150822 w 1150822"/>
              <a:gd name="connsiteY3" fmla="*/ 575411 h 965475"/>
              <a:gd name="connsiteX4" fmla="*/ 852198 w 1150822"/>
              <a:gd name="connsiteY4" fmla="*/ 874035 h 965475"/>
              <a:gd name="connsiteX5" fmla="*/ 390064 w 1150822"/>
              <a:gd name="connsiteY5" fmla="*/ 965475 h 965475"/>
              <a:gd name="connsiteX0" fmla="*/ 298624 w 1150822"/>
              <a:gd name="connsiteY0" fmla="*/ 874035 h 874035"/>
              <a:gd name="connsiteX1" fmla="*/ 0 w 1150822"/>
              <a:gd name="connsiteY1" fmla="*/ 575411 h 874035"/>
              <a:gd name="connsiteX2" fmla="*/ 575411 w 1150822"/>
              <a:gd name="connsiteY2" fmla="*/ 0 h 874035"/>
              <a:gd name="connsiteX3" fmla="*/ 1150822 w 1150822"/>
              <a:gd name="connsiteY3" fmla="*/ 575411 h 874035"/>
              <a:gd name="connsiteX4" fmla="*/ 852198 w 1150822"/>
              <a:gd name="connsiteY4" fmla="*/ 874035 h 87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0822" h="874035">
                <a:moveTo>
                  <a:pt x="298624" y="874035"/>
                </a:moveTo>
                <a:lnTo>
                  <a:pt x="0" y="575411"/>
                </a:lnTo>
                <a:lnTo>
                  <a:pt x="575411" y="0"/>
                </a:lnTo>
                <a:lnTo>
                  <a:pt x="1150822" y="575411"/>
                </a:lnTo>
                <a:lnTo>
                  <a:pt x="852198" y="874035"/>
                </a:lnTo>
              </a:path>
            </a:pathLst>
          </a:custGeom>
          <a:noFill/>
          <a:ln w="127000" cap="rnd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0" name="Picture 9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4438C39B-CD35-12AC-2545-1D19C141D4A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52024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 (Ligh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604894" y="2182948"/>
            <a:ext cx="5486400" cy="1107996"/>
          </a:xfrm>
          <a:noFill/>
        </p:spPr>
        <p:txBody>
          <a:bodyPr wrap="square" lIns="0" tIns="0" rIns="0" bIns="0" anchor="b" anchorCtr="0">
            <a:spAutoFit/>
          </a:bodyPr>
          <a:lstStyle>
            <a:lvl1pPr marL="0" algn="l" defTabSz="93274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bg2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4894" y="4398497"/>
            <a:ext cx="5486400" cy="837152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7691690-36F4-A761-184E-4D8B145236EF}"/>
              </a:ext>
            </a:extLst>
          </p:cNvPr>
          <p:cNvSpPr/>
          <p:nvPr userDrawn="1"/>
        </p:nvSpPr>
        <p:spPr bwMode="auto">
          <a:xfrm>
            <a:off x="0" y="3582124"/>
            <a:ext cx="8932366" cy="42240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2" name="Freeform: Shape 13">
            <a:extLst>
              <a:ext uri="{FF2B5EF4-FFF2-40B4-BE49-F238E27FC236}">
                <a16:creationId xmlns:a16="http://schemas.microsoft.com/office/drawing/2014/main" id="{06615309-9057-852B-2CB7-FA4544F6C1F8}"/>
              </a:ext>
            </a:extLst>
          </p:cNvPr>
          <p:cNvSpPr/>
          <p:nvPr userDrawn="1"/>
        </p:nvSpPr>
        <p:spPr>
          <a:xfrm>
            <a:off x="6622699" y="2422546"/>
            <a:ext cx="5569302" cy="4499880"/>
          </a:xfrm>
          <a:custGeom>
            <a:avLst/>
            <a:gdLst>
              <a:gd name="connsiteX0" fmla="*/ 2720111 w 2720111"/>
              <a:gd name="connsiteY0" fmla="*/ 521894 h 2197793"/>
              <a:gd name="connsiteX1" fmla="*/ 2720111 w 2720111"/>
              <a:gd name="connsiteY1" fmla="*/ 2197794 h 2197793"/>
              <a:gd name="connsiteX2" fmla="*/ 0 w 2720111"/>
              <a:gd name="connsiteY2" fmla="*/ 2197794 h 2197793"/>
              <a:gd name="connsiteX3" fmla="*/ 2198006 w 2720111"/>
              <a:gd name="connsiteY3" fmla="*/ 0 h 2197793"/>
              <a:gd name="connsiteX4" fmla="*/ 2720111 w 2720111"/>
              <a:gd name="connsiteY4" fmla="*/ 521894 h 219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0111" h="2197793">
                <a:moveTo>
                  <a:pt x="2720111" y="521894"/>
                </a:moveTo>
                <a:lnTo>
                  <a:pt x="2720111" y="2197794"/>
                </a:lnTo>
                <a:lnTo>
                  <a:pt x="0" y="2197794"/>
                </a:lnTo>
                <a:lnTo>
                  <a:pt x="2198006" y="0"/>
                </a:lnTo>
                <a:lnTo>
                  <a:pt x="2720111" y="521894"/>
                </a:lnTo>
                <a:close/>
              </a:path>
            </a:pathLst>
          </a:custGeom>
          <a:gradFill>
            <a:gsLst>
              <a:gs pos="0">
                <a:schemeClr val="bg2"/>
              </a:gs>
              <a:gs pos="50000">
                <a:schemeClr val="bg2">
                  <a:lumMod val="75000"/>
                </a:schemeClr>
              </a:gs>
              <a:gs pos="100000">
                <a:schemeClr val="bg2">
                  <a:lumMod val="50000"/>
                </a:schemeClr>
              </a:gs>
            </a:gsLst>
            <a:lin ang="18939364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: Shape 14">
            <a:extLst>
              <a:ext uri="{FF2B5EF4-FFF2-40B4-BE49-F238E27FC236}">
                <a16:creationId xmlns:a16="http://schemas.microsoft.com/office/drawing/2014/main" id="{15B1E47C-0B6D-B977-1542-9E0224F05FAF}"/>
              </a:ext>
            </a:extLst>
          </p:cNvPr>
          <p:cNvSpPr/>
          <p:nvPr userDrawn="1"/>
        </p:nvSpPr>
        <p:spPr>
          <a:xfrm>
            <a:off x="11125181" y="1353992"/>
            <a:ext cx="1066820" cy="2133642"/>
          </a:xfrm>
          <a:custGeom>
            <a:avLst/>
            <a:gdLst>
              <a:gd name="connsiteX0" fmla="*/ 521048 w 521047"/>
              <a:gd name="connsiteY0" fmla="*/ 0 h 1042095"/>
              <a:gd name="connsiteX1" fmla="*/ 521048 w 521047"/>
              <a:gd name="connsiteY1" fmla="*/ 1042096 h 1042095"/>
              <a:gd name="connsiteX2" fmla="*/ 0 w 521047"/>
              <a:gd name="connsiteY2" fmla="*/ 521048 h 1042095"/>
              <a:gd name="connsiteX3" fmla="*/ 521048 w 521047"/>
              <a:gd name="connsiteY3" fmla="*/ 0 h 1042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47" h="1042095">
                <a:moveTo>
                  <a:pt x="521048" y="0"/>
                </a:moveTo>
                <a:lnTo>
                  <a:pt x="521048" y="1042096"/>
                </a:lnTo>
                <a:lnTo>
                  <a:pt x="0" y="521048"/>
                </a:lnTo>
                <a:lnTo>
                  <a:pt x="521048" y="0"/>
                </a:lnTo>
                <a:close/>
              </a:path>
            </a:pathLst>
          </a:custGeom>
          <a:gradFill>
            <a:gsLst>
              <a:gs pos="0">
                <a:schemeClr val="bg2">
                  <a:lumMod val="20000"/>
                  <a:lumOff val="80000"/>
                </a:schemeClr>
              </a:gs>
              <a:gs pos="63000">
                <a:schemeClr val="bg2">
                  <a:lumMod val="60000"/>
                  <a:lumOff val="40000"/>
                </a:schemeClr>
              </a:gs>
            </a:gsLst>
            <a:lin ang="13500000" scaled="1"/>
          </a:gra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Freeform: Shape 15">
            <a:extLst>
              <a:ext uri="{FF2B5EF4-FFF2-40B4-BE49-F238E27FC236}">
                <a16:creationId xmlns:a16="http://schemas.microsoft.com/office/drawing/2014/main" id="{6985CF81-637B-5A8C-68C6-0BD66131EB61}"/>
              </a:ext>
            </a:extLst>
          </p:cNvPr>
          <p:cNvSpPr/>
          <p:nvPr userDrawn="1"/>
        </p:nvSpPr>
        <p:spPr>
          <a:xfrm>
            <a:off x="5301192" y="32485"/>
            <a:ext cx="6890809" cy="6889941"/>
          </a:xfrm>
          <a:custGeom>
            <a:avLst/>
            <a:gdLst>
              <a:gd name="connsiteX0" fmla="*/ 0 w 3365550"/>
              <a:gd name="connsiteY0" fmla="*/ 3365127 h 3365126"/>
              <a:gd name="connsiteX1" fmla="*/ 645439 w 3365550"/>
              <a:gd name="connsiteY1" fmla="*/ 3365127 h 3365126"/>
              <a:gd name="connsiteX2" fmla="*/ 3365550 w 3365550"/>
              <a:gd name="connsiteY2" fmla="*/ 645439 h 3365126"/>
              <a:gd name="connsiteX3" fmla="*/ 3365550 w 3365550"/>
              <a:gd name="connsiteY3" fmla="*/ 0 h 3365126"/>
              <a:gd name="connsiteX4" fmla="*/ 0 w 3365550"/>
              <a:gd name="connsiteY4" fmla="*/ 3365127 h 33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65550" h="3365126">
                <a:moveTo>
                  <a:pt x="0" y="3365127"/>
                </a:moveTo>
                <a:lnTo>
                  <a:pt x="645439" y="3365127"/>
                </a:lnTo>
                <a:lnTo>
                  <a:pt x="3365550" y="645439"/>
                </a:lnTo>
                <a:lnTo>
                  <a:pt x="3365550" y="0"/>
                </a:lnTo>
                <a:lnTo>
                  <a:pt x="0" y="3365127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2114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Freeform: Shape 16">
            <a:extLst>
              <a:ext uri="{FF2B5EF4-FFF2-40B4-BE49-F238E27FC236}">
                <a16:creationId xmlns:a16="http://schemas.microsoft.com/office/drawing/2014/main" id="{34FFCCB2-8B0D-E903-03D8-07A6431C42B4}"/>
              </a:ext>
            </a:extLst>
          </p:cNvPr>
          <p:cNvSpPr/>
          <p:nvPr userDrawn="1"/>
        </p:nvSpPr>
        <p:spPr>
          <a:xfrm>
            <a:off x="6013706" y="744999"/>
            <a:ext cx="6178295" cy="6177429"/>
          </a:xfrm>
          <a:custGeom>
            <a:avLst/>
            <a:gdLst>
              <a:gd name="connsiteX0" fmla="*/ 3017551 w 3017550"/>
              <a:gd name="connsiteY0" fmla="*/ 0 h 3017127"/>
              <a:gd name="connsiteX1" fmla="*/ 3017551 w 3017550"/>
              <a:gd name="connsiteY1" fmla="*/ 629361 h 3017127"/>
              <a:gd name="connsiteX2" fmla="*/ 629785 w 3017550"/>
              <a:gd name="connsiteY2" fmla="*/ 3017127 h 3017127"/>
              <a:gd name="connsiteX3" fmla="*/ 0 w 3017550"/>
              <a:gd name="connsiteY3" fmla="*/ 3017127 h 3017127"/>
              <a:gd name="connsiteX4" fmla="*/ 3017551 w 3017550"/>
              <a:gd name="connsiteY4" fmla="*/ 0 h 30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7550" h="3017127">
                <a:moveTo>
                  <a:pt x="3017551" y="0"/>
                </a:moveTo>
                <a:lnTo>
                  <a:pt x="3017551" y="629361"/>
                </a:lnTo>
                <a:lnTo>
                  <a:pt x="629785" y="3017127"/>
                </a:lnTo>
                <a:lnTo>
                  <a:pt x="0" y="3017127"/>
                </a:lnTo>
                <a:lnTo>
                  <a:pt x="3017551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2114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Freeform: Shape 17">
            <a:extLst>
              <a:ext uri="{FF2B5EF4-FFF2-40B4-BE49-F238E27FC236}">
                <a16:creationId xmlns:a16="http://schemas.microsoft.com/office/drawing/2014/main" id="{303CED94-978D-A6B3-1FAE-EE2A373145F8}"/>
              </a:ext>
            </a:extLst>
          </p:cNvPr>
          <p:cNvSpPr/>
          <p:nvPr userDrawn="1"/>
        </p:nvSpPr>
        <p:spPr>
          <a:xfrm>
            <a:off x="7915187" y="0"/>
            <a:ext cx="4276814" cy="6758701"/>
          </a:xfrm>
          <a:custGeom>
            <a:avLst/>
            <a:gdLst>
              <a:gd name="connsiteX0" fmla="*/ 2088846 w 2088845"/>
              <a:gd name="connsiteY0" fmla="*/ 0 h 3301027"/>
              <a:gd name="connsiteX1" fmla="*/ 1212182 w 2088845"/>
              <a:gd name="connsiteY1" fmla="*/ 0 h 3301027"/>
              <a:gd name="connsiteX2" fmla="*/ 0 w 2088845"/>
              <a:gd name="connsiteY2" fmla="*/ 1212182 h 3301027"/>
              <a:gd name="connsiteX3" fmla="*/ 2088846 w 2088845"/>
              <a:gd name="connsiteY3" fmla="*/ 3301027 h 3301027"/>
              <a:gd name="connsiteX4" fmla="*/ 2088846 w 2088845"/>
              <a:gd name="connsiteY4" fmla="*/ 2388612 h 3301027"/>
              <a:gd name="connsiteX5" fmla="*/ 912416 w 2088845"/>
              <a:gd name="connsiteY5" fmla="*/ 1212182 h 3301027"/>
              <a:gd name="connsiteX6" fmla="*/ 2088846 w 2088845"/>
              <a:gd name="connsiteY6" fmla="*/ 35964 h 3301027"/>
              <a:gd name="connsiteX7" fmla="*/ 2088846 w 2088845"/>
              <a:gd name="connsiteY7" fmla="*/ 0 h 330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88845" h="3301027">
                <a:moveTo>
                  <a:pt x="2088846" y="0"/>
                </a:moveTo>
                <a:lnTo>
                  <a:pt x="1212182" y="0"/>
                </a:lnTo>
                <a:lnTo>
                  <a:pt x="0" y="1212182"/>
                </a:lnTo>
                <a:lnTo>
                  <a:pt x="2088846" y="3301027"/>
                </a:lnTo>
                <a:lnTo>
                  <a:pt x="2088846" y="2388612"/>
                </a:lnTo>
                <a:lnTo>
                  <a:pt x="912416" y="1212182"/>
                </a:lnTo>
                <a:lnTo>
                  <a:pt x="2088846" y="35964"/>
                </a:lnTo>
                <a:lnTo>
                  <a:pt x="2088846" y="0"/>
                </a:lnTo>
                <a:close/>
              </a:path>
            </a:pathLst>
          </a:custGeom>
          <a:solidFill>
            <a:schemeClr val="bg2"/>
          </a:soli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Freeform: Shape 18">
            <a:extLst>
              <a:ext uri="{FF2B5EF4-FFF2-40B4-BE49-F238E27FC236}">
                <a16:creationId xmlns:a16="http://schemas.microsoft.com/office/drawing/2014/main" id="{9A37D814-1ED8-3FA8-04EC-F3776DBB6EC5}"/>
              </a:ext>
            </a:extLst>
          </p:cNvPr>
          <p:cNvSpPr/>
          <p:nvPr userDrawn="1"/>
        </p:nvSpPr>
        <p:spPr>
          <a:xfrm>
            <a:off x="8584498" y="-110662"/>
            <a:ext cx="2811070" cy="1877223"/>
          </a:xfrm>
          <a:custGeom>
            <a:avLst/>
            <a:gdLst>
              <a:gd name="connsiteX0" fmla="*/ 1372960 w 1372959"/>
              <a:gd name="connsiteY0" fmla="*/ 460333 h 916857"/>
              <a:gd name="connsiteX1" fmla="*/ 916647 w 1372959"/>
              <a:gd name="connsiteY1" fmla="*/ 916858 h 916857"/>
              <a:gd name="connsiteX2" fmla="*/ 0 w 1372959"/>
              <a:gd name="connsiteY2" fmla="*/ 0 h 916857"/>
              <a:gd name="connsiteX3" fmla="*/ 912627 w 1372959"/>
              <a:gd name="connsiteY3" fmla="*/ 0 h 916857"/>
              <a:gd name="connsiteX4" fmla="*/ 1372960 w 1372959"/>
              <a:gd name="connsiteY4" fmla="*/ 460333 h 91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2959" h="916857">
                <a:moveTo>
                  <a:pt x="1372960" y="460333"/>
                </a:moveTo>
                <a:lnTo>
                  <a:pt x="916647" y="916858"/>
                </a:lnTo>
                <a:lnTo>
                  <a:pt x="0" y="0"/>
                </a:lnTo>
                <a:lnTo>
                  <a:pt x="912627" y="0"/>
                </a:lnTo>
                <a:lnTo>
                  <a:pt x="1372960" y="460333"/>
                </a:lnTo>
                <a:close/>
              </a:path>
            </a:pathLst>
          </a:custGeom>
          <a:solidFill>
            <a:schemeClr val="accent1"/>
          </a:solidFill>
          <a:ln w="2114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" name="Freeform: Shape 19">
            <a:extLst>
              <a:ext uri="{FF2B5EF4-FFF2-40B4-BE49-F238E27FC236}">
                <a16:creationId xmlns:a16="http://schemas.microsoft.com/office/drawing/2014/main" id="{048EE216-B380-DCBB-4D5A-28CCD259FE2D}"/>
              </a:ext>
            </a:extLst>
          </p:cNvPr>
          <p:cNvSpPr/>
          <p:nvPr userDrawn="1"/>
        </p:nvSpPr>
        <p:spPr>
          <a:xfrm>
            <a:off x="7589900" y="0"/>
            <a:ext cx="3271932" cy="2338084"/>
          </a:xfrm>
          <a:custGeom>
            <a:avLst/>
            <a:gdLst>
              <a:gd name="connsiteX0" fmla="*/ 1598049 w 1598049"/>
              <a:gd name="connsiteY0" fmla="*/ 685634 h 1141947"/>
              <a:gd name="connsiteX1" fmla="*/ 1141524 w 1598049"/>
              <a:gd name="connsiteY1" fmla="*/ 1141947 h 1141947"/>
              <a:gd name="connsiteX2" fmla="*/ 0 w 1598049"/>
              <a:gd name="connsiteY2" fmla="*/ 0 h 1141947"/>
              <a:gd name="connsiteX3" fmla="*/ 912416 w 1598049"/>
              <a:gd name="connsiteY3" fmla="*/ 0 h 1141947"/>
              <a:gd name="connsiteX4" fmla="*/ 1598049 w 1598049"/>
              <a:gd name="connsiteY4" fmla="*/ 685634 h 11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049" h="1141947">
                <a:moveTo>
                  <a:pt x="1598049" y="685634"/>
                </a:moveTo>
                <a:lnTo>
                  <a:pt x="1141524" y="1141947"/>
                </a:lnTo>
                <a:lnTo>
                  <a:pt x="0" y="0"/>
                </a:lnTo>
                <a:lnTo>
                  <a:pt x="912416" y="0"/>
                </a:lnTo>
                <a:lnTo>
                  <a:pt x="1598049" y="68563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114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2583B6A-9D33-6E0B-EE11-C4EA9408F207}"/>
              </a:ext>
            </a:extLst>
          </p:cNvPr>
          <p:cNvSpPr/>
          <p:nvPr userDrawn="1"/>
        </p:nvSpPr>
        <p:spPr bwMode="auto">
          <a:xfrm>
            <a:off x="604894" y="1952646"/>
            <a:ext cx="1033406" cy="117454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604894" y="3639437"/>
            <a:ext cx="5486400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pic>
        <p:nvPicPr>
          <p:cNvPr id="7" name="Graphic 1">
            <a:extLst>
              <a:ext uri="{FF2B5EF4-FFF2-40B4-BE49-F238E27FC236}">
                <a16:creationId xmlns:a16="http://schemas.microsoft.com/office/drawing/2014/main" id="{CB79827F-3848-369F-711D-9A5A04479A17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9748" y="483100"/>
            <a:ext cx="1885273" cy="844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6423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72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 (Ligh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E083E474-2D93-03F6-E624-8032165EA87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grayscl/>
            <a:alphaModFix amt="4000"/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2275" r="2049"/>
          <a:stretch>
            <a:fillRect/>
          </a:stretch>
        </p:blipFill>
        <p:spPr>
          <a:xfrm rot="18415104" flipH="1">
            <a:off x="1641996" y="482334"/>
            <a:ext cx="12175124" cy="7556328"/>
          </a:xfrm>
          <a:custGeom>
            <a:avLst/>
            <a:gdLst>
              <a:gd name="connsiteX0" fmla="*/ 0 w 12175124"/>
              <a:gd name="connsiteY0" fmla="*/ 4787786 h 7556328"/>
              <a:gd name="connsiteX1" fmla="*/ 3597176 w 12175124"/>
              <a:gd name="connsiteY1" fmla="*/ 0 h 7556328"/>
              <a:gd name="connsiteX2" fmla="*/ 12175124 w 12175124"/>
              <a:gd name="connsiteY2" fmla="*/ 0 h 7556328"/>
              <a:gd name="connsiteX3" fmla="*/ 6497877 w 12175124"/>
              <a:gd name="connsiteY3" fmla="*/ 7556328 h 7556328"/>
              <a:gd name="connsiteX4" fmla="*/ 3684886 w 12175124"/>
              <a:gd name="connsiteY4" fmla="*/ 7556328 h 7556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75124" h="7556328">
                <a:moveTo>
                  <a:pt x="0" y="4787786"/>
                </a:moveTo>
                <a:lnTo>
                  <a:pt x="3597176" y="0"/>
                </a:lnTo>
                <a:lnTo>
                  <a:pt x="12175124" y="0"/>
                </a:lnTo>
                <a:lnTo>
                  <a:pt x="6497877" y="7556328"/>
                </a:lnTo>
                <a:lnTo>
                  <a:pt x="3684886" y="7556328"/>
                </a:lnTo>
                <a:close/>
              </a:path>
            </a:pathLst>
          </a:custGeom>
        </p:spPr>
      </p:pic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6CE446BC-1085-B6B0-C786-19B8B12A4D7F}"/>
              </a:ext>
            </a:extLst>
          </p:cNvPr>
          <p:cNvSpPr/>
          <p:nvPr userDrawn="1"/>
        </p:nvSpPr>
        <p:spPr bwMode="auto">
          <a:xfrm flipH="1">
            <a:off x="2270754" y="1643743"/>
            <a:ext cx="9052565" cy="4365172"/>
          </a:xfrm>
          <a:custGeom>
            <a:avLst/>
            <a:gdLst>
              <a:gd name="connsiteX0" fmla="*/ 228600 w 4343400"/>
              <a:gd name="connsiteY0" fmla="*/ 1473200 h 1473200"/>
              <a:gd name="connsiteX1" fmla="*/ 0 w 4343400"/>
              <a:gd name="connsiteY1" fmla="*/ 1473200 h 1473200"/>
              <a:gd name="connsiteX2" fmla="*/ 0 w 4343400"/>
              <a:gd name="connsiteY2" fmla="*/ 0 h 1473200"/>
              <a:gd name="connsiteX3" fmla="*/ 4343400 w 4343400"/>
              <a:gd name="connsiteY3" fmla="*/ 0 h 1473200"/>
              <a:gd name="connsiteX4" fmla="*/ 4343400 w 4343400"/>
              <a:gd name="connsiteY4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  <a:gd name="connsiteX3" fmla="*/ 4343400 w 4343400"/>
              <a:gd name="connsiteY3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43400" h="1473200">
                <a:moveTo>
                  <a:pt x="0" y="1473200"/>
                </a:moveTo>
                <a:lnTo>
                  <a:pt x="0" y="0"/>
                </a:lnTo>
                <a:lnTo>
                  <a:pt x="4343400" y="0"/>
                </a:lnTo>
              </a:path>
            </a:pathLst>
          </a:custGeom>
          <a:noFill/>
          <a:ln w="6350" cap="rnd">
            <a:solidFill>
              <a:schemeClr val="accent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7A7ACAA-7CED-14F7-AC14-7AA34C19D311}"/>
              </a:ext>
            </a:extLst>
          </p:cNvPr>
          <p:cNvGrpSpPr/>
          <p:nvPr userDrawn="1"/>
        </p:nvGrpSpPr>
        <p:grpSpPr>
          <a:xfrm>
            <a:off x="0" y="1857798"/>
            <a:ext cx="1999622" cy="1111528"/>
            <a:chOff x="0" y="2143857"/>
            <a:chExt cx="1647336" cy="915703"/>
          </a:xfrm>
          <a:solidFill>
            <a:schemeClr val="bg1">
              <a:lumMod val="95000"/>
            </a:schemeClr>
          </a:solidFill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E2512CC7-AD4E-0DD6-8761-D76C2A813F2A}"/>
                </a:ext>
              </a:extLst>
            </p:cNvPr>
            <p:cNvGrpSpPr/>
            <p:nvPr/>
          </p:nvGrpSpPr>
          <p:grpSpPr>
            <a:xfrm>
              <a:off x="0" y="2356582"/>
              <a:ext cx="1647336" cy="64803"/>
              <a:chOff x="0" y="2352485"/>
              <a:chExt cx="1647336" cy="64803"/>
            </a:xfrm>
            <a:grpFill/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D1A037A-CEE9-2F20-DF1C-FE9A26019C81}"/>
                  </a:ext>
                </a:extLst>
              </p:cNvPr>
              <p:cNvSpPr/>
              <p:nvPr/>
            </p:nvSpPr>
            <p:spPr bwMode="auto">
              <a:xfrm rot="5400000">
                <a:off x="15825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DF523661-AD4B-7473-22A0-B07EA8B18CF3}"/>
                  </a:ext>
                </a:extLst>
              </p:cNvPr>
              <p:cNvSpPr/>
              <p:nvPr/>
            </p:nvSpPr>
            <p:spPr bwMode="auto">
              <a:xfrm rot="5400000">
                <a:off x="13847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D7654F09-F922-54EE-5ACC-2CC4276C0081}"/>
                  </a:ext>
                </a:extLst>
              </p:cNvPr>
              <p:cNvSpPr/>
              <p:nvPr/>
            </p:nvSpPr>
            <p:spPr bwMode="auto">
              <a:xfrm rot="5400000">
                <a:off x="118690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92DC399E-ADEC-2741-B9A4-F77133432C07}"/>
                  </a:ext>
                </a:extLst>
              </p:cNvPr>
              <p:cNvSpPr/>
              <p:nvPr/>
            </p:nvSpPr>
            <p:spPr bwMode="auto">
              <a:xfrm>
                <a:off x="59345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37F024E9-2BC9-7874-F21F-F1FB66F4D29D}"/>
                  </a:ext>
                </a:extLst>
              </p:cNvPr>
              <p:cNvSpPr/>
              <p:nvPr/>
            </p:nvSpPr>
            <p:spPr bwMode="auto">
              <a:xfrm rot="5400000">
                <a:off x="3956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856C7F18-DBDF-B629-6760-5BFA92ABD735}"/>
                  </a:ext>
                </a:extLst>
              </p:cNvPr>
              <p:cNvSpPr/>
              <p:nvPr/>
            </p:nvSpPr>
            <p:spPr bwMode="auto">
              <a:xfrm rot="5400000">
                <a:off x="1978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875D8325-05BE-6DD7-48E8-AE19A5E4DAB0}"/>
                  </a:ext>
                </a:extLst>
              </p:cNvPr>
              <p:cNvSpPr/>
              <p:nvPr/>
            </p:nvSpPr>
            <p:spPr bwMode="auto">
              <a:xfrm rot="5400000">
                <a:off x="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AF0CDA91-46B4-40C5-08A8-BDEF8F9C3EFA}"/>
                  </a:ext>
                </a:extLst>
              </p:cNvPr>
              <p:cNvSpPr/>
              <p:nvPr/>
            </p:nvSpPr>
            <p:spPr bwMode="auto">
              <a:xfrm>
                <a:off x="79126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4159C8F1-3866-08AA-DBAF-818D9708969E}"/>
                  </a:ext>
                </a:extLst>
              </p:cNvPr>
              <p:cNvSpPr/>
              <p:nvPr/>
            </p:nvSpPr>
            <p:spPr bwMode="auto">
              <a:xfrm>
                <a:off x="98908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44C65B9-4B78-DAC3-651F-296244D876C7}"/>
                </a:ext>
              </a:extLst>
            </p:cNvPr>
            <p:cNvGrpSpPr/>
            <p:nvPr/>
          </p:nvGrpSpPr>
          <p:grpSpPr>
            <a:xfrm>
              <a:off x="0" y="2569307"/>
              <a:ext cx="1647336" cy="64803"/>
              <a:chOff x="0" y="2561113"/>
              <a:chExt cx="1647336" cy="64803"/>
            </a:xfrm>
            <a:grpFill/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370DA5D0-7931-BA78-691D-22693942D2F1}"/>
                  </a:ext>
                </a:extLst>
              </p:cNvPr>
              <p:cNvSpPr/>
              <p:nvPr/>
            </p:nvSpPr>
            <p:spPr bwMode="auto">
              <a:xfrm rot="5400000">
                <a:off x="15825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144060AF-5E99-705C-C0AF-FD220E66652B}"/>
                  </a:ext>
                </a:extLst>
              </p:cNvPr>
              <p:cNvSpPr/>
              <p:nvPr/>
            </p:nvSpPr>
            <p:spPr bwMode="auto">
              <a:xfrm rot="5400000">
                <a:off x="13847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FA9EDADF-22C1-2331-0DFC-DCE8152D8B13}"/>
                  </a:ext>
                </a:extLst>
              </p:cNvPr>
              <p:cNvSpPr/>
              <p:nvPr/>
            </p:nvSpPr>
            <p:spPr bwMode="auto">
              <a:xfrm rot="5400000">
                <a:off x="118690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77139504-DCE6-64B8-7ABD-3BC6274888E8}"/>
                  </a:ext>
                </a:extLst>
              </p:cNvPr>
              <p:cNvSpPr/>
              <p:nvPr/>
            </p:nvSpPr>
            <p:spPr bwMode="auto">
              <a:xfrm>
                <a:off x="59345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15831C21-7379-8654-824E-36019B733E20}"/>
                  </a:ext>
                </a:extLst>
              </p:cNvPr>
              <p:cNvSpPr/>
              <p:nvPr/>
            </p:nvSpPr>
            <p:spPr bwMode="auto">
              <a:xfrm rot="5400000">
                <a:off x="3956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C33713FC-1CC6-65A0-1D2C-53DCFB92EB23}"/>
                  </a:ext>
                </a:extLst>
              </p:cNvPr>
              <p:cNvSpPr/>
              <p:nvPr/>
            </p:nvSpPr>
            <p:spPr bwMode="auto">
              <a:xfrm rot="5400000">
                <a:off x="1978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89A2EBB-E46D-C79F-A772-103A88493792}"/>
                  </a:ext>
                </a:extLst>
              </p:cNvPr>
              <p:cNvSpPr/>
              <p:nvPr/>
            </p:nvSpPr>
            <p:spPr bwMode="auto">
              <a:xfrm rot="5400000">
                <a:off x="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84CFAA5-C901-DA64-4301-65BA55DC4C9D}"/>
                  </a:ext>
                </a:extLst>
              </p:cNvPr>
              <p:cNvSpPr/>
              <p:nvPr/>
            </p:nvSpPr>
            <p:spPr bwMode="auto">
              <a:xfrm>
                <a:off x="79126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69416453-1319-5703-E4B1-0A398B3E0B6D}"/>
                  </a:ext>
                </a:extLst>
              </p:cNvPr>
              <p:cNvSpPr/>
              <p:nvPr/>
            </p:nvSpPr>
            <p:spPr bwMode="auto">
              <a:xfrm>
                <a:off x="98908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5A2E959-5DAD-6810-E70E-9671474C360D}"/>
                </a:ext>
              </a:extLst>
            </p:cNvPr>
            <p:cNvGrpSpPr/>
            <p:nvPr/>
          </p:nvGrpSpPr>
          <p:grpSpPr>
            <a:xfrm>
              <a:off x="0" y="21438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1B60CB3-E051-F18F-795E-153B8661E04D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6271ED59-18AD-BB11-8A40-A541A46B6139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F75A833-1FC3-0C71-D380-178DE4E68234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9359B67-5F1E-C317-4147-B24F70374053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E1DFDF77-C56B-EC48-3D58-E2FA5B4C70D9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8697244E-D21C-88A8-45B8-CA3EB8709BD1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A175BF42-5005-B157-631B-0B595EC9616C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80422301-E306-48BD-F945-2277A2B79120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61A3776E-AAA8-7800-0579-EF76E368C1C1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71FE104-AA7C-F4DD-0D9E-16503144E9ED}"/>
                </a:ext>
              </a:extLst>
            </p:cNvPr>
            <p:cNvGrpSpPr/>
            <p:nvPr/>
          </p:nvGrpSpPr>
          <p:grpSpPr>
            <a:xfrm>
              <a:off x="0" y="2782032"/>
              <a:ext cx="1647336" cy="64803"/>
              <a:chOff x="0" y="2769740"/>
              <a:chExt cx="1647336" cy="64803"/>
            </a:xfrm>
            <a:grpFill/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6924F270-20EF-8D3E-76E4-1CAF47DA6635}"/>
                  </a:ext>
                </a:extLst>
              </p:cNvPr>
              <p:cNvSpPr/>
              <p:nvPr/>
            </p:nvSpPr>
            <p:spPr bwMode="auto">
              <a:xfrm rot="5400000">
                <a:off x="15825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A15D63E-D7D9-E34E-6F28-D4F872328FB9}"/>
                  </a:ext>
                </a:extLst>
              </p:cNvPr>
              <p:cNvSpPr/>
              <p:nvPr/>
            </p:nvSpPr>
            <p:spPr bwMode="auto">
              <a:xfrm rot="5400000">
                <a:off x="13847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82A9B26-6CB2-45FF-7246-994DE57B0D89}"/>
                  </a:ext>
                </a:extLst>
              </p:cNvPr>
              <p:cNvSpPr/>
              <p:nvPr/>
            </p:nvSpPr>
            <p:spPr bwMode="auto">
              <a:xfrm rot="5400000">
                <a:off x="118690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442BF673-03E6-EAD0-B88D-C9F38479DBF0}"/>
                  </a:ext>
                </a:extLst>
              </p:cNvPr>
              <p:cNvSpPr/>
              <p:nvPr/>
            </p:nvSpPr>
            <p:spPr bwMode="auto">
              <a:xfrm>
                <a:off x="59345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A6854C4D-5BEC-6D4F-ECBE-F03E194F873B}"/>
                  </a:ext>
                </a:extLst>
              </p:cNvPr>
              <p:cNvSpPr/>
              <p:nvPr/>
            </p:nvSpPr>
            <p:spPr bwMode="auto">
              <a:xfrm rot="5400000">
                <a:off x="3956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72171685-4DEE-80AE-132E-1CC58526A8F0}"/>
                  </a:ext>
                </a:extLst>
              </p:cNvPr>
              <p:cNvSpPr/>
              <p:nvPr/>
            </p:nvSpPr>
            <p:spPr bwMode="auto">
              <a:xfrm rot="5400000">
                <a:off x="1978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C2794D7F-8B05-3220-8CE0-43A58AD6B735}"/>
                  </a:ext>
                </a:extLst>
              </p:cNvPr>
              <p:cNvSpPr/>
              <p:nvPr/>
            </p:nvSpPr>
            <p:spPr bwMode="auto">
              <a:xfrm rot="5400000">
                <a:off x="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3063A3B-F5B3-6E4B-DDEC-9CBDA7985776}"/>
                  </a:ext>
                </a:extLst>
              </p:cNvPr>
              <p:cNvSpPr/>
              <p:nvPr/>
            </p:nvSpPr>
            <p:spPr bwMode="auto">
              <a:xfrm>
                <a:off x="79126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56FC5BEE-F537-1E52-3E02-57FA4B7C0510}"/>
                  </a:ext>
                </a:extLst>
              </p:cNvPr>
              <p:cNvSpPr/>
              <p:nvPr/>
            </p:nvSpPr>
            <p:spPr bwMode="auto">
              <a:xfrm>
                <a:off x="98908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B1FBEC8-40BE-023E-91A9-D70930DD690C}"/>
                </a:ext>
              </a:extLst>
            </p:cNvPr>
            <p:cNvGrpSpPr/>
            <p:nvPr/>
          </p:nvGrpSpPr>
          <p:grpSpPr>
            <a:xfrm>
              <a:off x="0" y="29947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98BFA0E7-9905-1252-EBE8-76FCBF97AD10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C8F93444-FFA0-43BE-C787-E7B51B253934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965CA70D-90F3-B548-EA12-F97CED7F6CD2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06289A8A-8F59-C6F4-28CD-1DEC69061374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21A4F0D-74E8-C59E-C01E-4E2CF6A18FD6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93D4A81-BF06-97B2-195F-EFC0B53A652D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8FC3D0B-D9CC-DACA-37A3-D15CCD2DA283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3DC35A6C-6E3F-8360-7826-37FFD02B131E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40D6CF0-2C1F-B050-8392-64AB3C98C70C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5AB2085-3A36-4EBA-9969-F87F875F093B}"/>
              </a:ext>
            </a:extLst>
          </p:cNvPr>
          <p:cNvGrpSpPr/>
          <p:nvPr userDrawn="1"/>
        </p:nvGrpSpPr>
        <p:grpSpPr>
          <a:xfrm>
            <a:off x="11016820" y="5720920"/>
            <a:ext cx="870379" cy="870379"/>
            <a:chOff x="11016820" y="5720920"/>
            <a:chExt cx="870379" cy="870379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FA747C3B-5F40-2626-1407-17F8DB341DC1}"/>
                </a:ext>
              </a:extLst>
            </p:cNvPr>
            <p:cNvSpPr/>
            <p:nvPr/>
          </p:nvSpPr>
          <p:spPr bwMode="auto">
            <a:xfrm>
              <a:off x="11798515" y="572092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29466268-1797-C5F9-8A26-B22B1038B38A}"/>
                </a:ext>
              </a:extLst>
            </p:cNvPr>
            <p:cNvSpPr/>
            <p:nvPr/>
          </p:nvSpPr>
          <p:spPr bwMode="auto">
            <a:xfrm>
              <a:off x="11798515" y="5981484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741AE4AE-4314-E957-3475-46F126D7762C}"/>
                </a:ext>
              </a:extLst>
            </p:cNvPr>
            <p:cNvSpPr/>
            <p:nvPr/>
          </p:nvSpPr>
          <p:spPr bwMode="auto">
            <a:xfrm>
              <a:off x="11798515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4D6E5199-B1E6-C0F7-307E-A0BA56C15E5D}"/>
                </a:ext>
              </a:extLst>
            </p:cNvPr>
            <p:cNvSpPr/>
            <p:nvPr/>
          </p:nvSpPr>
          <p:spPr bwMode="auto">
            <a:xfrm>
              <a:off x="11798515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2E240D5B-FD26-8CB5-C1A7-4CBB6A665454}"/>
                </a:ext>
              </a:extLst>
            </p:cNvPr>
            <p:cNvSpPr/>
            <p:nvPr/>
          </p:nvSpPr>
          <p:spPr bwMode="auto">
            <a:xfrm rot="5400000">
              <a:off x="11537950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8352D7E5-1D42-095A-6264-E22CABA65399}"/>
                </a:ext>
              </a:extLst>
            </p:cNvPr>
            <p:cNvSpPr/>
            <p:nvPr/>
          </p:nvSpPr>
          <p:spPr bwMode="auto">
            <a:xfrm rot="5400000">
              <a:off x="11277384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432CB5A7-1F46-6D3E-6BF0-9D04171733BE}"/>
                </a:ext>
              </a:extLst>
            </p:cNvPr>
            <p:cNvSpPr/>
            <p:nvPr/>
          </p:nvSpPr>
          <p:spPr bwMode="auto">
            <a:xfrm rot="5400000">
              <a:off x="11016820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5AF8893D-3C15-3BD6-D997-D639559D308A}"/>
                </a:ext>
              </a:extLst>
            </p:cNvPr>
            <p:cNvSpPr/>
            <p:nvPr/>
          </p:nvSpPr>
          <p:spPr bwMode="auto">
            <a:xfrm rot="5400000">
              <a:off x="11537950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CBC42C8E-D62B-7792-7EB7-D7352C9645DA}"/>
                </a:ext>
              </a:extLst>
            </p:cNvPr>
            <p:cNvSpPr/>
            <p:nvPr/>
          </p:nvSpPr>
          <p:spPr bwMode="auto">
            <a:xfrm rot="5400000">
              <a:off x="11277384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64392F9-3C23-70DD-56F4-DCAA1F8A4B10}"/>
                </a:ext>
              </a:extLst>
            </p:cNvPr>
            <p:cNvSpPr/>
            <p:nvPr/>
          </p:nvSpPr>
          <p:spPr bwMode="auto">
            <a:xfrm rot="5400000">
              <a:off x="11537950" y="5981484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C3D96143-81DE-9835-79A0-8BEDCED415FF}"/>
                </a:ext>
              </a:extLst>
            </p:cNvPr>
            <p:cNvSpPr/>
            <p:nvPr/>
          </p:nvSpPr>
          <p:spPr bwMode="auto">
            <a:xfrm rot="5400000">
              <a:off x="11016820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2EF2A520-8CE1-BAAA-B1E9-9B9E9E95BA0A}"/>
                </a:ext>
              </a:extLst>
            </p:cNvPr>
            <p:cNvSpPr/>
            <p:nvPr/>
          </p:nvSpPr>
          <p:spPr bwMode="auto">
            <a:xfrm rot="5400000">
              <a:off x="11537950" y="572092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</p:grp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DAF02231-77D6-1273-D9CC-2C5922C98250}"/>
              </a:ext>
            </a:extLst>
          </p:cNvPr>
          <p:cNvSpPr/>
          <p:nvPr userDrawn="1"/>
        </p:nvSpPr>
        <p:spPr bwMode="auto">
          <a:xfrm>
            <a:off x="1714499" y="1498600"/>
            <a:ext cx="5829301" cy="1829924"/>
          </a:xfrm>
          <a:custGeom>
            <a:avLst/>
            <a:gdLst>
              <a:gd name="connsiteX0" fmla="*/ 228600 w 4343400"/>
              <a:gd name="connsiteY0" fmla="*/ 1473200 h 1473200"/>
              <a:gd name="connsiteX1" fmla="*/ 0 w 4343400"/>
              <a:gd name="connsiteY1" fmla="*/ 1473200 h 1473200"/>
              <a:gd name="connsiteX2" fmla="*/ 0 w 4343400"/>
              <a:gd name="connsiteY2" fmla="*/ 0 h 1473200"/>
              <a:gd name="connsiteX3" fmla="*/ 4343400 w 4343400"/>
              <a:gd name="connsiteY3" fmla="*/ 0 h 1473200"/>
              <a:gd name="connsiteX4" fmla="*/ 4343400 w 4343400"/>
              <a:gd name="connsiteY4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  <a:gd name="connsiteX3" fmla="*/ 4343400 w 4343400"/>
              <a:gd name="connsiteY3" fmla="*/ 304800 h 147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3400" h="1473200">
                <a:moveTo>
                  <a:pt x="0" y="1473200"/>
                </a:moveTo>
                <a:lnTo>
                  <a:pt x="0" y="0"/>
                </a:lnTo>
                <a:lnTo>
                  <a:pt x="4343400" y="0"/>
                </a:lnTo>
                <a:lnTo>
                  <a:pt x="4343400" y="304800"/>
                </a:lnTo>
              </a:path>
            </a:pathLst>
          </a:custGeom>
          <a:noFill/>
          <a:ln w="63500" cap="rnd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E78E5A3B-573D-8EAA-2EDC-2A58D18893A4}"/>
              </a:ext>
            </a:extLst>
          </p:cNvPr>
          <p:cNvGrpSpPr/>
          <p:nvPr userDrawn="1"/>
        </p:nvGrpSpPr>
        <p:grpSpPr>
          <a:xfrm>
            <a:off x="1714499" y="4027444"/>
            <a:ext cx="600855" cy="789824"/>
            <a:chOff x="1463597" y="3871131"/>
            <a:chExt cx="545832" cy="717497"/>
          </a:xfrm>
        </p:grpSpPr>
        <p:sp>
          <p:nvSpPr>
            <p:cNvPr id="87" name="Graphic 317">
              <a:extLst>
                <a:ext uri="{FF2B5EF4-FFF2-40B4-BE49-F238E27FC236}">
                  <a16:creationId xmlns:a16="http://schemas.microsoft.com/office/drawing/2014/main" id="{2FFDB439-2F7B-3B1E-CE78-BA7807C99AA0}"/>
                </a:ext>
              </a:extLst>
            </p:cNvPr>
            <p:cNvSpPr/>
            <p:nvPr/>
          </p:nvSpPr>
          <p:spPr>
            <a:xfrm rot="16200000">
              <a:off x="1428057" y="4007257"/>
              <a:ext cx="717497" cy="445246"/>
            </a:xfrm>
            <a:custGeom>
              <a:avLst/>
              <a:gdLst>
                <a:gd name="connsiteX0" fmla="*/ 358722 w 717497"/>
                <a:gd name="connsiteY0" fmla="*/ 0 h 445246"/>
                <a:gd name="connsiteX1" fmla="*/ 673142 w 717497"/>
                <a:gd name="connsiteY1" fmla="*/ 0 h 445246"/>
                <a:gd name="connsiteX2" fmla="*/ 706385 w 717497"/>
                <a:gd name="connsiteY2" fmla="*/ 73533 h 445246"/>
                <a:gd name="connsiteX3" fmla="*/ 565034 w 717497"/>
                <a:gd name="connsiteY3" fmla="*/ 233934 h 445246"/>
                <a:gd name="connsiteX4" fmla="*/ 392060 w 717497"/>
                <a:gd name="connsiteY4" fmla="*/ 430244 h 445246"/>
                <a:gd name="connsiteX5" fmla="*/ 325575 w 717497"/>
                <a:gd name="connsiteY5" fmla="*/ 430244 h 445246"/>
                <a:gd name="connsiteX6" fmla="*/ 152506 w 717497"/>
                <a:gd name="connsiteY6" fmla="*/ 234029 h 445246"/>
                <a:gd name="connsiteX7" fmla="*/ 11155 w 717497"/>
                <a:gd name="connsiteY7" fmla="*/ 73533 h 445246"/>
                <a:gd name="connsiteX8" fmla="*/ 44397 w 717497"/>
                <a:gd name="connsiteY8" fmla="*/ 0 h 445246"/>
                <a:gd name="connsiteX9" fmla="*/ 358722 w 717497"/>
                <a:gd name="connsiteY9" fmla="*/ 0 h 4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7497" h="445246">
                  <a:moveTo>
                    <a:pt x="358722" y="0"/>
                  </a:moveTo>
                  <a:lnTo>
                    <a:pt x="673142" y="0"/>
                  </a:lnTo>
                  <a:cubicBezTo>
                    <a:pt x="711242" y="0"/>
                    <a:pt x="731531" y="44958"/>
                    <a:pt x="706385" y="73533"/>
                  </a:cubicBezTo>
                  <a:lnTo>
                    <a:pt x="565034" y="233934"/>
                  </a:lnTo>
                  <a:lnTo>
                    <a:pt x="392060" y="430244"/>
                  </a:lnTo>
                  <a:cubicBezTo>
                    <a:pt x="374438" y="450247"/>
                    <a:pt x="343196" y="450247"/>
                    <a:pt x="325575" y="430244"/>
                  </a:cubicBezTo>
                  <a:lnTo>
                    <a:pt x="152506" y="234029"/>
                  </a:lnTo>
                  <a:lnTo>
                    <a:pt x="11155" y="73533"/>
                  </a:lnTo>
                  <a:cubicBezTo>
                    <a:pt x="-14086" y="44958"/>
                    <a:pt x="6297" y="0"/>
                    <a:pt x="44397" y="0"/>
                  </a:cubicBezTo>
                  <a:lnTo>
                    <a:pt x="35872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08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8" name="Graphic 318">
              <a:extLst>
                <a:ext uri="{FF2B5EF4-FFF2-40B4-BE49-F238E27FC236}">
                  <a16:creationId xmlns:a16="http://schemas.microsoft.com/office/drawing/2014/main" id="{5EAF443F-3B09-AFA5-713A-8E51763F6818}"/>
                </a:ext>
              </a:extLst>
            </p:cNvPr>
            <p:cNvSpPr/>
            <p:nvPr/>
          </p:nvSpPr>
          <p:spPr>
            <a:xfrm rot="16200000">
              <a:off x="1353386" y="4049637"/>
              <a:ext cx="580908" cy="360486"/>
            </a:xfrm>
            <a:custGeom>
              <a:avLst/>
              <a:gdLst>
                <a:gd name="connsiteX0" fmla="*/ 358722 w 717497"/>
                <a:gd name="connsiteY0" fmla="*/ 0 h 445246"/>
                <a:gd name="connsiteX1" fmla="*/ 673142 w 717497"/>
                <a:gd name="connsiteY1" fmla="*/ 0 h 445246"/>
                <a:gd name="connsiteX2" fmla="*/ 706385 w 717497"/>
                <a:gd name="connsiteY2" fmla="*/ 73533 h 445246"/>
                <a:gd name="connsiteX3" fmla="*/ 565034 w 717497"/>
                <a:gd name="connsiteY3" fmla="*/ 233934 h 445246"/>
                <a:gd name="connsiteX4" fmla="*/ 392060 w 717497"/>
                <a:gd name="connsiteY4" fmla="*/ 430244 h 445246"/>
                <a:gd name="connsiteX5" fmla="*/ 325575 w 717497"/>
                <a:gd name="connsiteY5" fmla="*/ 430244 h 445246"/>
                <a:gd name="connsiteX6" fmla="*/ 152506 w 717497"/>
                <a:gd name="connsiteY6" fmla="*/ 234029 h 445246"/>
                <a:gd name="connsiteX7" fmla="*/ 11155 w 717497"/>
                <a:gd name="connsiteY7" fmla="*/ 73533 h 445246"/>
                <a:gd name="connsiteX8" fmla="*/ 44397 w 717497"/>
                <a:gd name="connsiteY8" fmla="*/ 0 h 445246"/>
                <a:gd name="connsiteX9" fmla="*/ 358722 w 717497"/>
                <a:gd name="connsiteY9" fmla="*/ 0 h 4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7497" h="445246">
                  <a:moveTo>
                    <a:pt x="358722" y="0"/>
                  </a:moveTo>
                  <a:lnTo>
                    <a:pt x="673142" y="0"/>
                  </a:lnTo>
                  <a:cubicBezTo>
                    <a:pt x="711242" y="0"/>
                    <a:pt x="731531" y="44958"/>
                    <a:pt x="706385" y="73533"/>
                  </a:cubicBezTo>
                  <a:lnTo>
                    <a:pt x="565034" y="233934"/>
                  </a:lnTo>
                  <a:lnTo>
                    <a:pt x="392060" y="430244"/>
                  </a:lnTo>
                  <a:cubicBezTo>
                    <a:pt x="374438" y="450247"/>
                    <a:pt x="343196" y="450247"/>
                    <a:pt x="325575" y="430244"/>
                  </a:cubicBezTo>
                  <a:lnTo>
                    <a:pt x="152506" y="234029"/>
                  </a:lnTo>
                  <a:lnTo>
                    <a:pt x="11155" y="73533"/>
                  </a:lnTo>
                  <a:cubicBezTo>
                    <a:pt x="-14086" y="44958"/>
                    <a:pt x="6297" y="0"/>
                    <a:pt x="44397" y="0"/>
                  </a:cubicBezTo>
                  <a:lnTo>
                    <a:pt x="358722" y="0"/>
                  </a:lnTo>
                  <a:close/>
                </a:path>
              </a:pathLst>
            </a:custGeom>
            <a:noFill/>
            <a:ln w="12700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89" name="Free-form: Shape 88">
            <a:extLst>
              <a:ext uri="{FF2B5EF4-FFF2-40B4-BE49-F238E27FC236}">
                <a16:creationId xmlns:a16="http://schemas.microsoft.com/office/drawing/2014/main" id="{7C11D0DB-B1BF-9C66-06DE-20BB7B89491F}"/>
              </a:ext>
            </a:extLst>
          </p:cNvPr>
          <p:cNvSpPr/>
          <p:nvPr userDrawn="1"/>
        </p:nvSpPr>
        <p:spPr bwMode="auto">
          <a:xfrm>
            <a:off x="2" y="5647174"/>
            <a:ext cx="2699684" cy="1210826"/>
          </a:xfrm>
          <a:custGeom>
            <a:avLst/>
            <a:gdLst>
              <a:gd name="connsiteX0" fmla="*/ 447685 w 3175561"/>
              <a:gd name="connsiteY0" fmla="*/ 0 h 1424260"/>
              <a:gd name="connsiteX1" fmla="*/ 3016378 w 3175561"/>
              <a:gd name="connsiteY1" fmla="*/ 1211388 h 1424260"/>
              <a:gd name="connsiteX2" fmla="*/ 3175561 w 3175561"/>
              <a:gd name="connsiteY2" fmla="*/ 1424260 h 1424260"/>
              <a:gd name="connsiteX3" fmla="*/ 2245404 w 3175561"/>
              <a:gd name="connsiteY3" fmla="*/ 1424260 h 1424260"/>
              <a:gd name="connsiteX4" fmla="*/ 2115220 w 3175561"/>
              <a:gd name="connsiteY4" fmla="*/ 1305941 h 1424260"/>
              <a:gd name="connsiteX5" fmla="*/ 447685 w 3175561"/>
              <a:gd name="connsiteY5" fmla="*/ 707311 h 1424260"/>
              <a:gd name="connsiteX6" fmla="*/ 179649 w 3175561"/>
              <a:gd name="connsiteY6" fmla="*/ 720846 h 1424260"/>
              <a:gd name="connsiteX7" fmla="*/ 0 w 3175561"/>
              <a:gd name="connsiteY7" fmla="*/ 748264 h 1424260"/>
              <a:gd name="connsiteX8" fmla="*/ 0 w 3175561"/>
              <a:gd name="connsiteY8" fmla="*/ 30825 h 1424260"/>
              <a:gd name="connsiteX9" fmla="*/ 107331 w 3175561"/>
              <a:gd name="connsiteY9" fmla="*/ 17187 h 1424260"/>
              <a:gd name="connsiteX10" fmla="*/ 447685 w 3175561"/>
              <a:gd name="connsiteY10" fmla="*/ 0 h 1424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5561" h="1424260">
                <a:moveTo>
                  <a:pt x="447685" y="0"/>
                </a:moveTo>
                <a:cubicBezTo>
                  <a:pt x="1481822" y="0"/>
                  <a:pt x="2405820" y="471563"/>
                  <a:pt x="3016378" y="1211388"/>
                </a:cubicBezTo>
                <a:lnTo>
                  <a:pt x="3175561" y="1424260"/>
                </a:lnTo>
                <a:lnTo>
                  <a:pt x="2245404" y="1424260"/>
                </a:lnTo>
                <a:lnTo>
                  <a:pt x="2115220" y="1305941"/>
                </a:lnTo>
                <a:cubicBezTo>
                  <a:pt x="1662065" y="931964"/>
                  <a:pt x="1081110" y="707311"/>
                  <a:pt x="447685" y="707311"/>
                </a:cubicBezTo>
                <a:cubicBezTo>
                  <a:pt x="357196" y="707311"/>
                  <a:pt x="267777" y="711896"/>
                  <a:pt x="179649" y="720846"/>
                </a:cubicBezTo>
                <a:lnTo>
                  <a:pt x="0" y="748264"/>
                </a:lnTo>
                <a:lnTo>
                  <a:pt x="0" y="30825"/>
                </a:lnTo>
                <a:lnTo>
                  <a:pt x="107331" y="17187"/>
                </a:lnTo>
                <a:cubicBezTo>
                  <a:pt x="219237" y="5822"/>
                  <a:pt x="332781" y="0"/>
                  <a:pt x="447685" y="0"/>
                </a:cubicBezTo>
                <a:close/>
              </a:path>
            </a:pathLst>
          </a:custGeom>
          <a:pattFill prst="wdDnDiag">
            <a:fgClr>
              <a:srgbClr val="D8E9F6"/>
            </a:fgClr>
            <a:bgClr>
              <a:schemeClr val="bg1"/>
            </a:bgClr>
          </a:patt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2270758" y="2124717"/>
            <a:ext cx="5829297" cy="1354217"/>
          </a:xfrm>
          <a:noFill/>
        </p:spPr>
        <p:txBody>
          <a:bodyPr wrap="square" lIns="0" tIns="0" rIns="0" bIns="0" anchor="b" anchorCtr="0">
            <a:spAutoFit/>
          </a:bodyPr>
          <a:lstStyle>
            <a:lvl1pPr marL="0" algn="l" defTabSz="93274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400" b="0" kern="1200" cap="none" spc="-50" baseline="0" dirty="0">
                <a:ln w="3175">
                  <a:noFill/>
                </a:ln>
                <a:solidFill>
                  <a:schemeClr val="bg2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619375" y="4268468"/>
            <a:ext cx="5486400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2BE9B4C-457B-DAE3-024C-78127F20AD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375" y="4859638"/>
            <a:ext cx="5486400" cy="837152"/>
          </a:xfrm>
        </p:spPr>
        <p:txBody>
          <a:bodyPr/>
          <a:lstStyle>
            <a:lvl1pPr marL="0" indent="0">
              <a:spcBef>
                <a:spcPts val="24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Title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Company</a:t>
            </a:r>
          </a:p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Other information</a:t>
            </a:r>
          </a:p>
        </p:txBody>
      </p:sp>
      <p:pic>
        <p:nvPicPr>
          <p:cNvPr id="3" name="Graphic 1">
            <a:extLst>
              <a:ext uri="{FF2B5EF4-FFF2-40B4-BE49-F238E27FC236}">
                <a16:creationId xmlns:a16="http://schemas.microsoft.com/office/drawing/2014/main" id="{1CEF7AA9-3691-9465-D09E-9788B1BA5A2D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9748" y="483100"/>
            <a:ext cx="1885273" cy="844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4372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72">
          <p15:clr>
            <a:srgbClr val="5ACBF0"/>
          </p15:clr>
        </p15:guide>
        <p15:guide id="3" pos="384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29C65921-FD7F-B796-44F6-E9E410683CD9}"/>
              </a:ext>
            </a:extLst>
          </p:cNvPr>
          <p:cNvSpPr/>
          <p:nvPr userDrawn="1"/>
        </p:nvSpPr>
        <p:spPr bwMode="auto">
          <a:xfrm>
            <a:off x="0" y="2328"/>
            <a:ext cx="4025900" cy="685799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Arrow: U-Turn 4">
            <a:extLst>
              <a:ext uri="{FF2B5EF4-FFF2-40B4-BE49-F238E27FC236}">
                <a16:creationId xmlns:a16="http://schemas.microsoft.com/office/drawing/2014/main" id="{9813402F-4AE0-5DF2-8034-09DE25CC529B}"/>
              </a:ext>
            </a:extLst>
          </p:cNvPr>
          <p:cNvSpPr/>
          <p:nvPr userDrawn="1"/>
        </p:nvSpPr>
        <p:spPr bwMode="auto">
          <a:xfrm rot="5400000">
            <a:off x="1718628" y="2893060"/>
            <a:ext cx="5686424" cy="1071880"/>
          </a:xfrm>
          <a:prstGeom prst="uturnArrow">
            <a:avLst>
              <a:gd name="adj1" fmla="val 25000"/>
              <a:gd name="adj2" fmla="val 0"/>
              <a:gd name="adj3" fmla="val 25000"/>
              <a:gd name="adj4" fmla="val 10792"/>
              <a:gd name="adj5" fmla="val 100000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A001AE1-8659-BE68-D13E-1749B7C6F739}"/>
              </a:ext>
            </a:extLst>
          </p:cNvPr>
          <p:cNvGrpSpPr/>
          <p:nvPr userDrawn="1"/>
        </p:nvGrpSpPr>
        <p:grpSpPr>
          <a:xfrm>
            <a:off x="4655194" y="1191140"/>
            <a:ext cx="875440" cy="693220"/>
            <a:chOff x="4655194" y="1191140"/>
            <a:chExt cx="875440" cy="69322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25ED429-AE6A-B1A3-13DF-0807FF238451}"/>
                </a:ext>
              </a:extLst>
            </p:cNvPr>
            <p:cNvSpPr/>
            <p:nvPr/>
          </p:nvSpPr>
          <p:spPr bwMode="auto">
            <a:xfrm>
              <a:off x="4746304" y="1191140"/>
              <a:ext cx="693220" cy="69322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1200" cap="none" spc="0" normalizeH="0" baseline="0" noProof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A86AB34-4D15-7377-D025-110BE01996D4}"/>
                </a:ext>
              </a:extLst>
            </p:cNvPr>
            <p:cNvSpPr txBox="1"/>
            <p:nvPr/>
          </p:nvSpPr>
          <p:spPr>
            <a:xfrm>
              <a:off x="4655194" y="1353084"/>
              <a:ext cx="875440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E9EF4B-403F-24CD-7476-4B9CEC30288B}"/>
              </a:ext>
            </a:extLst>
          </p:cNvPr>
          <p:cNvGrpSpPr/>
          <p:nvPr/>
        </p:nvGrpSpPr>
        <p:grpSpPr>
          <a:xfrm>
            <a:off x="4655194" y="2491228"/>
            <a:ext cx="875439" cy="693220"/>
            <a:chOff x="4542890" y="2973275"/>
            <a:chExt cx="1122682" cy="889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26C87C4-A125-7CE6-E5A4-CA32960ED41A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BE076AC-7D9B-0DF2-53A3-6CE0BDEA6EF6}"/>
                </a:ext>
              </a:extLst>
            </p:cNvPr>
            <p:cNvSpPr txBox="1"/>
            <p:nvPr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665FB2-6199-D848-B7A0-CB7398D06B75}"/>
              </a:ext>
            </a:extLst>
          </p:cNvPr>
          <p:cNvGrpSpPr/>
          <p:nvPr userDrawn="1"/>
        </p:nvGrpSpPr>
        <p:grpSpPr>
          <a:xfrm>
            <a:off x="82210" y="487355"/>
            <a:ext cx="1999622" cy="1111528"/>
            <a:chOff x="0" y="2143857"/>
            <a:chExt cx="1647336" cy="915703"/>
          </a:xfrm>
          <a:solidFill>
            <a:schemeClr val="accent1">
              <a:lumMod val="20000"/>
              <a:lumOff val="80000"/>
            </a:schemeClr>
          </a:solidFill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0C3E72C-BC08-E613-5F40-3CCF61D54557}"/>
                </a:ext>
              </a:extLst>
            </p:cNvPr>
            <p:cNvGrpSpPr/>
            <p:nvPr/>
          </p:nvGrpSpPr>
          <p:grpSpPr>
            <a:xfrm>
              <a:off x="0" y="2356582"/>
              <a:ext cx="1647336" cy="64803"/>
              <a:chOff x="0" y="2352485"/>
              <a:chExt cx="1647336" cy="64803"/>
            </a:xfrm>
            <a:grpFill/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A90DAD7A-43C3-0B7B-06F0-B83E4BC2982F}"/>
                  </a:ext>
                </a:extLst>
              </p:cNvPr>
              <p:cNvSpPr/>
              <p:nvPr/>
            </p:nvSpPr>
            <p:spPr bwMode="auto">
              <a:xfrm rot="5400000">
                <a:off x="15825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C826D7C4-3E96-7653-78A8-963550094E62}"/>
                  </a:ext>
                </a:extLst>
              </p:cNvPr>
              <p:cNvSpPr/>
              <p:nvPr/>
            </p:nvSpPr>
            <p:spPr bwMode="auto">
              <a:xfrm rot="5400000">
                <a:off x="13847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8B7CD4CB-B826-FC84-67D7-CBF3F39C5EAF}"/>
                  </a:ext>
                </a:extLst>
              </p:cNvPr>
              <p:cNvSpPr/>
              <p:nvPr/>
            </p:nvSpPr>
            <p:spPr bwMode="auto">
              <a:xfrm rot="5400000">
                <a:off x="118690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35B59A6-6763-B8B1-90AE-7C1C223A150B}"/>
                  </a:ext>
                </a:extLst>
              </p:cNvPr>
              <p:cNvSpPr/>
              <p:nvPr/>
            </p:nvSpPr>
            <p:spPr bwMode="auto">
              <a:xfrm>
                <a:off x="59345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9D6474B4-6827-9BF9-FAF2-E1795B70A592}"/>
                  </a:ext>
                </a:extLst>
              </p:cNvPr>
              <p:cNvSpPr/>
              <p:nvPr/>
            </p:nvSpPr>
            <p:spPr bwMode="auto">
              <a:xfrm rot="5400000">
                <a:off x="3956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0741D26-8134-B07C-5729-7489D8773DB2}"/>
                  </a:ext>
                </a:extLst>
              </p:cNvPr>
              <p:cNvSpPr/>
              <p:nvPr/>
            </p:nvSpPr>
            <p:spPr bwMode="auto">
              <a:xfrm rot="5400000">
                <a:off x="1978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63A4E95-2F66-BFE2-4B98-F21E0E241CA6}"/>
                  </a:ext>
                </a:extLst>
              </p:cNvPr>
              <p:cNvSpPr/>
              <p:nvPr/>
            </p:nvSpPr>
            <p:spPr bwMode="auto">
              <a:xfrm rot="5400000">
                <a:off x="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AA31585C-BEE0-6E48-7C99-D4F3E7FB0B0F}"/>
                  </a:ext>
                </a:extLst>
              </p:cNvPr>
              <p:cNvSpPr/>
              <p:nvPr/>
            </p:nvSpPr>
            <p:spPr bwMode="auto">
              <a:xfrm>
                <a:off x="79126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3E580A55-B12F-81CE-4C39-011911B47C96}"/>
                  </a:ext>
                </a:extLst>
              </p:cNvPr>
              <p:cNvSpPr/>
              <p:nvPr/>
            </p:nvSpPr>
            <p:spPr bwMode="auto">
              <a:xfrm>
                <a:off x="98908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C0FE0B3-F9C8-2DCE-1AD7-2D310541667A}"/>
                </a:ext>
              </a:extLst>
            </p:cNvPr>
            <p:cNvGrpSpPr/>
            <p:nvPr/>
          </p:nvGrpSpPr>
          <p:grpSpPr>
            <a:xfrm>
              <a:off x="0" y="2569307"/>
              <a:ext cx="1647336" cy="64804"/>
              <a:chOff x="0" y="2561113"/>
              <a:chExt cx="1647336" cy="64804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F539D38-BAC6-E106-8351-378D03B95ECB}"/>
                  </a:ext>
                </a:extLst>
              </p:cNvPr>
              <p:cNvSpPr/>
              <p:nvPr/>
            </p:nvSpPr>
            <p:spPr bwMode="auto">
              <a:xfrm rot="5400000">
                <a:off x="15825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37CD3226-D29E-43DE-5EDC-EE4C81470C07}"/>
                  </a:ext>
                </a:extLst>
              </p:cNvPr>
              <p:cNvSpPr/>
              <p:nvPr/>
            </p:nvSpPr>
            <p:spPr bwMode="auto">
              <a:xfrm rot="5400000">
                <a:off x="13847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FF45FBE0-18FE-403A-20BA-C7B34EB2C81C}"/>
                  </a:ext>
                </a:extLst>
              </p:cNvPr>
              <p:cNvSpPr/>
              <p:nvPr/>
            </p:nvSpPr>
            <p:spPr bwMode="auto">
              <a:xfrm rot="5400000">
                <a:off x="118690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761FDE27-595C-FFC5-51E2-A1ED4B275F98}"/>
                  </a:ext>
                </a:extLst>
              </p:cNvPr>
              <p:cNvSpPr/>
              <p:nvPr/>
            </p:nvSpPr>
            <p:spPr bwMode="auto">
              <a:xfrm>
                <a:off x="59345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E209AC06-E726-AB85-14F5-6B00239D701A}"/>
                  </a:ext>
                </a:extLst>
              </p:cNvPr>
              <p:cNvSpPr/>
              <p:nvPr/>
            </p:nvSpPr>
            <p:spPr bwMode="auto">
              <a:xfrm rot="5400000">
                <a:off x="3956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16558105-8E50-3399-15D7-31043E9AD44E}"/>
                  </a:ext>
                </a:extLst>
              </p:cNvPr>
              <p:cNvSpPr/>
              <p:nvPr/>
            </p:nvSpPr>
            <p:spPr bwMode="auto">
              <a:xfrm rot="5400000">
                <a:off x="1978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2AA12D00-9BAD-5E66-25AF-C256F8A82720}"/>
                  </a:ext>
                </a:extLst>
              </p:cNvPr>
              <p:cNvSpPr/>
              <p:nvPr/>
            </p:nvSpPr>
            <p:spPr bwMode="auto">
              <a:xfrm rot="5400000">
                <a:off x="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1E39797-6B0D-14A9-60AB-0801F02D8959}"/>
                  </a:ext>
                </a:extLst>
              </p:cNvPr>
              <p:cNvSpPr/>
              <p:nvPr/>
            </p:nvSpPr>
            <p:spPr bwMode="auto">
              <a:xfrm>
                <a:off x="79126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513D16B7-D349-AA7B-93A4-4F2737B66013}"/>
                  </a:ext>
                </a:extLst>
              </p:cNvPr>
              <p:cNvSpPr/>
              <p:nvPr/>
            </p:nvSpPr>
            <p:spPr bwMode="auto">
              <a:xfrm>
                <a:off x="989083" y="2561114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51B41DB-F6F9-349B-2F3E-A7D471C23451}"/>
                </a:ext>
              </a:extLst>
            </p:cNvPr>
            <p:cNvGrpSpPr/>
            <p:nvPr/>
          </p:nvGrpSpPr>
          <p:grpSpPr>
            <a:xfrm>
              <a:off x="0" y="21438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2EC5D2A-A54B-10AB-1E7F-6D4E2CB71DAD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7142276-15F4-0710-1242-1121E7122CD8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0D36DC4-3C12-7C0F-D16A-D8703E6BDBB1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ACC0488-9DB0-DA62-1B25-0127C8FE9827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66B78467-3055-9EA7-0D52-D646B9BD7953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513A2EF-5D16-E2C7-FD52-025F7D40CF11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684A6D68-14DB-96DF-A697-DA0D78888DA2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7386B6C-CA37-6018-FD08-8A8E49F5C3C1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6AC8E9AC-E8EE-0CD7-248D-ACA0A76B920F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6033F52-E3A6-1680-DC0D-D620CD1DA149}"/>
                </a:ext>
              </a:extLst>
            </p:cNvPr>
            <p:cNvGrpSpPr/>
            <p:nvPr/>
          </p:nvGrpSpPr>
          <p:grpSpPr>
            <a:xfrm>
              <a:off x="0" y="2782032"/>
              <a:ext cx="1647336" cy="64803"/>
              <a:chOff x="0" y="2769740"/>
              <a:chExt cx="1647336" cy="64803"/>
            </a:xfrm>
            <a:grpFill/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51A4015-A7FF-D134-974D-1EB42EF2821A}"/>
                  </a:ext>
                </a:extLst>
              </p:cNvPr>
              <p:cNvSpPr/>
              <p:nvPr/>
            </p:nvSpPr>
            <p:spPr bwMode="auto">
              <a:xfrm rot="5400000">
                <a:off x="15825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FA86999-E837-FCDB-A569-94D7AC160918}"/>
                  </a:ext>
                </a:extLst>
              </p:cNvPr>
              <p:cNvSpPr/>
              <p:nvPr/>
            </p:nvSpPr>
            <p:spPr bwMode="auto">
              <a:xfrm rot="5400000">
                <a:off x="13847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E2DC6340-3A97-7491-6E84-4D8D919FA7AA}"/>
                  </a:ext>
                </a:extLst>
              </p:cNvPr>
              <p:cNvSpPr/>
              <p:nvPr/>
            </p:nvSpPr>
            <p:spPr bwMode="auto">
              <a:xfrm rot="5400000">
                <a:off x="118690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CC5E774E-5267-777B-E099-4AA24D882CCB}"/>
                  </a:ext>
                </a:extLst>
              </p:cNvPr>
              <p:cNvSpPr/>
              <p:nvPr/>
            </p:nvSpPr>
            <p:spPr bwMode="auto">
              <a:xfrm>
                <a:off x="59345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66CC9F6-B651-F2D5-C726-DBB970B82C48}"/>
                  </a:ext>
                </a:extLst>
              </p:cNvPr>
              <p:cNvSpPr/>
              <p:nvPr/>
            </p:nvSpPr>
            <p:spPr bwMode="auto">
              <a:xfrm rot="5400000">
                <a:off x="3956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DEB603B9-F1AD-A280-D081-930CA5045ED3}"/>
                  </a:ext>
                </a:extLst>
              </p:cNvPr>
              <p:cNvSpPr/>
              <p:nvPr/>
            </p:nvSpPr>
            <p:spPr bwMode="auto">
              <a:xfrm rot="5400000">
                <a:off x="1978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37A75424-081A-21D0-FD3F-24A0F7B93067}"/>
                  </a:ext>
                </a:extLst>
              </p:cNvPr>
              <p:cNvSpPr/>
              <p:nvPr/>
            </p:nvSpPr>
            <p:spPr bwMode="auto">
              <a:xfrm rot="5400000">
                <a:off x="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54AD13A-8999-2AD7-ACB0-8A7885185A56}"/>
                  </a:ext>
                </a:extLst>
              </p:cNvPr>
              <p:cNvSpPr/>
              <p:nvPr/>
            </p:nvSpPr>
            <p:spPr bwMode="auto">
              <a:xfrm>
                <a:off x="79126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892072C5-EFDC-BF8F-5FF4-90ED48601C2F}"/>
                  </a:ext>
                </a:extLst>
              </p:cNvPr>
              <p:cNvSpPr/>
              <p:nvPr/>
            </p:nvSpPr>
            <p:spPr bwMode="auto">
              <a:xfrm>
                <a:off x="98908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C1D9B22-F84B-76EC-EAD6-E8E51C8A99B2}"/>
                </a:ext>
              </a:extLst>
            </p:cNvPr>
            <p:cNvGrpSpPr/>
            <p:nvPr/>
          </p:nvGrpSpPr>
          <p:grpSpPr>
            <a:xfrm>
              <a:off x="0" y="29947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F7544CC5-44C3-3B85-469B-EC335C813333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8D28A50-3AFC-B551-9745-3C2A16D8F6DA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A2C9A610-2142-CAC9-B135-417591FE0CE7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232838E-BCBA-A6CC-9F23-4EBF3D2FFD61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C6883B0-59EF-596C-A3F3-94671C4E4082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A5978B37-DDC4-4B1C-987A-E4C3539B68CE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70D680B7-0E1F-1FA3-7E94-93B924F96FF8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76895536-276A-D448-DA48-E142A73E6D29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CD4F65B-6DC0-8341-E2DD-9326858C8588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EFACC46-D7C6-A9C9-A713-51BBDF6E0826}"/>
              </a:ext>
            </a:extLst>
          </p:cNvPr>
          <p:cNvGrpSpPr/>
          <p:nvPr userDrawn="1"/>
        </p:nvGrpSpPr>
        <p:grpSpPr>
          <a:xfrm>
            <a:off x="10348517" y="5559865"/>
            <a:ext cx="1843479" cy="1298140"/>
            <a:chOff x="10348517" y="5559865"/>
            <a:chExt cx="1843479" cy="1298140"/>
          </a:xfrm>
        </p:grpSpPr>
        <p:grpSp>
          <p:nvGrpSpPr>
            <p:cNvPr id="70" name="Graphic 8">
              <a:extLst>
                <a:ext uri="{FF2B5EF4-FFF2-40B4-BE49-F238E27FC236}">
                  <a16:creationId xmlns:a16="http://schemas.microsoft.com/office/drawing/2014/main" id="{352583EF-A44C-30BC-DF51-A58388043305}"/>
                </a:ext>
              </a:extLst>
            </p:cNvPr>
            <p:cNvGrpSpPr/>
            <p:nvPr/>
          </p:nvGrpSpPr>
          <p:grpSpPr>
            <a:xfrm flipH="1">
              <a:off x="10348517" y="5687417"/>
              <a:ext cx="1563963" cy="1170588"/>
              <a:chOff x="5302292" y="8602600"/>
              <a:chExt cx="1381243" cy="1033826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75B7312-75C1-319A-B5F7-65094F88892C}"/>
                  </a:ext>
                </a:extLst>
              </p:cNvPr>
              <p:cNvSpPr/>
              <p:nvPr/>
            </p:nvSpPr>
            <p:spPr>
              <a:xfrm>
                <a:off x="6012986" y="8960641"/>
                <a:ext cx="670549" cy="675785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8C487D-BDBE-F196-E82A-BEF7FD134ED6}"/>
                  </a:ext>
                </a:extLst>
              </p:cNvPr>
              <p:cNvSpPr/>
              <p:nvPr/>
            </p:nvSpPr>
            <p:spPr>
              <a:xfrm>
                <a:off x="5776035" y="8841293"/>
                <a:ext cx="789064" cy="795131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13152B-3F53-FB86-B069-1A6D1F434A56}"/>
                  </a:ext>
                </a:extLst>
              </p:cNvPr>
              <p:cNvSpPr/>
              <p:nvPr/>
            </p:nvSpPr>
            <p:spPr>
              <a:xfrm>
                <a:off x="5539166" y="8721948"/>
                <a:ext cx="907497" cy="914475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C916D3A-E314-69C1-0E7E-EC479B137F8A}"/>
                  </a:ext>
                </a:extLst>
              </p:cNvPr>
              <p:cNvSpPr/>
              <p:nvPr/>
            </p:nvSpPr>
            <p:spPr>
              <a:xfrm>
                <a:off x="5302292" y="8602600"/>
                <a:ext cx="1025935" cy="1033824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aphic 8">
              <a:extLst>
                <a:ext uri="{FF2B5EF4-FFF2-40B4-BE49-F238E27FC236}">
                  <a16:creationId xmlns:a16="http://schemas.microsoft.com/office/drawing/2014/main" id="{10392A2F-ABC4-CCDE-715B-1A1C9DD77AA2}"/>
                </a:ext>
              </a:extLst>
            </p:cNvPr>
            <p:cNvGrpSpPr/>
            <p:nvPr/>
          </p:nvGrpSpPr>
          <p:grpSpPr>
            <a:xfrm flipH="1">
              <a:off x="11280562" y="5559865"/>
              <a:ext cx="911434" cy="1298132"/>
              <a:chOff x="5055426" y="8489952"/>
              <a:chExt cx="804949" cy="1146469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A1BE768-C446-2BBC-8B4B-82BB8537E644}"/>
                  </a:ext>
                </a:extLst>
              </p:cNvPr>
              <p:cNvSpPr/>
              <p:nvPr/>
            </p:nvSpPr>
            <p:spPr>
              <a:xfrm>
                <a:off x="5078021" y="8848144"/>
                <a:ext cx="782354" cy="788277"/>
              </a:xfrm>
              <a:custGeom>
                <a:avLst/>
                <a:gdLst>
                  <a:gd name="connsiteX0" fmla="*/ 1290861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1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6B75C75-110C-F534-F18D-2EC1E6583E06}"/>
                  </a:ext>
                </a:extLst>
              </p:cNvPr>
              <p:cNvSpPr/>
              <p:nvPr/>
            </p:nvSpPr>
            <p:spPr>
              <a:xfrm>
                <a:off x="5055426" y="8728797"/>
                <a:ext cx="686515" cy="691712"/>
              </a:xfrm>
              <a:custGeom>
                <a:avLst/>
                <a:gdLst>
                  <a:gd name="connsiteX0" fmla="*/ 1290860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0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1F3A462-2CFA-EC34-F2E5-2DD79D1BA341}"/>
                  </a:ext>
                </a:extLst>
              </p:cNvPr>
              <p:cNvSpPr/>
              <p:nvPr/>
            </p:nvSpPr>
            <p:spPr>
              <a:xfrm>
                <a:off x="5055426" y="8609299"/>
                <a:ext cx="568078" cy="572447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6FD0968-77A6-E12D-A940-20167CABAB77}"/>
                  </a:ext>
                </a:extLst>
              </p:cNvPr>
              <p:cNvSpPr/>
              <p:nvPr/>
            </p:nvSpPr>
            <p:spPr>
              <a:xfrm>
                <a:off x="5055426" y="8489952"/>
                <a:ext cx="449490" cy="453000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7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7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CF4122C2-0364-1B55-B2B7-9EFB1BF42341}"/>
              </a:ext>
            </a:extLst>
          </p:cNvPr>
          <p:cNvSpPr txBox="1"/>
          <p:nvPr userDrawn="1"/>
        </p:nvSpPr>
        <p:spPr>
          <a:xfrm>
            <a:off x="361661" y="3013502"/>
            <a:ext cx="313097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5400" b="1">
                <a:solidFill>
                  <a:schemeClr val="tx2"/>
                </a:solidFill>
                <a:latin typeface="+mj-lt"/>
              </a:rPr>
              <a:t>Agenda</a:t>
            </a: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FBAC349-3C49-7052-471D-B4179B5F42E5}"/>
              </a:ext>
            </a:extLst>
          </p:cNvPr>
          <p:cNvGrpSpPr/>
          <p:nvPr userDrawn="1"/>
        </p:nvGrpSpPr>
        <p:grpSpPr>
          <a:xfrm>
            <a:off x="4655192" y="3791316"/>
            <a:ext cx="875439" cy="693220"/>
            <a:chOff x="4542888" y="2973275"/>
            <a:chExt cx="1122682" cy="889000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4FA8D70B-7D7D-CBAB-81D5-170BDE9AB1B5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E8898D7D-F01D-5294-4D87-F3517D23372B}"/>
                </a:ext>
              </a:extLst>
            </p:cNvPr>
            <p:cNvSpPr txBox="1"/>
            <p:nvPr userDrawn="1"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DBA52503-C894-6277-EE31-EF57BB111575}"/>
              </a:ext>
            </a:extLst>
          </p:cNvPr>
          <p:cNvGrpSpPr/>
          <p:nvPr/>
        </p:nvGrpSpPr>
        <p:grpSpPr>
          <a:xfrm>
            <a:off x="4655194" y="5091403"/>
            <a:ext cx="875439" cy="693220"/>
            <a:chOff x="4542890" y="2973275"/>
            <a:chExt cx="1122682" cy="889000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DA04284-D495-8C1F-0D82-E5D538A6315A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645464B5-B1A2-C821-0236-3B1982AB0DB1}"/>
                </a:ext>
              </a:extLst>
            </p:cNvPr>
            <p:cNvSpPr txBox="1"/>
            <p:nvPr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E8EC1362-0CB6-2ADF-991C-4E36B45C09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56602" y="1399251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DB300B4E-15B0-3EC4-2E0C-DB32B767F4E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56602" y="2689079"/>
            <a:ext cx="607060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AD6785CC-4508-96E8-DD76-F2BEDCFF29E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56602" y="4009685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4" name="Text Placeholder 2">
            <a:extLst>
              <a:ext uri="{FF2B5EF4-FFF2-40B4-BE49-F238E27FC236}">
                <a16:creationId xmlns:a16="http://schemas.microsoft.com/office/drawing/2014/main" id="{D3E17AB8-A8BA-A7E1-7A4F-836B7437908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56602" y="5299514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4762717"/>
      </p:ext>
    </p:extLst>
  </p:cSld>
  <p:clrMapOvr>
    <a:masterClrMapping/>
  </p:clrMapOvr>
  <p:transition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29C65921-FD7F-B796-44F6-E9E410683CD9}"/>
              </a:ext>
            </a:extLst>
          </p:cNvPr>
          <p:cNvSpPr/>
          <p:nvPr userDrawn="1"/>
        </p:nvSpPr>
        <p:spPr bwMode="auto">
          <a:xfrm>
            <a:off x="0" y="2328"/>
            <a:ext cx="4025900" cy="685799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Arrow: U-Turn 4">
            <a:extLst>
              <a:ext uri="{FF2B5EF4-FFF2-40B4-BE49-F238E27FC236}">
                <a16:creationId xmlns:a16="http://schemas.microsoft.com/office/drawing/2014/main" id="{9813402F-4AE0-5DF2-8034-09DE25CC529B}"/>
              </a:ext>
            </a:extLst>
          </p:cNvPr>
          <p:cNvSpPr/>
          <p:nvPr userDrawn="1"/>
        </p:nvSpPr>
        <p:spPr bwMode="auto">
          <a:xfrm rot="5400000">
            <a:off x="1718628" y="2893060"/>
            <a:ext cx="5686424" cy="1071880"/>
          </a:xfrm>
          <a:prstGeom prst="uturnArrow">
            <a:avLst>
              <a:gd name="adj1" fmla="val 25000"/>
              <a:gd name="adj2" fmla="val 0"/>
              <a:gd name="adj3" fmla="val 25000"/>
              <a:gd name="adj4" fmla="val 10792"/>
              <a:gd name="adj5" fmla="val 100000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A001AE1-8659-BE68-D13E-1749B7C6F739}"/>
              </a:ext>
            </a:extLst>
          </p:cNvPr>
          <p:cNvGrpSpPr/>
          <p:nvPr userDrawn="1"/>
        </p:nvGrpSpPr>
        <p:grpSpPr>
          <a:xfrm>
            <a:off x="4655194" y="1191140"/>
            <a:ext cx="875440" cy="693220"/>
            <a:chOff x="4655194" y="1191140"/>
            <a:chExt cx="875440" cy="69322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25ED429-AE6A-B1A3-13DF-0807FF238451}"/>
                </a:ext>
              </a:extLst>
            </p:cNvPr>
            <p:cNvSpPr/>
            <p:nvPr/>
          </p:nvSpPr>
          <p:spPr bwMode="auto">
            <a:xfrm>
              <a:off x="4746304" y="1191140"/>
              <a:ext cx="693220" cy="69322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1200" cap="none" spc="0" normalizeH="0" baseline="0" noProof="0" err="1">
                <a:ln>
                  <a:noFill/>
                </a:ln>
                <a:solidFill>
                  <a:srgbClr val="0090A8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A86AB34-4D15-7377-D025-110BE01996D4}"/>
                </a:ext>
              </a:extLst>
            </p:cNvPr>
            <p:cNvSpPr txBox="1"/>
            <p:nvPr/>
          </p:nvSpPr>
          <p:spPr>
            <a:xfrm>
              <a:off x="4655194" y="1353084"/>
              <a:ext cx="875440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90A8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E9EF4B-403F-24CD-7476-4B9CEC30288B}"/>
              </a:ext>
            </a:extLst>
          </p:cNvPr>
          <p:cNvGrpSpPr/>
          <p:nvPr/>
        </p:nvGrpSpPr>
        <p:grpSpPr>
          <a:xfrm>
            <a:off x="4655194" y="2491228"/>
            <a:ext cx="875439" cy="693220"/>
            <a:chOff x="4542890" y="2973275"/>
            <a:chExt cx="1122682" cy="889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26C87C4-A125-7CE6-E5A4-CA32960ED41A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rgbClr val="0090A8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BE076AC-7D9B-0DF2-53A3-6CE0BDEA6EF6}"/>
                </a:ext>
              </a:extLst>
            </p:cNvPr>
            <p:cNvSpPr txBox="1"/>
            <p:nvPr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90A8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665FB2-6199-D848-B7A0-CB7398D06B75}"/>
              </a:ext>
            </a:extLst>
          </p:cNvPr>
          <p:cNvGrpSpPr/>
          <p:nvPr userDrawn="1"/>
        </p:nvGrpSpPr>
        <p:grpSpPr>
          <a:xfrm>
            <a:off x="82210" y="487355"/>
            <a:ext cx="1999622" cy="1111528"/>
            <a:chOff x="0" y="2143857"/>
            <a:chExt cx="1647336" cy="915703"/>
          </a:xfrm>
          <a:solidFill>
            <a:schemeClr val="accent1">
              <a:lumMod val="20000"/>
              <a:lumOff val="80000"/>
            </a:schemeClr>
          </a:solidFill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0C3E72C-BC08-E613-5F40-3CCF61D54557}"/>
                </a:ext>
              </a:extLst>
            </p:cNvPr>
            <p:cNvGrpSpPr/>
            <p:nvPr/>
          </p:nvGrpSpPr>
          <p:grpSpPr>
            <a:xfrm>
              <a:off x="0" y="2356582"/>
              <a:ext cx="1647336" cy="64803"/>
              <a:chOff x="0" y="2352485"/>
              <a:chExt cx="1647336" cy="64803"/>
            </a:xfrm>
            <a:grpFill/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A90DAD7A-43C3-0B7B-06F0-B83E4BC2982F}"/>
                  </a:ext>
                </a:extLst>
              </p:cNvPr>
              <p:cNvSpPr/>
              <p:nvPr/>
            </p:nvSpPr>
            <p:spPr bwMode="auto">
              <a:xfrm rot="5400000">
                <a:off x="15825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C826D7C4-3E96-7653-78A8-963550094E62}"/>
                  </a:ext>
                </a:extLst>
              </p:cNvPr>
              <p:cNvSpPr/>
              <p:nvPr/>
            </p:nvSpPr>
            <p:spPr bwMode="auto">
              <a:xfrm rot="5400000">
                <a:off x="13847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8B7CD4CB-B826-FC84-67D7-CBF3F39C5EAF}"/>
                  </a:ext>
                </a:extLst>
              </p:cNvPr>
              <p:cNvSpPr/>
              <p:nvPr/>
            </p:nvSpPr>
            <p:spPr bwMode="auto">
              <a:xfrm rot="5400000">
                <a:off x="118690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35B59A6-6763-B8B1-90AE-7C1C223A150B}"/>
                  </a:ext>
                </a:extLst>
              </p:cNvPr>
              <p:cNvSpPr/>
              <p:nvPr/>
            </p:nvSpPr>
            <p:spPr bwMode="auto">
              <a:xfrm>
                <a:off x="59345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9D6474B4-6827-9BF9-FAF2-E1795B70A592}"/>
                  </a:ext>
                </a:extLst>
              </p:cNvPr>
              <p:cNvSpPr/>
              <p:nvPr/>
            </p:nvSpPr>
            <p:spPr bwMode="auto">
              <a:xfrm rot="5400000">
                <a:off x="3956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0741D26-8134-B07C-5729-7489D8773DB2}"/>
                  </a:ext>
                </a:extLst>
              </p:cNvPr>
              <p:cNvSpPr/>
              <p:nvPr/>
            </p:nvSpPr>
            <p:spPr bwMode="auto">
              <a:xfrm rot="5400000">
                <a:off x="1978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63A4E95-2F66-BFE2-4B98-F21E0E241CA6}"/>
                  </a:ext>
                </a:extLst>
              </p:cNvPr>
              <p:cNvSpPr/>
              <p:nvPr/>
            </p:nvSpPr>
            <p:spPr bwMode="auto">
              <a:xfrm rot="5400000">
                <a:off x="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AA31585C-BEE0-6E48-7C99-D4F3E7FB0B0F}"/>
                  </a:ext>
                </a:extLst>
              </p:cNvPr>
              <p:cNvSpPr/>
              <p:nvPr/>
            </p:nvSpPr>
            <p:spPr bwMode="auto">
              <a:xfrm>
                <a:off x="79126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3E580A55-B12F-81CE-4C39-011911B47C96}"/>
                  </a:ext>
                </a:extLst>
              </p:cNvPr>
              <p:cNvSpPr/>
              <p:nvPr/>
            </p:nvSpPr>
            <p:spPr bwMode="auto">
              <a:xfrm>
                <a:off x="98908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C0FE0B3-F9C8-2DCE-1AD7-2D310541667A}"/>
                </a:ext>
              </a:extLst>
            </p:cNvPr>
            <p:cNvGrpSpPr/>
            <p:nvPr/>
          </p:nvGrpSpPr>
          <p:grpSpPr>
            <a:xfrm>
              <a:off x="0" y="2569307"/>
              <a:ext cx="1647336" cy="64804"/>
              <a:chOff x="0" y="2561113"/>
              <a:chExt cx="1647336" cy="64804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F539D38-BAC6-E106-8351-378D03B95ECB}"/>
                  </a:ext>
                </a:extLst>
              </p:cNvPr>
              <p:cNvSpPr/>
              <p:nvPr/>
            </p:nvSpPr>
            <p:spPr bwMode="auto">
              <a:xfrm rot="5400000">
                <a:off x="15825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37CD3226-D29E-43DE-5EDC-EE4C81470C07}"/>
                  </a:ext>
                </a:extLst>
              </p:cNvPr>
              <p:cNvSpPr/>
              <p:nvPr/>
            </p:nvSpPr>
            <p:spPr bwMode="auto">
              <a:xfrm rot="5400000">
                <a:off x="13847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FF45FBE0-18FE-403A-20BA-C7B34EB2C81C}"/>
                  </a:ext>
                </a:extLst>
              </p:cNvPr>
              <p:cNvSpPr/>
              <p:nvPr/>
            </p:nvSpPr>
            <p:spPr bwMode="auto">
              <a:xfrm rot="5400000">
                <a:off x="118690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761FDE27-595C-FFC5-51E2-A1ED4B275F98}"/>
                  </a:ext>
                </a:extLst>
              </p:cNvPr>
              <p:cNvSpPr/>
              <p:nvPr/>
            </p:nvSpPr>
            <p:spPr bwMode="auto">
              <a:xfrm>
                <a:off x="59345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E209AC06-E726-AB85-14F5-6B00239D701A}"/>
                  </a:ext>
                </a:extLst>
              </p:cNvPr>
              <p:cNvSpPr/>
              <p:nvPr/>
            </p:nvSpPr>
            <p:spPr bwMode="auto">
              <a:xfrm rot="5400000">
                <a:off x="3956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16558105-8E50-3399-15D7-31043E9AD44E}"/>
                  </a:ext>
                </a:extLst>
              </p:cNvPr>
              <p:cNvSpPr/>
              <p:nvPr/>
            </p:nvSpPr>
            <p:spPr bwMode="auto">
              <a:xfrm rot="5400000">
                <a:off x="1978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2AA12D00-9BAD-5E66-25AF-C256F8A82720}"/>
                  </a:ext>
                </a:extLst>
              </p:cNvPr>
              <p:cNvSpPr/>
              <p:nvPr/>
            </p:nvSpPr>
            <p:spPr bwMode="auto">
              <a:xfrm rot="5400000">
                <a:off x="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1E39797-6B0D-14A9-60AB-0801F02D8959}"/>
                  </a:ext>
                </a:extLst>
              </p:cNvPr>
              <p:cNvSpPr/>
              <p:nvPr/>
            </p:nvSpPr>
            <p:spPr bwMode="auto">
              <a:xfrm>
                <a:off x="79126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513D16B7-D349-AA7B-93A4-4F2737B66013}"/>
                  </a:ext>
                </a:extLst>
              </p:cNvPr>
              <p:cNvSpPr/>
              <p:nvPr/>
            </p:nvSpPr>
            <p:spPr bwMode="auto">
              <a:xfrm>
                <a:off x="989083" y="2561114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51B41DB-F6F9-349B-2F3E-A7D471C23451}"/>
                </a:ext>
              </a:extLst>
            </p:cNvPr>
            <p:cNvGrpSpPr/>
            <p:nvPr/>
          </p:nvGrpSpPr>
          <p:grpSpPr>
            <a:xfrm>
              <a:off x="0" y="21438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2EC5D2A-A54B-10AB-1E7F-6D4E2CB71DAD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7142276-15F4-0710-1242-1121E7122CD8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0D36DC4-3C12-7C0F-D16A-D8703E6BDBB1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ACC0488-9DB0-DA62-1B25-0127C8FE9827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66B78467-3055-9EA7-0D52-D646B9BD7953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513A2EF-5D16-E2C7-FD52-025F7D40CF11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684A6D68-14DB-96DF-A697-DA0D78888DA2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7386B6C-CA37-6018-FD08-8A8E49F5C3C1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6AC8E9AC-E8EE-0CD7-248D-ACA0A76B920F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6033F52-E3A6-1680-DC0D-D620CD1DA149}"/>
                </a:ext>
              </a:extLst>
            </p:cNvPr>
            <p:cNvGrpSpPr/>
            <p:nvPr/>
          </p:nvGrpSpPr>
          <p:grpSpPr>
            <a:xfrm>
              <a:off x="0" y="2782032"/>
              <a:ext cx="1647336" cy="64803"/>
              <a:chOff x="0" y="2769740"/>
              <a:chExt cx="1647336" cy="64803"/>
            </a:xfrm>
            <a:grpFill/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51A4015-A7FF-D134-974D-1EB42EF2821A}"/>
                  </a:ext>
                </a:extLst>
              </p:cNvPr>
              <p:cNvSpPr/>
              <p:nvPr/>
            </p:nvSpPr>
            <p:spPr bwMode="auto">
              <a:xfrm rot="5400000">
                <a:off x="15825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FA86999-E837-FCDB-A569-94D7AC160918}"/>
                  </a:ext>
                </a:extLst>
              </p:cNvPr>
              <p:cNvSpPr/>
              <p:nvPr/>
            </p:nvSpPr>
            <p:spPr bwMode="auto">
              <a:xfrm rot="5400000">
                <a:off x="13847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E2DC6340-3A97-7491-6E84-4D8D919FA7AA}"/>
                  </a:ext>
                </a:extLst>
              </p:cNvPr>
              <p:cNvSpPr/>
              <p:nvPr/>
            </p:nvSpPr>
            <p:spPr bwMode="auto">
              <a:xfrm rot="5400000">
                <a:off x="118690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CC5E774E-5267-777B-E099-4AA24D882CCB}"/>
                  </a:ext>
                </a:extLst>
              </p:cNvPr>
              <p:cNvSpPr/>
              <p:nvPr/>
            </p:nvSpPr>
            <p:spPr bwMode="auto">
              <a:xfrm>
                <a:off x="59345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66CC9F6-B651-F2D5-C726-DBB970B82C48}"/>
                  </a:ext>
                </a:extLst>
              </p:cNvPr>
              <p:cNvSpPr/>
              <p:nvPr/>
            </p:nvSpPr>
            <p:spPr bwMode="auto">
              <a:xfrm rot="5400000">
                <a:off x="3956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DEB603B9-F1AD-A280-D081-930CA5045ED3}"/>
                  </a:ext>
                </a:extLst>
              </p:cNvPr>
              <p:cNvSpPr/>
              <p:nvPr/>
            </p:nvSpPr>
            <p:spPr bwMode="auto">
              <a:xfrm rot="5400000">
                <a:off x="1978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37A75424-081A-21D0-FD3F-24A0F7B93067}"/>
                  </a:ext>
                </a:extLst>
              </p:cNvPr>
              <p:cNvSpPr/>
              <p:nvPr/>
            </p:nvSpPr>
            <p:spPr bwMode="auto">
              <a:xfrm rot="5400000">
                <a:off x="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54AD13A-8999-2AD7-ACB0-8A7885185A56}"/>
                  </a:ext>
                </a:extLst>
              </p:cNvPr>
              <p:cNvSpPr/>
              <p:nvPr/>
            </p:nvSpPr>
            <p:spPr bwMode="auto">
              <a:xfrm>
                <a:off x="79126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892072C5-EFDC-BF8F-5FF4-90ED48601C2F}"/>
                  </a:ext>
                </a:extLst>
              </p:cNvPr>
              <p:cNvSpPr/>
              <p:nvPr/>
            </p:nvSpPr>
            <p:spPr bwMode="auto">
              <a:xfrm>
                <a:off x="98908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C1D9B22-F84B-76EC-EAD6-E8E51C8A99B2}"/>
                </a:ext>
              </a:extLst>
            </p:cNvPr>
            <p:cNvGrpSpPr/>
            <p:nvPr/>
          </p:nvGrpSpPr>
          <p:grpSpPr>
            <a:xfrm>
              <a:off x="0" y="29947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F7544CC5-44C3-3B85-469B-EC335C813333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8D28A50-3AFC-B551-9745-3C2A16D8F6DA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A2C9A610-2142-CAC9-B135-417591FE0CE7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232838E-BCBA-A6CC-9F23-4EBF3D2FFD61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C6883B0-59EF-596C-A3F3-94671C4E4082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A5978B37-DDC4-4B1C-987A-E4C3539B68CE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70D680B7-0E1F-1FA3-7E94-93B924F96FF8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76895536-276A-D448-DA48-E142A73E6D29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CD4F65B-6DC0-8341-E2DD-9326858C8588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EFACC46-D7C6-A9C9-A713-51BBDF6E0826}"/>
              </a:ext>
            </a:extLst>
          </p:cNvPr>
          <p:cNvGrpSpPr/>
          <p:nvPr userDrawn="1"/>
        </p:nvGrpSpPr>
        <p:grpSpPr>
          <a:xfrm>
            <a:off x="10348517" y="5559865"/>
            <a:ext cx="1843479" cy="1298140"/>
            <a:chOff x="10348517" y="5559865"/>
            <a:chExt cx="1843479" cy="1298140"/>
          </a:xfrm>
        </p:grpSpPr>
        <p:grpSp>
          <p:nvGrpSpPr>
            <p:cNvPr id="70" name="Graphic 8">
              <a:extLst>
                <a:ext uri="{FF2B5EF4-FFF2-40B4-BE49-F238E27FC236}">
                  <a16:creationId xmlns:a16="http://schemas.microsoft.com/office/drawing/2014/main" id="{352583EF-A44C-30BC-DF51-A58388043305}"/>
                </a:ext>
              </a:extLst>
            </p:cNvPr>
            <p:cNvGrpSpPr/>
            <p:nvPr/>
          </p:nvGrpSpPr>
          <p:grpSpPr>
            <a:xfrm flipH="1">
              <a:off x="10348517" y="5687417"/>
              <a:ext cx="1563963" cy="1170588"/>
              <a:chOff x="5302292" y="8602600"/>
              <a:chExt cx="1381243" cy="1033826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75B7312-75C1-319A-B5F7-65094F88892C}"/>
                  </a:ext>
                </a:extLst>
              </p:cNvPr>
              <p:cNvSpPr/>
              <p:nvPr/>
            </p:nvSpPr>
            <p:spPr>
              <a:xfrm>
                <a:off x="6012986" y="8960641"/>
                <a:ext cx="670549" cy="675785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8C487D-BDBE-F196-E82A-BEF7FD134ED6}"/>
                  </a:ext>
                </a:extLst>
              </p:cNvPr>
              <p:cNvSpPr/>
              <p:nvPr/>
            </p:nvSpPr>
            <p:spPr>
              <a:xfrm>
                <a:off x="5776035" y="8841293"/>
                <a:ext cx="789064" cy="795131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13152B-3F53-FB86-B069-1A6D1F434A56}"/>
                  </a:ext>
                </a:extLst>
              </p:cNvPr>
              <p:cNvSpPr/>
              <p:nvPr/>
            </p:nvSpPr>
            <p:spPr>
              <a:xfrm>
                <a:off x="5539166" y="8721948"/>
                <a:ext cx="907497" cy="914475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C916D3A-E314-69C1-0E7E-EC479B137F8A}"/>
                  </a:ext>
                </a:extLst>
              </p:cNvPr>
              <p:cNvSpPr/>
              <p:nvPr/>
            </p:nvSpPr>
            <p:spPr>
              <a:xfrm>
                <a:off x="5302292" y="8602600"/>
                <a:ext cx="1025935" cy="1033824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aphic 8">
              <a:extLst>
                <a:ext uri="{FF2B5EF4-FFF2-40B4-BE49-F238E27FC236}">
                  <a16:creationId xmlns:a16="http://schemas.microsoft.com/office/drawing/2014/main" id="{10392A2F-ABC4-CCDE-715B-1A1C9DD77AA2}"/>
                </a:ext>
              </a:extLst>
            </p:cNvPr>
            <p:cNvGrpSpPr/>
            <p:nvPr/>
          </p:nvGrpSpPr>
          <p:grpSpPr>
            <a:xfrm flipH="1">
              <a:off x="11280562" y="5559865"/>
              <a:ext cx="911434" cy="1298132"/>
              <a:chOff x="5055426" y="8489952"/>
              <a:chExt cx="804949" cy="1146469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A1BE768-C446-2BBC-8B4B-82BB8537E644}"/>
                  </a:ext>
                </a:extLst>
              </p:cNvPr>
              <p:cNvSpPr/>
              <p:nvPr/>
            </p:nvSpPr>
            <p:spPr>
              <a:xfrm>
                <a:off x="5078021" y="8848144"/>
                <a:ext cx="782354" cy="788277"/>
              </a:xfrm>
              <a:custGeom>
                <a:avLst/>
                <a:gdLst>
                  <a:gd name="connsiteX0" fmla="*/ 1290861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1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6B75C75-110C-F534-F18D-2EC1E6583E06}"/>
                  </a:ext>
                </a:extLst>
              </p:cNvPr>
              <p:cNvSpPr/>
              <p:nvPr/>
            </p:nvSpPr>
            <p:spPr>
              <a:xfrm>
                <a:off x="5055426" y="8728797"/>
                <a:ext cx="686515" cy="691712"/>
              </a:xfrm>
              <a:custGeom>
                <a:avLst/>
                <a:gdLst>
                  <a:gd name="connsiteX0" fmla="*/ 1290860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0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1F3A462-2CFA-EC34-F2E5-2DD79D1BA341}"/>
                  </a:ext>
                </a:extLst>
              </p:cNvPr>
              <p:cNvSpPr/>
              <p:nvPr/>
            </p:nvSpPr>
            <p:spPr>
              <a:xfrm>
                <a:off x="5055426" y="8609299"/>
                <a:ext cx="568078" cy="572447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6FD0968-77A6-E12D-A940-20167CABAB77}"/>
                  </a:ext>
                </a:extLst>
              </p:cNvPr>
              <p:cNvSpPr/>
              <p:nvPr/>
            </p:nvSpPr>
            <p:spPr>
              <a:xfrm>
                <a:off x="5055426" y="8489952"/>
                <a:ext cx="449490" cy="453000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7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7"/>
                    </a:lnTo>
                  </a:path>
                </a:pathLst>
              </a:custGeom>
              <a:ln w="12700" cap="flat">
                <a:solidFill>
                  <a:schemeClr val="accent1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CF4122C2-0364-1B55-B2B7-9EFB1BF42341}"/>
              </a:ext>
            </a:extLst>
          </p:cNvPr>
          <p:cNvSpPr txBox="1"/>
          <p:nvPr userDrawn="1"/>
        </p:nvSpPr>
        <p:spPr>
          <a:xfrm>
            <a:off x="361661" y="3013502"/>
            <a:ext cx="313097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5400" b="1">
                <a:solidFill>
                  <a:srgbClr val="0090A8"/>
                </a:solidFill>
                <a:latin typeface="+mj-lt"/>
              </a:rPr>
              <a:t>Agenda</a:t>
            </a: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FBAC349-3C49-7052-471D-B4179B5F42E5}"/>
              </a:ext>
            </a:extLst>
          </p:cNvPr>
          <p:cNvGrpSpPr/>
          <p:nvPr userDrawn="1"/>
        </p:nvGrpSpPr>
        <p:grpSpPr>
          <a:xfrm>
            <a:off x="4655192" y="3791316"/>
            <a:ext cx="875439" cy="693220"/>
            <a:chOff x="4542888" y="2973275"/>
            <a:chExt cx="1122682" cy="889000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4FA8D70B-7D7D-CBAB-81D5-170BDE9AB1B5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rgbClr val="0090A8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E8898D7D-F01D-5294-4D87-F3517D23372B}"/>
                </a:ext>
              </a:extLst>
            </p:cNvPr>
            <p:cNvSpPr txBox="1"/>
            <p:nvPr userDrawn="1"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90A8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DBA52503-C894-6277-EE31-EF57BB111575}"/>
              </a:ext>
            </a:extLst>
          </p:cNvPr>
          <p:cNvGrpSpPr/>
          <p:nvPr/>
        </p:nvGrpSpPr>
        <p:grpSpPr>
          <a:xfrm>
            <a:off x="4655194" y="5091403"/>
            <a:ext cx="875439" cy="693220"/>
            <a:chOff x="4542890" y="2973275"/>
            <a:chExt cx="1122682" cy="889000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DA04284-D495-8C1F-0D82-E5D538A6315A}"/>
                </a:ext>
              </a:extLst>
            </p:cNvPr>
            <p:cNvSpPr/>
            <p:nvPr/>
          </p:nvSpPr>
          <p:spPr bwMode="auto">
            <a:xfrm>
              <a:off x="4659731" y="2973275"/>
              <a:ext cx="889000" cy="889000"/>
            </a:xfrm>
            <a:prstGeom prst="ellipse">
              <a:avLst/>
            </a:prstGeom>
            <a:solidFill>
              <a:schemeClr val="bg1"/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63500" sx="105000" sy="105000" algn="ctr" rotWithShape="0">
                <a:prstClr val="black">
                  <a:alpha val="8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600" b="0" i="0" u="none" strike="noStrike" kern="1200" cap="none" spc="0" normalizeH="0" baseline="0" noProof="0" err="1">
                <a:ln>
                  <a:noFill/>
                </a:ln>
                <a:solidFill>
                  <a:srgbClr val="0090A8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645464B5-B1A2-C821-0236-3B1982AB0DB1}"/>
                </a:ext>
              </a:extLst>
            </p:cNvPr>
            <p:cNvSpPr txBox="1"/>
            <p:nvPr/>
          </p:nvSpPr>
          <p:spPr>
            <a:xfrm>
              <a:off x="4542890" y="3180955"/>
              <a:ext cx="1122682" cy="473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90A8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E8EC1362-0CB6-2ADF-991C-4E36B45C09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56602" y="1399251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rgbClr val="0090A8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DB300B4E-15B0-3EC4-2E0C-DB32B767F4E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56602" y="2689079"/>
            <a:ext cx="6070600" cy="307777"/>
          </a:xfrm>
        </p:spPr>
        <p:txBody>
          <a:bodyPr/>
          <a:lstStyle>
            <a:lvl1pPr marL="0" indent="0">
              <a:buNone/>
              <a:defRPr sz="2000">
                <a:solidFill>
                  <a:srgbClr val="0090A8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AD6785CC-4508-96E8-DD76-F2BEDCFF29E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56602" y="4009685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rgbClr val="0090A8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4" name="Text Placeholder 2">
            <a:extLst>
              <a:ext uri="{FF2B5EF4-FFF2-40B4-BE49-F238E27FC236}">
                <a16:creationId xmlns:a16="http://schemas.microsoft.com/office/drawing/2014/main" id="{D3E17AB8-A8BA-A7E1-7A4F-836B7437908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56602" y="5299514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rgbClr val="0090A8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67176329"/>
      </p:ext>
    </p:extLst>
  </p:cSld>
  <p:clrMapOvr>
    <a:masterClrMapping/>
  </p:clrMapOvr>
  <p:transition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29C65921-FD7F-B796-44F6-E9E410683CD9}"/>
              </a:ext>
            </a:extLst>
          </p:cNvPr>
          <p:cNvSpPr/>
          <p:nvPr userDrawn="1"/>
        </p:nvSpPr>
        <p:spPr bwMode="auto">
          <a:xfrm>
            <a:off x="0" y="2328"/>
            <a:ext cx="4025900" cy="685799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Arrow: U-Turn 4">
            <a:extLst>
              <a:ext uri="{FF2B5EF4-FFF2-40B4-BE49-F238E27FC236}">
                <a16:creationId xmlns:a16="http://schemas.microsoft.com/office/drawing/2014/main" id="{9813402F-4AE0-5DF2-8034-09DE25CC529B}"/>
              </a:ext>
            </a:extLst>
          </p:cNvPr>
          <p:cNvSpPr/>
          <p:nvPr userDrawn="1"/>
        </p:nvSpPr>
        <p:spPr bwMode="auto">
          <a:xfrm rot="5400000">
            <a:off x="1718628" y="2893060"/>
            <a:ext cx="5686424" cy="1071880"/>
          </a:xfrm>
          <a:prstGeom prst="uturnArrow">
            <a:avLst>
              <a:gd name="adj1" fmla="val 25000"/>
              <a:gd name="adj2" fmla="val 0"/>
              <a:gd name="adj3" fmla="val 25000"/>
              <a:gd name="adj4" fmla="val 10792"/>
              <a:gd name="adj5" fmla="val 100000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665FB2-6199-D848-B7A0-CB7398D06B75}"/>
              </a:ext>
            </a:extLst>
          </p:cNvPr>
          <p:cNvGrpSpPr/>
          <p:nvPr userDrawn="1"/>
        </p:nvGrpSpPr>
        <p:grpSpPr>
          <a:xfrm>
            <a:off x="82210" y="487355"/>
            <a:ext cx="1999622" cy="1111528"/>
            <a:chOff x="0" y="2143857"/>
            <a:chExt cx="1647336" cy="915703"/>
          </a:xfrm>
          <a:solidFill>
            <a:schemeClr val="accent1">
              <a:lumMod val="20000"/>
              <a:lumOff val="80000"/>
            </a:schemeClr>
          </a:solidFill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0C3E72C-BC08-E613-5F40-3CCF61D54557}"/>
                </a:ext>
              </a:extLst>
            </p:cNvPr>
            <p:cNvGrpSpPr/>
            <p:nvPr/>
          </p:nvGrpSpPr>
          <p:grpSpPr>
            <a:xfrm>
              <a:off x="0" y="2356582"/>
              <a:ext cx="1647336" cy="64803"/>
              <a:chOff x="0" y="2352485"/>
              <a:chExt cx="1647336" cy="64803"/>
            </a:xfrm>
            <a:grpFill/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A90DAD7A-43C3-0B7B-06F0-B83E4BC2982F}"/>
                  </a:ext>
                </a:extLst>
              </p:cNvPr>
              <p:cNvSpPr/>
              <p:nvPr/>
            </p:nvSpPr>
            <p:spPr bwMode="auto">
              <a:xfrm rot="5400000">
                <a:off x="15825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C826D7C4-3E96-7653-78A8-963550094E62}"/>
                  </a:ext>
                </a:extLst>
              </p:cNvPr>
              <p:cNvSpPr/>
              <p:nvPr/>
            </p:nvSpPr>
            <p:spPr bwMode="auto">
              <a:xfrm rot="5400000">
                <a:off x="13847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8B7CD4CB-B826-FC84-67D7-CBF3F39C5EAF}"/>
                  </a:ext>
                </a:extLst>
              </p:cNvPr>
              <p:cNvSpPr/>
              <p:nvPr/>
            </p:nvSpPr>
            <p:spPr bwMode="auto">
              <a:xfrm rot="5400000">
                <a:off x="118690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35B59A6-6763-B8B1-90AE-7C1C223A150B}"/>
                  </a:ext>
                </a:extLst>
              </p:cNvPr>
              <p:cNvSpPr/>
              <p:nvPr/>
            </p:nvSpPr>
            <p:spPr bwMode="auto">
              <a:xfrm>
                <a:off x="59345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9D6474B4-6827-9BF9-FAF2-E1795B70A592}"/>
                  </a:ext>
                </a:extLst>
              </p:cNvPr>
              <p:cNvSpPr/>
              <p:nvPr/>
            </p:nvSpPr>
            <p:spPr bwMode="auto">
              <a:xfrm rot="5400000">
                <a:off x="39563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0741D26-8134-B07C-5729-7489D8773DB2}"/>
                  </a:ext>
                </a:extLst>
              </p:cNvPr>
              <p:cNvSpPr/>
              <p:nvPr/>
            </p:nvSpPr>
            <p:spPr bwMode="auto">
              <a:xfrm rot="5400000">
                <a:off x="19781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63A4E95-2F66-BFE2-4B98-F21E0E241CA6}"/>
                  </a:ext>
                </a:extLst>
              </p:cNvPr>
              <p:cNvSpPr/>
              <p:nvPr/>
            </p:nvSpPr>
            <p:spPr bwMode="auto">
              <a:xfrm rot="5400000">
                <a:off x="0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AA31585C-BEE0-6E48-7C99-D4F3E7FB0B0F}"/>
                  </a:ext>
                </a:extLst>
              </p:cNvPr>
              <p:cNvSpPr/>
              <p:nvPr/>
            </p:nvSpPr>
            <p:spPr bwMode="auto">
              <a:xfrm>
                <a:off x="791267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3E580A55-B12F-81CE-4C39-011911B47C96}"/>
                  </a:ext>
                </a:extLst>
              </p:cNvPr>
              <p:cNvSpPr/>
              <p:nvPr/>
            </p:nvSpPr>
            <p:spPr bwMode="auto">
              <a:xfrm>
                <a:off x="989083" y="2352485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C0FE0B3-F9C8-2DCE-1AD7-2D310541667A}"/>
                </a:ext>
              </a:extLst>
            </p:cNvPr>
            <p:cNvGrpSpPr/>
            <p:nvPr/>
          </p:nvGrpSpPr>
          <p:grpSpPr>
            <a:xfrm>
              <a:off x="0" y="2569307"/>
              <a:ext cx="1647336" cy="64804"/>
              <a:chOff x="0" y="2561113"/>
              <a:chExt cx="1647336" cy="64804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F539D38-BAC6-E106-8351-378D03B95ECB}"/>
                  </a:ext>
                </a:extLst>
              </p:cNvPr>
              <p:cNvSpPr/>
              <p:nvPr/>
            </p:nvSpPr>
            <p:spPr bwMode="auto">
              <a:xfrm rot="5400000">
                <a:off x="15825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37CD3226-D29E-43DE-5EDC-EE4C81470C07}"/>
                  </a:ext>
                </a:extLst>
              </p:cNvPr>
              <p:cNvSpPr/>
              <p:nvPr/>
            </p:nvSpPr>
            <p:spPr bwMode="auto">
              <a:xfrm rot="5400000">
                <a:off x="13847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FF45FBE0-18FE-403A-20BA-C7B34EB2C81C}"/>
                  </a:ext>
                </a:extLst>
              </p:cNvPr>
              <p:cNvSpPr/>
              <p:nvPr/>
            </p:nvSpPr>
            <p:spPr bwMode="auto">
              <a:xfrm rot="5400000">
                <a:off x="118690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761FDE27-595C-FFC5-51E2-A1ED4B275F98}"/>
                  </a:ext>
                </a:extLst>
              </p:cNvPr>
              <p:cNvSpPr/>
              <p:nvPr/>
            </p:nvSpPr>
            <p:spPr bwMode="auto">
              <a:xfrm>
                <a:off x="59345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E209AC06-E726-AB85-14F5-6B00239D701A}"/>
                  </a:ext>
                </a:extLst>
              </p:cNvPr>
              <p:cNvSpPr/>
              <p:nvPr/>
            </p:nvSpPr>
            <p:spPr bwMode="auto">
              <a:xfrm rot="5400000">
                <a:off x="395633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16558105-8E50-3399-15D7-31043E9AD44E}"/>
                  </a:ext>
                </a:extLst>
              </p:cNvPr>
              <p:cNvSpPr/>
              <p:nvPr/>
            </p:nvSpPr>
            <p:spPr bwMode="auto">
              <a:xfrm rot="5400000">
                <a:off x="19781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2AA12D00-9BAD-5E66-25AF-C256F8A82720}"/>
                  </a:ext>
                </a:extLst>
              </p:cNvPr>
              <p:cNvSpPr/>
              <p:nvPr/>
            </p:nvSpPr>
            <p:spPr bwMode="auto">
              <a:xfrm rot="5400000">
                <a:off x="0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1E39797-6B0D-14A9-60AB-0801F02D8959}"/>
                  </a:ext>
                </a:extLst>
              </p:cNvPr>
              <p:cNvSpPr/>
              <p:nvPr/>
            </p:nvSpPr>
            <p:spPr bwMode="auto">
              <a:xfrm>
                <a:off x="791267" y="2561113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513D16B7-D349-AA7B-93A4-4F2737B66013}"/>
                  </a:ext>
                </a:extLst>
              </p:cNvPr>
              <p:cNvSpPr/>
              <p:nvPr/>
            </p:nvSpPr>
            <p:spPr bwMode="auto">
              <a:xfrm>
                <a:off x="989083" y="2561114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51B41DB-F6F9-349B-2F3E-A7D471C23451}"/>
                </a:ext>
              </a:extLst>
            </p:cNvPr>
            <p:cNvGrpSpPr/>
            <p:nvPr/>
          </p:nvGrpSpPr>
          <p:grpSpPr>
            <a:xfrm>
              <a:off x="0" y="21438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2EC5D2A-A54B-10AB-1E7F-6D4E2CB71DAD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7142276-15F4-0710-1242-1121E7122CD8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0D36DC4-3C12-7C0F-D16A-D8703E6BDBB1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ACC0488-9DB0-DA62-1B25-0127C8FE9827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66B78467-3055-9EA7-0D52-D646B9BD7953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513A2EF-5D16-E2C7-FD52-025F7D40CF11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684A6D68-14DB-96DF-A697-DA0D78888DA2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7386B6C-CA37-6018-FD08-8A8E49F5C3C1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6AC8E9AC-E8EE-0CD7-248D-ACA0A76B920F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6033F52-E3A6-1680-DC0D-D620CD1DA149}"/>
                </a:ext>
              </a:extLst>
            </p:cNvPr>
            <p:cNvGrpSpPr/>
            <p:nvPr/>
          </p:nvGrpSpPr>
          <p:grpSpPr>
            <a:xfrm>
              <a:off x="0" y="2782032"/>
              <a:ext cx="1647336" cy="64803"/>
              <a:chOff x="0" y="2769740"/>
              <a:chExt cx="1647336" cy="64803"/>
            </a:xfrm>
            <a:grpFill/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51A4015-A7FF-D134-974D-1EB42EF2821A}"/>
                  </a:ext>
                </a:extLst>
              </p:cNvPr>
              <p:cNvSpPr/>
              <p:nvPr/>
            </p:nvSpPr>
            <p:spPr bwMode="auto">
              <a:xfrm rot="5400000">
                <a:off x="15825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FA86999-E837-FCDB-A569-94D7AC160918}"/>
                  </a:ext>
                </a:extLst>
              </p:cNvPr>
              <p:cNvSpPr/>
              <p:nvPr/>
            </p:nvSpPr>
            <p:spPr bwMode="auto">
              <a:xfrm rot="5400000">
                <a:off x="13847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E2DC6340-3A97-7491-6E84-4D8D919FA7AA}"/>
                  </a:ext>
                </a:extLst>
              </p:cNvPr>
              <p:cNvSpPr/>
              <p:nvPr/>
            </p:nvSpPr>
            <p:spPr bwMode="auto">
              <a:xfrm rot="5400000">
                <a:off x="118690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CC5E774E-5267-777B-E099-4AA24D882CCB}"/>
                  </a:ext>
                </a:extLst>
              </p:cNvPr>
              <p:cNvSpPr/>
              <p:nvPr/>
            </p:nvSpPr>
            <p:spPr bwMode="auto">
              <a:xfrm>
                <a:off x="59345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66CC9F6-B651-F2D5-C726-DBB970B82C48}"/>
                  </a:ext>
                </a:extLst>
              </p:cNvPr>
              <p:cNvSpPr/>
              <p:nvPr/>
            </p:nvSpPr>
            <p:spPr bwMode="auto">
              <a:xfrm rot="5400000">
                <a:off x="39563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DEB603B9-F1AD-A280-D081-930CA5045ED3}"/>
                  </a:ext>
                </a:extLst>
              </p:cNvPr>
              <p:cNvSpPr/>
              <p:nvPr/>
            </p:nvSpPr>
            <p:spPr bwMode="auto">
              <a:xfrm rot="5400000">
                <a:off x="19781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37A75424-081A-21D0-FD3F-24A0F7B93067}"/>
                  </a:ext>
                </a:extLst>
              </p:cNvPr>
              <p:cNvSpPr/>
              <p:nvPr/>
            </p:nvSpPr>
            <p:spPr bwMode="auto">
              <a:xfrm rot="5400000">
                <a:off x="0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54AD13A-8999-2AD7-ACB0-8A7885185A56}"/>
                  </a:ext>
                </a:extLst>
              </p:cNvPr>
              <p:cNvSpPr/>
              <p:nvPr/>
            </p:nvSpPr>
            <p:spPr bwMode="auto">
              <a:xfrm>
                <a:off x="791267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892072C5-EFDC-BF8F-5FF4-90ED48601C2F}"/>
                  </a:ext>
                </a:extLst>
              </p:cNvPr>
              <p:cNvSpPr/>
              <p:nvPr/>
            </p:nvSpPr>
            <p:spPr bwMode="auto">
              <a:xfrm>
                <a:off x="989083" y="2769740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C1D9B22-F84B-76EC-EAD6-E8E51C8A99B2}"/>
                </a:ext>
              </a:extLst>
            </p:cNvPr>
            <p:cNvGrpSpPr/>
            <p:nvPr/>
          </p:nvGrpSpPr>
          <p:grpSpPr>
            <a:xfrm>
              <a:off x="0" y="2994757"/>
              <a:ext cx="1647336" cy="64803"/>
              <a:chOff x="0" y="2143857"/>
              <a:chExt cx="1647336" cy="64803"/>
            </a:xfrm>
            <a:grpFill/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F7544CC5-44C3-3B85-469B-EC335C813333}"/>
                  </a:ext>
                </a:extLst>
              </p:cNvPr>
              <p:cNvSpPr/>
              <p:nvPr/>
            </p:nvSpPr>
            <p:spPr bwMode="auto">
              <a:xfrm rot="5400000">
                <a:off x="15825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8D28A50-3AFC-B551-9745-3C2A16D8F6DA}"/>
                  </a:ext>
                </a:extLst>
              </p:cNvPr>
              <p:cNvSpPr/>
              <p:nvPr/>
            </p:nvSpPr>
            <p:spPr bwMode="auto">
              <a:xfrm rot="5400000">
                <a:off x="13847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A2C9A610-2142-CAC9-B135-417591FE0CE7}"/>
                  </a:ext>
                </a:extLst>
              </p:cNvPr>
              <p:cNvSpPr/>
              <p:nvPr/>
            </p:nvSpPr>
            <p:spPr bwMode="auto">
              <a:xfrm rot="5400000">
                <a:off x="118690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232838E-BCBA-A6CC-9F23-4EBF3D2FFD61}"/>
                  </a:ext>
                </a:extLst>
              </p:cNvPr>
              <p:cNvSpPr/>
              <p:nvPr/>
            </p:nvSpPr>
            <p:spPr bwMode="auto">
              <a:xfrm>
                <a:off x="59345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C6883B0-59EF-596C-A3F3-94671C4E4082}"/>
                  </a:ext>
                </a:extLst>
              </p:cNvPr>
              <p:cNvSpPr/>
              <p:nvPr/>
            </p:nvSpPr>
            <p:spPr bwMode="auto">
              <a:xfrm rot="5400000">
                <a:off x="39563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A5978B37-DDC4-4B1C-987A-E4C3539B68CE}"/>
                  </a:ext>
                </a:extLst>
              </p:cNvPr>
              <p:cNvSpPr/>
              <p:nvPr/>
            </p:nvSpPr>
            <p:spPr bwMode="auto">
              <a:xfrm rot="5400000">
                <a:off x="19781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70D680B7-0E1F-1FA3-7E94-93B924F96FF8}"/>
                  </a:ext>
                </a:extLst>
              </p:cNvPr>
              <p:cNvSpPr/>
              <p:nvPr/>
            </p:nvSpPr>
            <p:spPr bwMode="auto">
              <a:xfrm rot="5400000">
                <a:off x="0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76895536-276A-D448-DA48-E142A73E6D29}"/>
                  </a:ext>
                </a:extLst>
              </p:cNvPr>
              <p:cNvSpPr/>
              <p:nvPr/>
            </p:nvSpPr>
            <p:spPr bwMode="auto">
              <a:xfrm>
                <a:off x="791267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CD4F65B-6DC0-8341-E2DD-9326858C8588}"/>
                  </a:ext>
                </a:extLst>
              </p:cNvPr>
              <p:cNvSpPr/>
              <p:nvPr/>
            </p:nvSpPr>
            <p:spPr bwMode="auto">
              <a:xfrm>
                <a:off x="989083" y="2143857"/>
                <a:ext cx="64803" cy="64803"/>
              </a:xfrm>
              <a:prstGeom prst="ellipse">
                <a:avLst/>
              </a:prstGeom>
              <a:grpFill/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Segoe UI" pitchFamily="34" charset="0"/>
                  <a:cs typeface="Segoe UI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EFACC46-D7C6-A9C9-A713-51BBDF6E0826}"/>
              </a:ext>
            </a:extLst>
          </p:cNvPr>
          <p:cNvGrpSpPr/>
          <p:nvPr userDrawn="1"/>
        </p:nvGrpSpPr>
        <p:grpSpPr>
          <a:xfrm>
            <a:off x="10348517" y="5559865"/>
            <a:ext cx="1843479" cy="1298140"/>
            <a:chOff x="10348517" y="5559865"/>
            <a:chExt cx="1843479" cy="1298140"/>
          </a:xfrm>
        </p:grpSpPr>
        <p:grpSp>
          <p:nvGrpSpPr>
            <p:cNvPr id="70" name="Graphic 8">
              <a:extLst>
                <a:ext uri="{FF2B5EF4-FFF2-40B4-BE49-F238E27FC236}">
                  <a16:creationId xmlns:a16="http://schemas.microsoft.com/office/drawing/2014/main" id="{352583EF-A44C-30BC-DF51-A58388043305}"/>
                </a:ext>
              </a:extLst>
            </p:cNvPr>
            <p:cNvGrpSpPr/>
            <p:nvPr/>
          </p:nvGrpSpPr>
          <p:grpSpPr>
            <a:xfrm flipH="1">
              <a:off x="10348517" y="5687417"/>
              <a:ext cx="1563963" cy="1170588"/>
              <a:chOff x="5302292" y="8602600"/>
              <a:chExt cx="1381243" cy="1033826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75B7312-75C1-319A-B5F7-65094F88892C}"/>
                  </a:ext>
                </a:extLst>
              </p:cNvPr>
              <p:cNvSpPr/>
              <p:nvPr/>
            </p:nvSpPr>
            <p:spPr>
              <a:xfrm>
                <a:off x="6012986" y="8960641"/>
                <a:ext cx="670549" cy="675785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6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A8C487D-BDBE-F196-E82A-BEF7FD134ED6}"/>
                  </a:ext>
                </a:extLst>
              </p:cNvPr>
              <p:cNvSpPr/>
              <p:nvPr/>
            </p:nvSpPr>
            <p:spPr>
              <a:xfrm>
                <a:off x="5776035" y="8841293"/>
                <a:ext cx="789064" cy="795131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13152B-3F53-FB86-B069-1A6D1F434A56}"/>
                  </a:ext>
                </a:extLst>
              </p:cNvPr>
              <p:cNvSpPr/>
              <p:nvPr/>
            </p:nvSpPr>
            <p:spPr>
              <a:xfrm>
                <a:off x="5539166" y="8721948"/>
                <a:ext cx="907497" cy="914475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C916D3A-E314-69C1-0E7E-EC479B137F8A}"/>
                  </a:ext>
                </a:extLst>
              </p:cNvPr>
              <p:cNvSpPr/>
              <p:nvPr/>
            </p:nvSpPr>
            <p:spPr>
              <a:xfrm>
                <a:off x="5302292" y="8602600"/>
                <a:ext cx="1025935" cy="1033824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aphic 8">
              <a:extLst>
                <a:ext uri="{FF2B5EF4-FFF2-40B4-BE49-F238E27FC236}">
                  <a16:creationId xmlns:a16="http://schemas.microsoft.com/office/drawing/2014/main" id="{10392A2F-ABC4-CCDE-715B-1A1C9DD77AA2}"/>
                </a:ext>
              </a:extLst>
            </p:cNvPr>
            <p:cNvGrpSpPr/>
            <p:nvPr/>
          </p:nvGrpSpPr>
          <p:grpSpPr>
            <a:xfrm flipH="1">
              <a:off x="11280562" y="5559865"/>
              <a:ext cx="911434" cy="1298132"/>
              <a:chOff x="5055426" y="8489952"/>
              <a:chExt cx="804949" cy="1146469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A1BE768-C446-2BBC-8B4B-82BB8537E644}"/>
                  </a:ext>
                </a:extLst>
              </p:cNvPr>
              <p:cNvSpPr/>
              <p:nvPr/>
            </p:nvSpPr>
            <p:spPr>
              <a:xfrm>
                <a:off x="5078021" y="8848144"/>
                <a:ext cx="782354" cy="788277"/>
              </a:xfrm>
              <a:custGeom>
                <a:avLst/>
                <a:gdLst>
                  <a:gd name="connsiteX0" fmla="*/ 1290861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1" y="0"/>
                    </a:moveTo>
                    <a:lnTo>
                      <a:pt x="0" y="1300634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6B75C75-110C-F534-F18D-2EC1E6583E06}"/>
                  </a:ext>
                </a:extLst>
              </p:cNvPr>
              <p:cNvSpPr/>
              <p:nvPr/>
            </p:nvSpPr>
            <p:spPr>
              <a:xfrm>
                <a:off x="5055426" y="8728797"/>
                <a:ext cx="686515" cy="691712"/>
              </a:xfrm>
              <a:custGeom>
                <a:avLst/>
                <a:gdLst>
                  <a:gd name="connsiteX0" fmla="*/ 1290860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0" y="0"/>
                    </a:moveTo>
                    <a:lnTo>
                      <a:pt x="0" y="1300634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1F3A462-2CFA-EC34-F2E5-2DD79D1BA341}"/>
                  </a:ext>
                </a:extLst>
              </p:cNvPr>
              <p:cNvSpPr/>
              <p:nvPr/>
            </p:nvSpPr>
            <p:spPr>
              <a:xfrm>
                <a:off x="5055426" y="8609299"/>
                <a:ext cx="568078" cy="572447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6FD0968-77A6-E12D-A940-20167CABAB77}"/>
                  </a:ext>
                </a:extLst>
              </p:cNvPr>
              <p:cNvSpPr/>
              <p:nvPr/>
            </p:nvSpPr>
            <p:spPr>
              <a:xfrm>
                <a:off x="5055426" y="8489952"/>
                <a:ext cx="449490" cy="453000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7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7"/>
                    </a:lnTo>
                  </a:path>
                </a:pathLst>
              </a:custGeom>
              <a:ln>
                <a:solidFill>
                  <a:schemeClr val="accent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CF4122C2-0364-1B55-B2B7-9EFB1BF42341}"/>
              </a:ext>
            </a:extLst>
          </p:cNvPr>
          <p:cNvSpPr txBox="1"/>
          <p:nvPr userDrawn="1"/>
        </p:nvSpPr>
        <p:spPr>
          <a:xfrm>
            <a:off x="361661" y="3013502"/>
            <a:ext cx="313097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5400" b="1">
                <a:solidFill>
                  <a:schemeClr val="tx2"/>
                </a:solidFill>
                <a:latin typeface="+mj-lt"/>
              </a:rPr>
              <a:t>Agenda</a:t>
            </a:r>
          </a:p>
        </p:txBody>
      </p:sp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80CA7126-A722-4A6D-94E4-86D5D8B0DAC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56602" y="1399251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9" name="Text Placeholder 2">
            <a:extLst>
              <a:ext uri="{FF2B5EF4-FFF2-40B4-BE49-F238E27FC236}">
                <a16:creationId xmlns:a16="http://schemas.microsoft.com/office/drawing/2014/main" id="{C91922D3-B3BD-6E24-7894-81A764EE130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56602" y="2689079"/>
            <a:ext cx="6070600" cy="307777"/>
          </a:xfrm>
        </p:spPr>
        <p:txBody>
          <a:bodyPr/>
          <a:lstStyle>
            <a:lvl1pPr marL="0" indent="0">
              <a:buNone/>
              <a:defRPr sz="20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D0BA5C99-C35F-4CB1-F304-4E0A03ADA1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56602" y="4009685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01D53BFC-2D97-154F-8FFE-EE1BE62B54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56602" y="5299514"/>
            <a:ext cx="6070600" cy="27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1257858"/>
      </p:ext>
    </p:extLst>
  </p:cSld>
  <p:clrMapOvr>
    <a:masterClrMapping/>
  </p:clrMapOvr>
  <p:transition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D844777-CE79-0284-5BE2-894F11F01939}"/>
              </a:ext>
            </a:extLst>
          </p:cNvPr>
          <p:cNvSpPr/>
          <p:nvPr userDrawn="1"/>
        </p:nvSpPr>
        <p:spPr>
          <a:xfrm>
            <a:off x="531361" y="4955412"/>
            <a:ext cx="1462540" cy="1390022"/>
          </a:xfrm>
          <a:custGeom>
            <a:avLst/>
            <a:gdLst>
              <a:gd name="connsiteX0" fmla="*/ 1182547 w 1182546"/>
              <a:gd name="connsiteY0" fmla="*/ 595820 h 1191639"/>
              <a:gd name="connsiteX1" fmla="*/ 591273 w 1182546"/>
              <a:gd name="connsiteY1" fmla="*/ 1191640 h 1191639"/>
              <a:gd name="connsiteX2" fmla="*/ 0 w 1182546"/>
              <a:gd name="connsiteY2" fmla="*/ 595820 h 1191639"/>
              <a:gd name="connsiteX3" fmla="*/ 591273 w 1182546"/>
              <a:gd name="connsiteY3" fmla="*/ 0 h 1191639"/>
              <a:gd name="connsiteX4" fmla="*/ 1182547 w 1182546"/>
              <a:gd name="connsiteY4" fmla="*/ 595820 h 119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546" h="1191639">
                <a:moveTo>
                  <a:pt x="1182547" y="595820"/>
                </a:moveTo>
                <a:cubicBezTo>
                  <a:pt x="1182547" y="924882"/>
                  <a:pt x="917825" y="1191640"/>
                  <a:pt x="591273" y="1191640"/>
                </a:cubicBezTo>
                <a:cubicBezTo>
                  <a:pt x="264721" y="1191640"/>
                  <a:pt x="0" y="924882"/>
                  <a:pt x="0" y="595820"/>
                </a:cubicBezTo>
                <a:cubicBezTo>
                  <a:pt x="0" y="266758"/>
                  <a:pt x="264721" y="0"/>
                  <a:pt x="591273" y="0"/>
                </a:cubicBezTo>
                <a:cubicBezTo>
                  <a:pt x="917825" y="0"/>
                  <a:pt x="1182547" y="266758"/>
                  <a:pt x="1182547" y="595820"/>
                </a:cubicBezTo>
                <a:close/>
              </a:path>
            </a:pathLst>
          </a:custGeom>
          <a:pattFill prst="wdDnDiag">
            <a:fgClr>
              <a:schemeClr val="accent2">
                <a:lumMod val="20000"/>
                <a:lumOff val="80000"/>
              </a:schemeClr>
            </a:fgClr>
            <a:bgClr>
              <a:schemeClr val="bg1"/>
            </a:bgClr>
          </a:patt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AF8181F-29BE-6A80-09A3-61738088E5A7}"/>
              </a:ext>
            </a:extLst>
          </p:cNvPr>
          <p:cNvSpPr/>
          <p:nvPr userDrawn="1"/>
        </p:nvSpPr>
        <p:spPr>
          <a:xfrm flipV="1">
            <a:off x="1" y="2085662"/>
            <a:ext cx="12191998" cy="3282750"/>
          </a:xfrm>
          <a:custGeom>
            <a:avLst/>
            <a:gdLst>
              <a:gd name="connsiteX0" fmla="*/ 225390 w 12191998"/>
              <a:gd name="connsiteY0" fmla="*/ 3282750 h 3282750"/>
              <a:gd name="connsiteX1" fmla="*/ 9880096 w 12191998"/>
              <a:gd name="connsiteY1" fmla="*/ 3282750 h 3282750"/>
              <a:gd name="connsiteX2" fmla="*/ 10320199 w 12191998"/>
              <a:gd name="connsiteY2" fmla="*/ 3100060 h 3282750"/>
              <a:gd name="connsiteX3" fmla="*/ 12191998 w 12191998"/>
              <a:gd name="connsiteY3" fmla="*/ 1221634 h 3282750"/>
              <a:gd name="connsiteX4" fmla="*/ 12191998 w 12191998"/>
              <a:gd name="connsiteY4" fmla="*/ 1523 h 3282750"/>
              <a:gd name="connsiteX5" fmla="*/ 11409355 w 12191998"/>
              <a:gd name="connsiteY5" fmla="*/ 1523 h 3282750"/>
              <a:gd name="connsiteX6" fmla="*/ 11410872 w 12191998"/>
              <a:gd name="connsiteY6" fmla="*/ 0 h 3282750"/>
              <a:gd name="connsiteX7" fmla="*/ 9138442 w 12191998"/>
              <a:gd name="connsiteY7" fmla="*/ 0 h 3282750"/>
              <a:gd name="connsiteX8" fmla="*/ 6866012 w 12191998"/>
              <a:gd name="connsiteY8" fmla="*/ 0 h 3282750"/>
              <a:gd name="connsiteX9" fmla="*/ 5045748 w 12191998"/>
              <a:gd name="connsiteY9" fmla="*/ 0 h 3282750"/>
              <a:gd name="connsiteX10" fmla="*/ 4593580 w 12191998"/>
              <a:gd name="connsiteY10" fmla="*/ 0 h 3282750"/>
              <a:gd name="connsiteX11" fmla="*/ 2773318 w 12191998"/>
              <a:gd name="connsiteY11" fmla="*/ 0 h 3282750"/>
              <a:gd name="connsiteX12" fmla="*/ 500887 w 12191998"/>
              <a:gd name="connsiteY12" fmla="*/ 0 h 3282750"/>
              <a:gd name="connsiteX13" fmla="*/ 0 w 12191998"/>
              <a:gd name="connsiteY13" fmla="*/ 0 h 3282750"/>
              <a:gd name="connsiteX14" fmla="*/ 0 w 12191998"/>
              <a:gd name="connsiteY14" fmla="*/ 3282749 h 3282750"/>
              <a:gd name="connsiteX15" fmla="*/ 225390 w 12191998"/>
              <a:gd name="connsiteY15" fmla="*/ 3282749 h 328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1998" h="3282750">
                <a:moveTo>
                  <a:pt x="225390" y="3282750"/>
                </a:moveTo>
                <a:lnTo>
                  <a:pt x="9880096" y="3282750"/>
                </a:lnTo>
                <a:cubicBezTo>
                  <a:pt x="10045266" y="3282750"/>
                  <a:pt x="10203546" y="3217012"/>
                  <a:pt x="10320199" y="3100060"/>
                </a:cubicBezTo>
                <a:lnTo>
                  <a:pt x="12191998" y="1221634"/>
                </a:lnTo>
                <a:lnTo>
                  <a:pt x="12191998" y="1523"/>
                </a:lnTo>
                <a:lnTo>
                  <a:pt x="11409355" y="1523"/>
                </a:lnTo>
                <a:lnTo>
                  <a:pt x="11410872" y="0"/>
                </a:lnTo>
                <a:lnTo>
                  <a:pt x="9138442" y="0"/>
                </a:lnTo>
                <a:lnTo>
                  <a:pt x="6866012" y="0"/>
                </a:lnTo>
                <a:lnTo>
                  <a:pt x="5045748" y="0"/>
                </a:lnTo>
                <a:lnTo>
                  <a:pt x="4593580" y="0"/>
                </a:lnTo>
                <a:lnTo>
                  <a:pt x="2773318" y="0"/>
                </a:lnTo>
                <a:lnTo>
                  <a:pt x="500887" y="0"/>
                </a:lnTo>
                <a:lnTo>
                  <a:pt x="0" y="0"/>
                </a:lnTo>
                <a:lnTo>
                  <a:pt x="0" y="3282749"/>
                </a:lnTo>
                <a:lnTo>
                  <a:pt x="225390" y="328274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440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3C25D0A-1F33-776E-6F3E-6A0A063F92B0}"/>
              </a:ext>
            </a:extLst>
          </p:cNvPr>
          <p:cNvSpPr/>
          <p:nvPr userDrawn="1"/>
        </p:nvSpPr>
        <p:spPr>
          <a:xfrm flipV="1">
            <a:off x="7329714" y="0"/>
            <a:ext cx="4862286" cy="3709134"/>
          </a:xfrm>
          <a:custGeom>
            <a:avLst/>
            <a:gdLst>
              <a:gd name="connsiteX0" fmla="*/ 5285805 w 5285804"/>
              <a:gd name="connsiteY0" fmla="*/ 0 h 4032209"/>
              <a:gd name="connsiteX1" fmla="*/ 5285805 w 5285804"/>
              <a:gd name="connsiteY1" fmla="*/ 4032209 h 4032209"/>
              <a:gd name="connsiteX2" fmla="*/ 0 w 5285804"/>
              <a:gd name="connsiteY2" fmla="*/ 4032209 h 4032209"/>
              <a:gd name="connsiteX3" fmla="*/ 0 w 5285804"/>
              <a:gd name="connsiteY3" fmla="*/ 3667624 h 4032209"/>
              <a:gd name="connsiteX4" fmla="*/ 1241008 w 5285804"/>
              <a:gd name="connsiteY4" fmla="*/ 2150979 h 4032209"/>
              <a:gd name="connsiteX5" fmla="*/ 1533020 w 5285804"/>
              <a:gd name="connsiteY5" fmla="*/ 2122817 h 4032209"/>
              <a:gd name="connsiteX6" fmla="*/ 2777955 w 5285804"/>
              <a:gd name="connsiteY6" fmla="*/ 2122817 h 4032209"/>
              <a:gd name="connsiteX7" fmla="*/ 3592354 w 5285804"/>
              <a:gd name="connsiteY7" fmla="*/ 1773606 h 4032209"/>
              <a:gd name="connsiteX8" fmla="*/ 4093289 w 5285804"/>
              <a:gd name="connsiteY8" fmla="*/ 1249029 h 4032209"/>
              <a:gd name="connsiteX9" fmla="*/ 4216408 w 5285804"/>
              <a:gd name="connsiteY9" fmla="*/ 1120092 h 4032209"/>
              <a:gd name="connsiteX10" fmla="*/ 5285503 w 5285804"/>
              <a:gd name="connsiteY10" fmla="*/ 305 h 4032209"/>
              <a:gd name="connsiteX11" fmla="*/ 5285805 w 5285804"/>
              <a:gd name="connsiteY11" fmla="*/ 0 h 403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85804" h="4032209">
                <a:moveTo>
                  <a:pt x="5285805" y="0"/>
                </a:moveTo>
                <a:lnTo>
                  <a:pt x="5285805" y="4032209"/>
                </a:lnTo>
                <a:lnTo>
                  <a:pt x="0" y="4032209"/>
                </a:lnTo>
                <a:lnTo>
                  <a:pt x="0" y="3667624"/>
                </a:lnTo>
                <a:cubicBezTo>
                  <a:pt x="0" y="2915010"/>
                  <a:pt x="534019" y="2288288"/>
                  <a:pt x="1241008" y="2150979"/>
                </a:cubicBezTo>
                <a:cubicBezTo>
                  <a:pt x="1335576" y="2132407"/>
                  <a:pt x="1433165" y="2122817"/>
                  <a:pt x="1533020" y="2122817"/>
                </a:cubicBezTo>
                <a:lnTo>
                  <a:pt x="2777955" y="2122817"/>
                </a:lnTo>
                <a:cubicBezTo>
                  <a:pt x="3085224" y="2122817"/>
                  <a:pt x="3379199" y="1996772"/>
                  <a:pt x="3592354" y="1773606"/>
                </a:cubicBezTo>
                <a:lnTo>
                  <a:pt x="4093289" y="1249029"/>
                </a:lnTo>
                <a:lnTo>
                  <a:pt x="4216408" y="1120092"/>
                </a:lnTo>
                <a:lnTo>
                  <a:pt x="5285503" y="305"/>
                </a:lnTo>
                <a:lnTo>
                  <a:pt x="5285805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  <a:alpha val="30000"/>
            </a:schemeClr>
          </a:soli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652A53A-E401-C01D-5589-E40F2FCFFE2A}"/>
              </a:ext>
            </a:extLst>
          </p:cNvPr>
          <p:cNvGrpSpPr/>
          <p:nvPr userDrawn="1"/>
        </p:nvGrpSpPr>
        <p:grpSpPr>
          <a:xfrm>
            <a:off x="10348517" y="5559865"/>
            <a:ext cx="1843479" cy="1298140"/>
            <a:chOff x="10348517" y="5559865"/>
            <a:chExt cx="1843479" cy="1298140"/>
          </a:xfrm>
        </p:grpSpPr>
        <p:grpSp>
          <p:nvGrpSpPr>
            <p:cNvPr id="10" name="Graphic 8">
              <a:extLst>
                <a:ext uri="{FF2B5EF4-FFF2-40B4-BE49-F238E27FC236}">
                  <a16:creationId xmlns:a16="http://schemas.microsoft.com/office/drawing/2014/main" id="{F8016201-D7C6-68F7-DEA4-AD786CC9681A}"/>
                </a:ext>
              </a:extLst>
            </p:cNvPr>
            <p:cNvGrpSpPr/>
            <p:nvPr/>
          </p:nvGrpSpPr>
          <p:grpSpPr>
            <a:xfrm flipH="1">
              <a:off x="10348517" y="5687417"/>
              <a:ext cx="1563963" cy="1170588"/>
              <a:chOff x="5302292" y="8602600"/>
              <a:chExt cx="1381243" cy="1033826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93684E-892F-CA9D-9DE8-79F3C0DE070D}"/>
                  </a:ext>
                </a:extLst>
              </p:cNvPr>
              <p:cNvSpPr/>
              <p:nvPr/>
            </p:nvSpPr>
            <p:spPr>
              <a:xfrm>
                <a:off x="6012986" y="8960641"/>
                <a:ext cx="670549" cy="675785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6FE72EB-4EE6-3B97-4A09-5A81889ACEEB}"/>
                  </a:ext>
                </a:extLst>
              </p:cNvPr>
              <p:cNvSpPr/>
              <p:nvPr/>
            </p:nvSpPr>
            <p:spPr>
              <a:xfrm>
                <a:off x="5776035" y="8841293"/>
                <a:ext cx="789064" cy="795131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26AF702-A088-3F6E-FBA1-B7AA82AD143C}"/>
                  </a:ext>
                </a:extLst>
              </p:cNvPr>
              <p:cNvSpPr/>
              <p:nvPr/>
            </p:nvSpPr>
            <p:spPr>
              <a:xfrm>
                <a:off x="5539166" y="8721948"/>
                <a:ext cx="907497" cy="914475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7DF3AA3-8EA8-90A3-ECB5-80DBADEB446A}"/>
                  </a:ext>
                </a:extLst>
              </p:cNvPr>
              <p:cNvSpPr/>
              <p:nvPr/>
            </p:nvSpPr>
            <p:spPr>
              <a:xfrm>
                <a:off x="5302292" y="8602600"/>
                <a:ext cx="1025935" cy="1033824"/>
              </a:xfrm>
              <a:custGeom>
                <a:avLst/>
                <a:gdLst>
                  <a:gd name="connsiteX0" fmla="*/ 1290860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0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8">
              <a:extLst>
                <a:ext uri="{FF2B5EF4-FFF2-40B4-BE49-F238E27FC236}">
                  <a16:creationId xmlns:a16="http://schemas.microsoft.com/office/drawing/2014/main" id="{AC3289CF-09B3-7069-4B76-09588AF84DDF}"/>
                </a:ext>
              </a:extLst>
            </p:cNvPr>
            <p:cNvGrpSpPr/>
            <p:nvPr/>
          </p:nvGrpSpPr>
          <p:grpSpPr>
            <a:xfrm flipH="1">
              <a:off x="11280562" y="5559865"/>
              <a:ext cx="911434" cy="1298132"/>
              <a:chOff x="5055426" y="8489952"/>
              <a:chExt cx="804949" cy="1146469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A33D4D5-8187-BD37-1867-EBA824583467}"/>
                  </a:ext>
                </a:extLst>
              </p:cNvPr>
              <p:cNvSpPr/>
              <p:nvPr/>
            </p:nvSpPr>
            <p:spPr>
              <a:xfrm>
                <a:off x="5078021" y="8848144"/>
                <a:ext cx="782354" cy="788277"/>
              </a:xfrm>
              <a:custGeom>
                <a:avLst/>
                <a:gdLst>
                  <a:gd name="connsiteX0" fmla="*/ 1290861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1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E8E5DF6-B228-1927-D581-550B588CDB68}"/>
                  </a:ext>
                </a:extLst>
              </p:cNvPr>
              <p:cNvSpPr/>
              <p:nvPr/>
            </p:nvSpPr>
            <p:spPr>
              <a:xfrm>
                <a:off x="5055426" y="8728797"/>
                <a:ext cx="686515" cy="691712"/>
              </a:xfrm>
              <a:custGeom>
                <a:avLst/>
                <a:gdLst>
                  <a:gd name="connsiteX0" fmla="*/ 1290860 w 1290860"/>
                  <a:gd name="connsiteY0" fmla="*/ 0 h 1300634"/>
                  <a:gd name="connsiteX1" fmla="*/ 0 w 1290860"/>
                  <a:gd name="connsiteY1" fmla="*/ 1300634 h 130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634">
                    <a:moveTo>
                      <a:pt x="1290860" y="0"/>
                    </a:moveTo>
                    <a:lnTo>
                      <a:pt x="0" y="1300634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4889C4-3E2A-6838-32BC-1A667153D4EF}"/>
                  </a:ext>
                </a:extLst>
              </p:cNvPr>
              <p:cNvSpPr/>
              <p:nvPr/>
            </p:nvSpPr>
            <p:spPr>
              <a:xfrm>
                <a:off x="5055426" y="8609299"/>
                <a:ext cx="568078" cy="572447"/>
              </a:xfrm>
              <a:custGeom>
                <a:avLst/>
                <a:gdLst>
                  <a:gd name="connsiteX0" fmla="*/ 1290861 w 1290860"/>
                  <a:gd name="connsiteY0" fmla="*/ 0 h 1300786"/>
                  <a:gd name="connsiteX1" fmla="*/ 0 w 1290860"/>
                  <a:gd name="connsiteY1" fmla="*/ 1300786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860" h="1300786">
                    <a:moveTo>
                      <a:pt x="1290861" y="0"/>
                    </a:moveTo>
                    <a:lnTo>
                      <a:pt x="0" y="1300786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A5CCD32A-5E75-A627-E14D-6F44D12504A3}"/>
                  </a:ext>
                </a:extLst>
              </p:cNvPr>
              <p:cNvSpPr/>
              <p:nvPr/>
            </p:nvSpPr>
            <p:spPr>
              <a:xfrm>
                <a:off x="5055426" y="8489952"/>
                <a:ext cx="449490" cy="453000"/>
              </a:xfrm>
              <a:custGeom>
                <a:avLst/>
                <a:gdLst>
                  <a:gd name="connsiteX0" fmla="*/ 1290709 w 1290709"/>
                  <a:gd name="connsiteY0" fmla="*/ 0 h 1300786"/>
                  <a:gd name="connsiteX1" fmla="*/ 0 w 1290709"/>
                  <a:gd name="connsiteY1" fmla="*/ 1300787 h 1300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0709" h="1300786">
                    <a:moveTo>
                      <a:pt x="1290709" y="0"/>
                    </a:moveTo>
                    <a:lnTo>
                      <a:pt x="0" y="1300787"/>
                    </a:lnTo>
                  </a:path>
                </a:pathLst>
              </a:custGeom>
              <a:ln w="1270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20" name="Graphic 19">
            <a:extLst>
              <a:ext uri="{FF2B5EF4-FFF2-40B4-BE49-F238E27FC236}">
                <a16:creationId xmlns:a16="http://schemas.microsoft.com/office/drawing/2014/main" id="{CF0D4489-DE7F-FE2F-298A-D109E1B47D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19161" y="2357437"/>
            <a:ext cx="5866264" cy="42386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1136817-8D12-7A19-C49E-B7812A53F3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894" y="3388484"/>
            <a:ext cx="11018520" cy="677108"/>
          </a:xfrm>
        </p:spPr>
        <p:txBody>
          <a:bodyPr anchor="ctr"/>
          <a:lstStyle>
            <a:lvl1pPr>
              <a:defRPr sz="440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3733043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61611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38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rvice Experi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Text Placeholder 64">
            <a:extLst>
              <a:ext uri="{FF2B5EF4-FFF2-40B4-BE49-F238E27FC236}">
                <a16:creationId xmlns:a16="http://schemas.microsoft.com/office/drawing/2014/main" id="{1A5378FA-E20A-AEE6-943C-6237A15CE8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8263" y="1303528"/>
            <a:ext cx="9736094" cy="1719074"/>
          </a:xfrm>
          <a:prstGeom prst="roundRect">
            <a:avLst>
              <a:gd name="adj" fmla="val 7802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kumimoji="0" lang="en-US" sz="2000" b="0" i="0" u="none" strike="noStrike" cap="none" normalizeH="0" dirty="0" smtClean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+mn-lt"/>
              </a:defRPr>
            </a:lvl1pPr>
            <a:lvl2pPr>
              <a:defRPr lang="en-US" sz="1800" dirty="0" smtClean="0">
                <a:solidFill>
                  <a:sysClr val="windowText" lastClr="000000"/>
                </a:solidFill>
              </a:defRPr>
            </a:lvl2pPr>
            <a:lvl3pPr>
              <a:defRPr lang="en-US" sz="1800" dirty="0" smtClean="0">
                <a:solidFill>
                  <a:sysClr val="windowText" lastClr="000000"/>
                </a:solidFill>
              </a:defRPr>
            </a:lvl3pPr>
            <a:lvl4pPr>
              <a:defRPr lang="en-US" sz="1800" dirty="0" smtClean="0">
                <a:solidFill>
                  <a:sysClr val="windowText" lastClr="000000"/>
                </a:solidFill>
              </a:defRPr>
            </a:lvl4pPr>
            <a:lvl5pPr>
              <a:defRPr lang="en-US" sz="1800" dirty="0">
                <a:solidFill>
                  <a:sysClr val="windowText" lastClr="000000"/>
                </a:solidFill>
              </a:defRPr>
            </a:lvl5pPr>
          </a:lstStyle>
          <a:p>
            <a:pPr marL="228600" lvl="0" indent="-22860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</a:pPr>
            <a:endParaRPr lang="en-US"/>
          </a:p>
        </p:txBody>
      </p:sp>
      <p:sp>
        <p:nvSpPr>
          <p:cNvPr id="88" name="Text Placeholder 64">
            <a:extLst>
              <a:ext uri="{FF2B5EF4-FFF2-40B4-BE49-F238E27FC236}">
                <a16:creationId xmlns:a16="http://schemas.microsoft.com/office/drawing/2014/main" id="{6C8466A7-95B5-6740-955E-ECB144EDE9B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799882" y="1515237"/>
            <a:ext cx="9312856" cy="1298449"/>
          </a:xfrm>
          <a:prstGeom prst="roundRect">
            <a:avLst>
              <a:gd name="adj" fmla="val 7802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2000" b="0" i="0" u="none" strike="noStrike" cap="none" normalizeH="0" dirty="0" smtClean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Calibri" panose="020F0502020204030204"/>
                <a:cs typeface="Segoe UI" pitchFamily="34" charset="0"/>
              </a:defRPr>
            </a:lvl1pPr>
          </a:lstStyle>
          <a:p>
            <a:pPr marL="0" lvl="0" indent="0" algn="ctr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 typeface="Arial" panose="020B0604020202020204" pitchFamily="34" charset="0"/>
              <a:buNone/>
            </a:pPr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5" name="Picture Placeholder 56">
            <a:extLst>
              <a:ext uri="{FF2B5EF4-FFF2-40B4-BE49-F238E27FC236}">
                <a16:creationId xmlns:a16="http://schemas.microsoft.com/office/drawing/2014/main" id="{815DAE2C-3186-2DBD-0901-D9D2DD456A11}"/>
              </a:ext>
            </a:extLst>
          </p:cNvPr>
          <p:cNvSpPr>
            <a:spLocks noGrp="1"/>
          </p:cNvSpPr>
          <p:nvPr userDrawn="1">
            <p:ph type="pic" sz="quarter" idx="25" hasCustomPrompt="1"/>
          </p:nvPr>
        </p:nvSpPr>
        <p:spPr>
          <a:xfrm>
            <a:off x="1523956" y="180332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77" name="Picture Placeholder 56">
            <a:extLst>
              <a:ext uri="{FF2B5EF4-FFF2-40B4-BE49-F238E27FC236}">
                <a16:creationId xmlns:a16="http://schemas.microsoft.com/office/drawing/2014/main" id="{6930F3DD-E6FB-AE7B-2F98-F8A54A7AFDEC}"/>
              </a:ext>
            </a:extLst>
          </p:cNvPr>
          <p:cNvSpPr>
            <a:spLocks noGrp="1"/>
          </p:cNvSpPr>
          <p:nvPr userDrawn="1">
            <p:ph type="pic" sz="quarter" idx="26" hasCustomPrompt="1"/>
          </p:nvPr>
        </p:nvSpPr>
        <p:spPr>
          <a:xfrm>
            <a:off x="3349317" y="180332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78" name="Picture Placeholder 56">
            <a:extLst>
              <a:ext uri="{FF2B5EF4-FFF2-40B4-BE49-F238E27FC236}">
                <a16:creationId xmlns:a16="http://schemas.microsoft.com/office/drawing/2014/main" id="{CE08CA08-58F3-4EC1-3890-D00E7FCCBCAA}"/>
              </a:ext>
            </a:extLst>
          </p:cNvPr>
          <p:cNvSpPr>
            <a:spLocks noGrp="1"/>
          </p:cNvSpPr>
          <p:nvPr userDrawn="1">
            <p:ph type="pic" sz="quarter" idx="27" hasCustomPrompt="1"/>
          </p:nvPr>
        </p:nvSpPr>
        <p:spPr>
          <a:xfrm>
            <a:off x="5174678" y="180332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79" name="Picture Placeholder 56">
            <a:extLst>
              <a:ext uri="{FF2B5EF4-FFF2-40B4-BE49-F238E27FC236}">
                <a16:creationId xmlns:a16="http://schemas.microsoft.com/office/drawing/2014/main" id="{C9D7F5A7-AD7A-540D-1083-37A090BE4869}"/>
              </a:ext>
            </a:extLst>
          </p:cNvPr>
          <p:cNvSpPr>
            <a:spLocks noGrp="1"/>
          </p:cNvSpPr>
          <p:nvPr userDrawn="1">
            <p:ph type="pic" sz="quarter" idx="28" hasCustomPrompt="1"/>
          </p:nvPr>
        </p:nvSpPr>
        <p:spPr>
          <a:xfrm>
            <a:off x="7000039" y="180332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80" name="Picture Placeholder 56">
            <a:extLst>
              <a:ext uri="{FF2B5EF4-FFF2-40B4-BE49-F238E27FC236}">
                <a16:creationId xmlns:a16="http://schemas.microsoft.com/office/drawing/2014/main" id="{4FAB11E7-74B5-F506-129D-1D190E7EA688}"/>
              </a:ext>
            </a:extLst>
          </p:cNvPr>
          <p:cNvSpPr>
            <a:spLocks noGrp="1"/>
          </p:cNvSpPr>
          <p:nvPr userDrawn="1">
            <p:ph type="pic" sz="quarter" idx="29" hasCustomPrompt="1"/>
          </p:nvPr>
        </p:nvSpPr>
        <p:spPr>
          <a:xfrm>
            <a:off x="8825401" y="180332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81" name="Text Placeholder 64">
            <a:extLst>
              <a:ext uri="{FF2B5EF4-FFF2-40B4-BE49-F238E27FC236}">
                <a16:creationId xmlns:a16="http://schemas.microsoft.com/office/drawing/2014/main" id="{631E6F77-01FB-2800-555A-AC8B02B0832A}"/>
              </a:ext>
            </a:extLst>
          </p:cNvPr>
          <p:cNvSpPr>
            <a:spLocks noGrp="1"/>
          </p:cNvSpPr>
          <p:nvPr userDrawn="1">
            <p:ph type="body" sz="quarter" idx="30"/>
          </p:nvPr>
        </p:nvSpPr>
        <p:spPr>
          <a:xfrm>
            <a:off x="588263" y="3204672"/>
            <a:ext cx="9736094" cy="3363465"/>
          </a:xfrm>
          <a:prstGeom prst="roundRect">
            <a:avLst>
              <a:gd name="adj" fmla="val 396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kumimoji="0" lang="en-US" sz="2000" b="0" i="0" u="none" strike="noStrike" cap="none" normalizeH="0" dirty="0" smtClean="0">
                <a:ln>
                  <a:noFill/>
                </a:ln>
                <a:solidFill>
                  <a:srgbClr val="FAFAFA"/>
                </a:solidFill>
                <a:effectLst/>
                <a:uLnTx/>
                <a:uFillTx/>
                <a:latin typeface="+mn-lt"/>
              </a:defRPr>
            </a:lvl1pPr>
            <a:lvl2pPr>
              <a:defRPr lang="en-US" sz="1800" dirty="0" smtClean="0">
                <a:solidFill>
                  <a:sysClr val="windowText" lastClr="000000"/>
                </a:solidFill>
              </a:defRPr>
            </a:lvl2pPr>
            <a:lvl3pPr>
              <a:defRPr lang="en-US" sz="1800" dirty="0" smtClean="0">
                <a:solidFill>
                  <a:sysClr val="windowText" lastClr="000000"/>
                </a:solidFill>
              </a:defRPr>
            </a:lvl3pPr>
            <a:lvl4pPr>
              <a:defRPr lang="en-US" sz="1800" dirty="0" smtClean="0">
                <a:solidFill>
                  <a:sysClr val="windowText" lastClr="000000"/>
                </a:solidFill>
              </a:defRPr>
            </a:lvl4pPr>
            <a:lvl5pPr>
              <a:defRPr lang="en-US" sz="1800" dirty="0">
                <a:solidFill>
                  <a:sysClr val="windowText" lastClr="000000"/>
                </a:solidFill>
              </a:defRPr>
            </a:lvl5pPr>
          </a:lstStyle>
          <a:p>
            <a:pPr marL="228600" lvl="0" indent="-22860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</a:pPr>
            <a:endParaRPr lang="en-US"/>
          </a:p>
        </p:txBody>
      </p:sp>
      <p:sp>
        <p:nvSpPr>
          <p:cNvPr id="89" name="Text Placeholder 64">
            <a:extLst>
              <a:ext uri="{FF2B5EF4-FFF2-40B4-BE49-F238E27FC236}">
                <a16:creationId xmlns:a16="http://schemas.microsoft.com/office/drawing/2014/main" id="{348CC9D6-A879-61D8-076A-EB323D00AD71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799882" y="3408435"/>
            <a:ext cx="9312856" cy="2955940"/>
          </a:xfrm>
          <a:prstGeom prst="roundRect">
            <a:avLst>
              <a:gd name="adj" fmla="val 3506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2000" b="0" i="0" u="none" strike="noStrike" cap="none" normalizeH="0" dirty="0" smtClean="0">
                <a:ln>
                  <a:noFill/>
                </a:ln>
                <a:solidFill>
                  <a:srgbClr val="F9F9F9"/>
                </a:solidFill>
                <a:effectLst/>
                <a:uLnTx/>
                <a:uFillTx/>
                <a:latin typeface="Calibri" panose="020F0502020204030204"/>
                <a:cs typeface="Segoe UI" pitchFamily="34" charset="0"/>
              </a:defRPr>
            </a:lvl1pPr>
          </a:lstStyle>
          <a:p>
            <a:pPr marL="0" lvl="0" indent="0" algn="ctr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 typeface="Arial" panose="020B0604020202020204" pitchFamily="34" charset="0"/>
              <a:buNone/>
            </a:pPr>
            <a:endParaRPr lang="en-US"/>
          </a:p>
        </p:txBody>
      </p:sp>
      <p:sp>
        <p:nvSpPr>
          <p:cNvPr id="91" name="Text Placeholder 64">
            <a:extLst>
              <a:ext uri="{FF2B5EF4-FFF2-40B4-BE49-F238E27FC236}">
                <a16:creationId xmlns:a16="http://schemas.microsoft.com/office/drawing/2014/main" id="{1FDAB499-40EB-D6F1-2DED-0585C4144F30}"/>
              </a:ext>
            </a:extLst>
          </p:cNvPr>
          <p:cNvSpPr>
            <a:spLocks noGrp="1"/>
          </p:cNvSpPr>
          <p:nvPr userDrawn="1">
            <p:ph type="body" sz="quarter" idx="34"/>
          </p:nvPr>
        </p:nvSpPr>
        <p:spPr>
          <a:xfrm rot="5400000">
            <a:off x="427232" y="3937478"/>
            <a:ext cx="1289124" cy="543824"/>
          </a:xfrm>
          <a:prstGeom prst="round2SameRect">
            <a:avLst>
              <a:gd name="adj1" fmla="val 10570"/>
              <a:gd name="adj2" fmla="val 0"/>
            </a:avLst>
          </a:prstGeom>
          <a:solidFill>
            <a:srgbClr val="7F7F7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1200" b="1" i="0" u="none" strike="noStrike" cap="all" spc="200" normalizeH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Segoe UI Semibold" panose="020B0502040204020203" pitchFamily="34" charset="0"/>
                <a:cs typeface="Segoe UI Semibold" panose="020B0502040204020203" pitchFamily="34" charset="0"/>
              </a:defRPr>
            </a:lvl1pPr>
          </a:lstStyle>
          <a:p>
            <a:pPr marL="0" lvl="0" indent="0" algn="ctr" defTabSz="914367">
              <a:lnSpc>
                <a:spcPct val="110000"/>
              </a:lnSpc>
              <a:spcBef>
                <a:spcPts val="0"/>
              </a:spcBef>
              <a:buSzTx/>
              <a:buFontTx/>
              <a:buNone/>
            </a:pPr>
            <a:endParaRPr lang="en-US"/>
          </a:p>
        </p:txBody>
      </p:sp>
      <p:sp>
        <p:nvSpPr>
          <p:cNvPr id="92" name="Text Placeholder 64">
            <a:extLst>
              <a:ext uri="{FF2B5EF4-FFF2-40B4-BE49-F238E27FC236}">
                <a16:creationId xmlns:a16="http://schemas.microsoft.com/office/drawing/2014/main" id="{25E5A691-0B96-F6BE-C533-6AB34C2A6F8C}"/>
              </a:ext>
            </a:extLst>
          </p:cNvPr>
          <p:cNvSpPr>
            <a:spLocks noGrp="1"/>
          </p:cNvSpPr>
          <p:nvPr userDrawn="1">
            <p:ph type="body" sz="quarter" idx="35"/>
          </p:nvPr>
        </p:nvSpPr>
        <p:spPr>
          <a:xfrm rot="5400000">
            <a:off x="427232" y="5340248"/>
            <a:ext cx="1289124" cy="543824"/>
          </a:xfrm>
          <a:prstGeom prst="round2SameRect">
            <a:avLst>
              <a:gd name="adj1" fmla="val 10570"/>
              <a:gd name="adj2" fmla="val 0"/>
            </a:avLst>
          </a:prstGeom>
          <a:solidFill>
            <a:srgbClr val="7F7F7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1200" b="1" i="0" u="none" strike="noStrike" cap="all" spc="200" normalizeH="0" dirty="0" smtClean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Segoe UI Semibold" panose="020B0502040204020203" pitchFamily="34" charset="0"/>
                <a:cs typeface="Segoe UI Semibold" panose="020B0502040204020203" pitchFamily="34" charset="0"/>
              </a:defRPr>
            </a:lvl1pPr>
          </a:lstStyle>
          <a:p>
            <a:pPr marL="0" lvl="0" indent="0" algn="ctr" defTabSz="914367">
              <a:lnSpc>
                <a:spcPct val="110000"/>
              </a:lnSpc>
              <a:spcBef>
                <a:spcPts val="0"/>
              </a:spcBef>
              <a:buSzTx/>
              <a:buFontTx/>
              <a:buNone/>
            </a:pPr>
            <a:endParaRPr lang="en-US"/>
          </a:p>
        </p:txBody>
      </p:sp>
      <p:sp>
        <p:nvSpPr>
          <p:cNvPr id="105" name="Picture Placeholder 56">
            <a:extLst>
              <a:ext uri="{FF2B5EF4-FFF2-40B4-BE49-F238E27FC236}">
                <a16:creationId xmlns:a16="http://schemas.microsoft.com/office/drawing/2014/main" id="{9E8C9B8F-BEDD-58AC-9B52-F5437B342B1E}"/>
              </a:ext>
            </a:extLst>
          </p:cNvPr>
          <p:cNvSpPr>
            <a:spLocks noGrp="1"/>
          </p:cNvSpPr>
          <p:nvPr userDrawn="1">
            <p:ph type="pic" sz="quarter" idx="45" hasCustomPrompt="1"/>
          </p:nvPr>
        </p:nvSpPr>
        <p:spPr>
          <a:xfrm>
            <a:off x="1735609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06" name="Picture Placeholder 56">
            <a:extLst>
              <a:ext uri="{FF2B5EF4-FFF2-40B4-BE49-F238E27FC236}">
                <a16:creationId xmlns:a16="http://schemas.microsoft.com/office/drawing/2014/main" id="{86CE796E-7A0C-5271-48EB-685081BEABB1}"/>
              </a:ext>
            </a:extLst>
          </p:cNvPr>
          <p:cNvSpPr>
            <a:spLocks noGrp="1"/>
          </p:cNvSpPr>
          <p:nvPr userDrawn="1">
            <p:ph type="pic" sz="quarter" idx="46" hasCustomPrompt="1"/>
          </p:nvPr>
        </p:nvSpPr>
        <p:spPr>
          <a:xfrm>
            <a:off x="2970544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07" name="Picture Placeholder 56">
            <a:extLst>
              <a:ext uri="{FF2B5EF4-FFF2-40B4-BE49-F238E27FC236}">
                <a16:creationId xmlns:a16="http://schemas.microsoft.com/office/drawing/2014/main" id="{90DADFF7-652B-E770-88A6-B6AAA5AC1380}"/>
              </a:ext>
            </a:extLst>
          </p:cNvPr>
          <p:cNvSpPr>
            <a:spLocks noGrp="1"/>
          </p:cNvSpPr>
          <p:nvPr userDrawn="1">
            <p:ph type="pic" sz="quarter" idx="47" hasCustomPrompt="1"/>
          </p:nvPr>
        </p:nvSpPr>
        <p:spPr>
          <a:xfrm>
            <a:off x="4205479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08" name="Picture Placeholder 56">
            <a:extLst>
              <a:ext uri="{FF2B5EF4-FFF2-40B4-BE49-F238E27FC236}">
                <a16:creationId xmlns:a16="http://schemas.microsoft.com/office/drawing/2014/main" id="{9FDD5191-59F9-758B-360C-D452B63F50CF}"/>
              </a:ext>
            </a:extLst>
          </p:cNvPr>
          <p:cNvSpPr>
            <a:spLocks noGrp="1"/>
          </p:cNvSpPr>
          <p:nvPr userDrawn="1">
            <p:ph type="pic" sz="quarter" idx="48" hasCustomPrompt="1"/>
          </p:nvPr>
        </p:nvSpPr>
        <p:spPr>
          <a:xfrm>
            <a:off x="5440414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09" name="Picture Placeholder 56">
            <a:extLst>
              <a:ext uri="{FF2B5EF4-FFF2-40B4-BE49-F238E27FC236}">
                <a16:creationId xmlns:a16="http://schemas.microsoft.com/office/drawing/2014/main" id="{E65D5A6B-5940-9C32-993C-69CFEAE16F4D}"/>
              </a:ext>
            </a:extLst>
          </p:cNvPr>
          <p:cNvSpPr>
            <a:spLocks noGrp="1"/>
          </p:cNvSpPr>
          <p:nvPr userDrawn="1">
            <p:ph type="pic" sz="quarter" idx="49" hasCustomPrompt="1"/>
          </p:nvPr>
        </p:nvSpPr>
        <p:spPr>
          <a:xfrm>
            <a:off x="6675349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0" name="Picture Placeholder 56">
            <a:extLst>
              <a:ext uri="{FF2B5EF4-FFF2-40B4-BE49-F238E27FC236}">
                <a16:creationId xmlns:a16="http://schemas.microsoft.com/office/drawing/2014/main" id="{3500A3BB-59C7-36A6-6E4C-04961FB1BE62}"/>
              </a:ext>
            </a:extLst>
          </p:cNvPr>
          <p:cNvSpPr>
            <a:spLocks noGrp="1"/>
          </p:cNvSpPr>
          <p:nvPr userDrawn="1">
            <p:ph type="pic" sz="quarter" idx="50" hasCustomPrompt="1"/>
          </p:nvPr>
        </p:nvSpPr>
        <p:spPr>
          <a:xfrm>
            <a:off x="7910284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1" name="Picture Placeholder 56">
            <a:extLst>
              <a:ext uri="{FF2B5EF4-FFF2-40B4-BE49-F238E27FC236}">
                <a16:creationId xmlns:a16="http://schemas.microsoft.com/office/drawing/2014/main" id="{70414032-732A-C947-727C-7462B3739F7A}"/>
              </a:ext>
            </a:extLst>
          </p:cNvPr>
          <p:cNvSpPr>
            <a:spLocks noGrp="1"/>
          </p:cNvSpPr>
          <p:nvPr userDrawn="1">
            <p:ph type="pic" sz="quarter" idx="51" hasCustomPrompt="1"/>
          </p:nvPr>
        </p:nvSpPr>
        <p:spPr>
          <a:xfrm>
            <a:off x="9145218" y="37198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6" name="Picture Placeholder 56">
            <a:extLst>
              <a:ext uri="{FF2B5EF4-FFF2-40B4-BE49-F238E27FC236}">
                <a16:creationId xmlns:a16="http://schemas.microsoft.com/office/drawing/2014/main" id="{9808DC25-2647-6528-E3A2-DEAA4E130438}"/>
              </a:ext>
            </a:extLst>
          </p:cNvPr>
          <p:cNvSpPr>
            <a:spLocks noGrp="1"/>
          </p:cNvSpPr>
          <p:nvPr userDrawn="1">
            <p:ph type="pic" sz="quarter" idx="56" hasCustomPrompt="1"/>
          </p:nvPr>
        </p:nvSpPr>
        <p:spPr>
          <a:xfrm>
            <a:off x="1970760" y="51233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7" name="Picture Placeholder 56">
            <a:extLst>
              <a:ext uri="{FF2B5EF4-FFF2-40B4-BE49-F238E27FC236}">
                <a16:creationId xmlns:a16="http://schemas.microsoft.com/office/drawing/2014/main" id="{99A0E4E2-505F-40AB-B17F-C3533F531719}"/>
              </a:ext>
            </a:extLst>
          </p:cNvPr>
          <p:cNvSpPr>
            <a:spLocks noGrp="1"/>
          </p:cNvSpPr>
          <p:nvPr userDrawn="1">
            <p:ph type="pic" sz="quarter" idx="57" hasCustomPrompt="1"/>
          </p:nvPr>
        </p:nvSpPr>
        <p:spPr>
          <a:xfrm>
            <a:off x="3767132" y="51233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8" name="Picture Placeholder 56">
            <a:extLst>
              <a:ext uri="{FF2B5EF4-FFF2-40B4-BE49-F238E27FC236}">
                <a16:creationId xmlns:a16="http://schemas.microsoft.com/office/drawing/2014/main" id="{F56A45FF-258D-6B0F-9286-E9A7D73A0461}"/>
              </a:ext>
            </a:extLst>
          </p:cNvPr>
          <p:cNvSpPr>
            <a:spLocks noGrp="1"/>
          </p:cNvSpPr>
          <p:nvPr userDrawn="1">
            <p:ph type="pic" sz="quarter" idx="58" hasCustomPrompt="1"/>
          </p:nvPr>
        </p:nvSpPr>
        <p:spPr>
          <a:xfrm>
            <a:off x="5563504" y="51233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19" name="Picture Placeholder 56">
            <a:extLst>
              <a:ext uri="{FF2B5EF4-FFF2-40B4-BE49-F238E27FC236}">
                <a16:creationId xmlns:a16="http://schemas.microsoft.com/office/drawing/2014/main" id="{636D1123-7C66-1DF0-009B-4D9327656D44}"/>
              </a:ext>
            </a:extLst>
          </p:cNvPr>
          <p:cNvSpPr>
            <a:spLocks noGrp="1"/>
          </p:cNvSpPr>
          <p:nvPr userDrawn="1">
            <p:ph type="pic" sz="quarter" idx="59" hasCustomPrompt="1"/>
          </p:nvPr>
        </p:nvSpPr>
        <p:spPr>
          <a:xfrm>
            <a:off x="7359876" y="5123301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20" name="Picture Placeholder 56">
            <a:extLst>
              <a:ext uri="{FF2B5EF4-FFF2-40B4-BE49-F238E27FC236}">
                <a16:creationId xmlns:a16="http://schemas.microsoft.com/office/drawing/2014/main" id="{839F2AAD-8EEB-81BD-1861-BBD43C2F7231}"/>
              </a:ext>
            </a:extLst>
          </p:cNvPr>
          <p:cNvSpPr>
            <a:spLocks noGrp="1"/>
          </p:cNvSpPr>
          <p:nvPr userDrawn="1">
            <p:ph type="pic" sz="quarter" idx="60" hasCustomPrompt="1"/>
          </p:nvPr>
        </p:nvSpPr>
        <p:spPr>
          <a:xfrm>
            <a:off x="8586036" y="5123301"/>
            <a:ext cx="1398753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25" name="Picture Placeholder 56">
            <a:extLst>
              <a:ext uri="{FF2B5EF4-FFF2-40B4-BE49-F238E27FC236}">
                <a16:creationId xmlns:a16="http://schemas.microsoft.com/office/drawing/2014/main" id="{15C311E6-0EBF-A309-C7FC-58B3B017429A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10807553" y="3542817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28" name="Picture Placeholder 56">
            <a:extLst>
              <a:ext uri="{FF2B5EF4-FFF2-40B4-BE49-F238E27FC236}">
                <a16:creationId xmlns:a16="http://schemas.microsoft.com/office/drawing/2014/main" id="{83D49837-199A-99B0-1A46-C7E28E26F880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10807553" y="5651500"/>
            <a:ext cx="578326" cy="578325"/>
          </a:xfrm>
          <a:prstGeom prst="rect">
            <a:avLst/>
          </a:prstGeom>
          <a:effectLst/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1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31" name="Text Placeholder 130">
            <a:extLst>
              <a:ext uri="{FF2B5EF4-FFF2-40B4-BE49-F238E27FC236}">
                <a16:creationId xmlns:a16="http://schemas.microsoft.com/office/drawing/2014/main" id="{8E8F3A8C-4965-7B08-A459-A80D02E1B91B}"/>
              </a:ext>
            </a:extLst>
          </p:cNvPr>
          <p:cNvSpPr>
            <a:spLocks noGrp="1"/>
          </p:cNvSpPr>
          <p:nvPr>
            <p:ph type="body" sz="quarter" idx="67"/>
          </p:nvPr>
        </p:nvSpPr>
        <p:spPr>
          <a:xfrm>
            <a:off x="2792636" y="2456773"/>
            <a:ext cx="169168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4" name="Text Placeholder 130">
            <a:extLst>
              <a:ext uri="{FF2B5EF4-FFF2-40B4-BE49-F238E27FC236}">
                <a16:creationId xmlns:a16="http://schemas.microsoft.com/office/drawing/2014/main" id="{272E9F8F-3BEB-8A88-788D-B988CA634369}"/>
              </a:ext>
            </a:extLst>
          </p:cNvPr>
          <p:cNvSpPr>
            <a:spLocks noGrp="1"/>
          </p:cNvSpPr>
          <p:nvPr>
            <p:ph type="body" sz="quarter" idx="68"/>
          </p:nvPr>
        </p:nvSpPr>
        <p:spPr>
          <a:xfrm>
            <a:off x="4617997" y="2456773"/>
            <a:ext cx="169168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5" name="Text Placeholder 130">
            <a:extLst>
              <a:ext uri="{FF2B5EF4-FFF2-40B4-BE49-F238E27FC236}">
                <a16:creationId xmlns:a16="http://schemas.microsoft.com/office/drawing/2014/main" id="{26154540-F4D7-0CB2-7414-A3351D18B818}"/>
              </a:ext>
            </a:extLst>
          </p:cNvPr>
          <p:cNvSpPr>
            <a:spLocks noGrp="1"/>
          </p:cNvSpPr>
          <p:nvPr>
            <p:ph type="body" sz="quarter" idx="69"/>
          </p:nvPr>
        </p:nvSpPr>
        <p:spPr>
          <a:xfrm>
            <a:off x="967275" y="2456773"/>
            <a:ext cx="169168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6" name="Text Placeholder 130">
            <a:extLst>
              <a:ext uri="{FF2B5EF4-FFF2-40B4-BE49-F238E27FC236}">
                <a16:creationId xmlns:a16="http://schemas.microsoft.com/office/drawing/2014/main" id="{40074630-6D82-B22B-E19B-1BD2DBA8C980}"/>
              </a:ext>
            </a:extLst>
          </p:cNvPr>
          <p:cNvSpPr>
            <a:spLocks noGrp="1"/>
          </p:cNvSpPr>
          <p:nvPr>
            <p:ph type="body" sz="quarter" idx="70"/>
          </p:nvPr>
        </p:nvSpPr>
        <p:spPr>
          <a:xfrm>
            <a:off x="6443358" y="2456773"/>
            <a:ext cx="169168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7" name="Text Placeholder 130">
            <a:extLst>
              <a:ext uri="{FF2B5EF4-FFF2-40B4-BE49-F238E27FC236}">
                <a16:creationId xmlns:a16="http://schemas.microsoft.com/office/drawing/2014/main" id="{6FC17F1B-0B4B-8D86-E554-F321477865AB}"/>
              </a:ext>
            </a:extLst>
          </p:cNvPr>
          <p:cNvSpPr>
            <a:spLocks noGrp="1"/>
          </p:cNvSpPr>
          <p:nvPr>
            <p:ph type="body" sz="quarter" idx="71"/>
          </p:nvPr>
        </p:nvSpPr>
        <p:spPr>
          <a:xfrm>
            <a:off x="8268720" y="2456773"/>
            <a:ext cx="169168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8" name="Text Placeholder 130">
            <a:extLst>
              <a:ext uri="{FF2B5EF4-FFF2-40B4-BE49-F238E27FC236}">
                <a16:creationId xmlns:a16="http://schemas.microsoft.com/office/drawing/2014/main" id="{95D346BD-EFCF-6E95-BECC-5C22596B6D93}"/>
              </a:ext>
            </a:extLst>
          </p:cNvPr>
          <p:cNvSpPr>
            <a:spLocks noGrp="1"/>
          </p:cNvSpPr>
          <p:nvPr>
            <p:ph type="body" sz="quarter" idx="72"/>
          </p:nvPr>
        </p:nvSpPr>
        <p:spPr>
          <a:xfrm>
            <a:off x="1474364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39" name="Text Placeholder 130">
            <a:extLst>
              <a:ext uri="{FF2B5EF4-FFF2-40B4-BE49-F238E27FC236}">
                <a16:creationId xmlns:a16="http://schemas.microsoft.com/office/drawing/2014/main" id="{A6CF814F-7789-8C24-D45B-754078124A49}"/>
              </a:ext>
            </a:extLst>
          </p:cNvPr>
          <p:cNvSpPr>
            <a:spLocks noGrp="1"/>
          </p:cNvSpPr>
          <p:nvPr>
            <p:ph type="body" sz="quarter" idx="73"/>
          </p:nvPr>
        </p:nvSpPr>
        <p:spPr>
          <a:xfrm>
            <a:off x="2709299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0" name="Text Placeholder 130">
            <a:extLst>
              <a:ext uri="{FF2B5EF4-FFF2-40B4-BE49-F238E27FC236}">
                <a16:creationId xmlns:a16="http://schemas.microsoft.com/office/drawing/2014/main" id="{D9CD112F-A6CF-FA11-A9F2-4D9FD70DD473}"/>
              </a:ext>
            </a:extLst>
          </p:cNvPr>
          <p:cNvSpPr>
            <a:spLocks noGrp="1"/>
          </p:cNvSpPr>
          <p:nvPr>
            <p:ph type="body" sz="quarter" idx="74"/>
          </p:nvPr>
        </p:nvSpPr>
        <p:spPr>
          <a:xfrm>
            <a:off x="3944234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1" name="Text Placeholder 130">
            <a:extLst>
              <a:ext uri="{FF2B5EF4-FFF2-40B4-BE49-F238E27FC236}">
                <a16:creationId xmlns:a16="http://schemas.microsoft.com/office/drawing/2014/main" id="{817F3721-1024-A4E8-F5FB-13C6743C550C}"/>
              </a:ext>
            </a:extLst>
          </p:cNvPr>
          <p:cNvSpPr>
            <a:spLocks noGrp="1"/>
          </p:cNvSpPr>
          <p:nvPr>
            <p:ph type="body" sz="quarter" idx="75"/>
          </p:nvPr>
        </p:nvSpPr>
        <p:spPr>
          <a:xfrm>
            <a:off x="5179169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3" name="Text Placeholder 130">
            <a:extLst>
              <a:ext uri="{FF2B5EF4-FFF2-40B4-BE49-F238E27FC236}">
                <a16:creationId xmlns:a16="http://schemas.microsoft.com/office/drawing/2014/main" id="{17A5DA22-6139-D033-5842-73063563161A}"/>
              </a:ext>
            </a:extLst>
          </p:cNvPr>
          <p:cNvSpPr>
            <a:spLocks noGrp="1"/>
          </p:cNvSpPr>
          <p:nvPr>
            <p:ph type="body" sz="quarter" idx="76"/>
          </p:nvPr>
        </p:nvSpPr>
        <p:spPr>
          <a:xfrm>
            <a:off x="6414104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4" name="Text Placeholder 130">
            <a:extLst>
              <a:ext uri="{FF2B5EF4-FFF2-40B4-BE49-F238E27FC236}">
                <a16:creationId xmlns:a16="http://schemas.microsoft.com/office/drawing/2014/main" id="{1FD3FBC3-B29E-DD2A-5B9B-09E1D0F0C692}"/>
              </a:ext>
            </a:extLst>
          </p:cNvPr>
          <p:cNvSpPr>
            <a:spLocks noGrp="1"/>
          </p:cNvSpPr>
          <p:nvPr>
            <p:ph type="body" sz="quarter" idx="77"/>
          </p:nvPr>
        </p:nvSpPr>
        <p:spPr>
          <a:xfrm>
            <a:off x="7649039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5" name="Text Placeholder 130">
            <a:extLst>
              <a:ext uri="{FF2B5EF4-FFF2-40B4-BE49-F238E27FC236}">
                <a16:creationId xmlns:a16="http://schemas.microsoft.com/office/drawing/2014/main" id="{52DE49F7-3439-7AC3-6449-D71A0F2C0EA0}"/>
              </a:ext>
            </a:extLst>
          </p:cNvPr>
          <p:cNvSpPr>
            <a:spLocks noGrp="1"/>
          </p:cNvSpPr>
          <p:nvPr>
            <p:ph type="body" sz="quarter" idx="78"/>
          </p:nvPr>
        </p:nvSpPr>
        <p:spPr>
          <a:xfrm>
            <a:off x="8883973" y="4422325"/>
            <a:ext cx="1100816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6" name="Text Placeholder 130">
            <a:extLst>
              <a:ext uri="{FF2B5EF4-FFF2-40B4-BE49-F238E27FC236}">
                <a16:creationId xmlns:a16="http://schemas.microsoft.com/office/drawing/2014/main" id="{6785F2BD-DC91-97F4-C6D8-13E85E5AA809}"/>
              </a:ext>
            </a:extLst>
          </p:cNvPr>
          <p:cNvSpPr>
            <a:spLocks noGrp="1"/>
          </p:cNvSpPr>
          <p:nvPr>
            <p:ph type="body" sz="quarter" idx="79"/>
          </p:nvPr>
        </p:nvSpPr>
        <p:spPr>
          <a:xfrm>
            <a:off x="1474364" y="5803526"/>
            <a:ext cx="157111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7" name="Text Placeholder 130">
            <a:extLst>
              <a:ext uri="{FF2B5EF4-FFF2-40B4-BE49-F238E27FC236}">
                <a16:creationId xmlns:a16="http://schemas.microsoft.com/office/drawing/2014/main" id="{585E728A-5488-61D6-A5B3-E86D66DED4E0}"/>
              </a:ext>
            </a:extLst>
          </p:cNvPr>
          <p:cNvSpPr>
            <a:spLocks noGrp="1"/>
          </p:cNvSpPr>
          <p:nvPr>
            <p:ph type="body" sz="quarter" idx="80"/>
          </p:nvPr>
        </p:nvSpPr>
        <p:spPr>
          <a:xfrm>
            <a:off x="3270736" y="5803526"/>
            <a:ext cx="157111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8" name="Text Placeholder 130">
            <a:extLst>
              <a:ext uri="{FF2B5EF4-FFF2-40B4-BE49-F238E27FC236}">
                <a16:creationId xmlns:a16="http://schemas.microsoft.com/office/drawing/2014/main" id="{49F66A41-4831-0333-EDE9-4EF664FC4DA1}"/>
              </a:ext>
            </a:extLst>
          </p:cNvPr>
          <p:cNvSpPr>
            <a:spLocks noGrp="1"/>
          </p:cNvSpPr>
          <p:nvPr>
            <p:ph type="body" sz="quarter" idx="81"/>
          </p:nvPr>
        </p:nvSpPr>
        <p:spPr>
          <a:xfrm>
            <a:off x="5067108" y="5803526"/>
            <a:ext cx="157111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49" name="Text Placeholder 130">
            <a:extLst>
              <a:ext uri="{FF2B5EF4-FFF2-40B4-BE49-F238E27FC236}">
                <a16:creationId xmlns:a16="http://schemas.microsoft.com/office/drawing/2014/main" id="{4F15F3B8-FACA-114B-A72D-D41C9DC6F09C}"/>
              </a:ext>
            </a:extLst>
          </p:cNvPr>
          <p:cNvSpPr>
            <a:spLocks noGrp="1"/>
          </p:cNvSpPr>
          <p:nvPr>
            <p:ph type="body" sz="quarter" idx="82"/>
          </p:nvPr>
        </p:nvSpPr>
        <p:spPr>
          <a:xfrm>
            <a:off x="6863481" y="5803526"/>
            <a:ext cx="1571118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0" name="Text Placeholder 130">
            <a:extLst>
              <a:ext uri="{FF2B5EF4-FFF2-40B4-BE49-F238E27FC236}">
                <a16:creationId xmlns:a16="http://schemas.microsoft.com/office/drawing/2014/main" id="{C0ACD9A0-F1DA-42B8-B346-F4659AFA6038}"/>
              </a:ext>
            </a:extLst>
          </p:cNvPr>
          <p:cNvSpPr>
            <a:spLocks noGrp="1"/>
          </p:cNvSpPr>
          <p:nvPr>
            <p:ph type="body" sz="quarter" idx="83"/>
          </p:nvPr>
        </p:nvSpPr>
        <p:spPr>
          <a:xfrm rot="16200000">
            <a:off x="427232" y="5421891"/>
            <a:ext cx="1289124" cy="380538"/>
          </a:xfrm>
          <a:solidFill>
            <a:srgbClr val="7F7F7F"/>
          </a:solidFill>
        </p:spPr>
        <p:txBody>
          <a:bodyPr anchor="ctr"/>
          <a:lstStyle>
            <a:lvl1pPr marL="0" indent="0" algn="ctr">
              <a:buNone/>
              <a:defRPr lang="en-US" sz="1200" kern="1200" cap="all" spc="200" baseline="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1" name="Text Placeholder 130">
            <a:extLst>
              <a:ext uri="{FF2B5EF4-FFF2-40B4-BE49-F238E27FC236}">
                <a16:creationId xmlns:a16="http://schemas.microsoft.com/office/drawing/2014/main" id="{C519E704-F352-286C-187F-06133EE880CE}"/>
              </a:ext>
            </a:extLst>
          </p:cNvPr>
          <p:cNvSpPr>
            <a:spLocks noGrp="1"/>
          </p:cNvSpPr>
          <p:nvPr>
            <p:ph type="body" sz="quarter" idx="84"/>
          </p:nvPr>
        </p:nvSpPr>
        <p:spPr>
          <a:xfrm rot="16200000">
            <a:off x="427232" y="4019121"/>
            <a:ext cx="1289124" cy="380538"/>
          </a:xfrm>
          <a:solidFill>
            <a:srgbClr val="7F7F7F"/>
          </a:solidFill>
        </p:spPr>
        <p:txBody>
          <a:bodyPr anchor="ctr"/>
          <a:lstStyle>
            <a:lvl1pPr marL="0" indent="0" algn="ctr">
              <a:buNone/>
              <a:defRPr lang="en-US" sz="1200" kern="1200" cap="all" spc="200" baseline="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2" name="Text Placeholder 130">
            <a:extLst>
              <a:ext uri="{FF2B5EF4-FFF2-40B4-BE49-F238E27FC236}">
                <a16:creationId xmlns:a16="http://schemas.microsoft.com/office/drawing/2014/main" id="{759E6BCC-B4BB-984F-59D3-8C319B099C39}"/>
              </a:ext>
            </a:extLst>
          </p:cNvPr>
          <p:cNvSpPr>
            <a:spLocks noGrp="1"/>
          </p:cNvSpPr>
          <p:nvPr>
            <p:ph type="body" sz="quarter" idx="85"/>
          </p:nvPr>
        </p:nvSpPr>
        <p:spPr>
          <a:xfrm>
            <a:off x="4540395" y="3296596"/>
            <a:ext cx="1831830" cy="246221"/>
          </a:xfrm>
          <a:solidFill>
            <a:srgbClr val="F7F8F9"/>
          </a:solidFill>
        </p:spPr>
        <p:txBody>
          <a:bodyPr/>
          <a:lstStyle>
            <a:lvl1pPr marL="0" indent="0" algn="ctr">
              <a:buNone/>
              <a:defRPr lang="en-US" sz="1600" kern="1200" spc="0" baseline="0" dirty="0" smtClean="0">
                <a:solidFill>
                  <a:schemeClr val="bg2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</a:pPr>
            <a:endParaRPr lang="en-US"/>
          </a:p>
        </p:txBody>
      </p:sp>
      <p:sp>
        <p:nvSpPr>
          <p:cNvPr id="153" name="Text Placeholder 130">
            <a:extLst>
              <a:ext uri="{FF2B5EF4-FFF2-40B4-BE49-F238E27FC236}">
                <a16:creationId xmlns:a16="http://schemas.microsoft.com/office/drawing/2014/main" id="{3DBC576F-D323-8E20-63EF-14A1799F3C77}"/>
              </a:ext>
            </a:extLst>
          </p:cNvPr>
          <p:cNvSpPr>
            <a:spLocks noGrp="1"/>
          </p:cNvSpPr>
          <p:nvPr>
            <p:ph type="body" sz="quarter" idx="86"/>
          </p:nvPr>
        </p:nvSpPr>
        <p:spPr>
          <a:xfrm>
            <a:off x="4540395" y="1390604"/>
            <a:ext cx="1831830" cy="246221"/>
          </a:xfrm>
          <a:solidFill>
            <a:srgbClr val="F7F8F9"/>
          </a:solidFill>
        </p:spPr>
        <p:txBody>
          <a:bodyPr/>
          <a:lstStyle>
            <a:lvl1pPr marL="0" indent="0" algn="ctr">
              <a:buNone/>
              <a:defRPr lang="en-US" sz="1600" kern="1200" spc="0" baseline="0" dirty="0" smtClean="0">
                <a:solidFill>
                  <a:schemeClr val="bg2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</a:pPr>
            <a:endParaRPr lang="en-US"/>
          </a:p>
        </p:txBody>
      </p:sp>
      <p:sp>
        <p:nvSpPr>
          <p:cNvPr id="154" name="Text Placeholder 130">
            <a:extLst>
              <a:ext uri="{FF2B5EF4-FFF2-40B4-BE49-F238E27FC236}">
                <a16:creationId xmlns:a16="http://schemas.microsoft.com/office/drawing/2014/main" id="{0CC0519A-3FBA-7B17-A350-5BD8EB2E48FA}"/>
              </a:ext>
            </a:extLst>
          </p:cNvPr>
          <p:cNvSpPr>
            <a:spLocks noGrp="1"/>
          </p:cNvSpPr>
          <p:nvPr>
            <p:ph type="body" sz="quarter" idx="87"/>
          </p:nvPr>
        </p:nvSpPr>
        <p:spPr>
          <a:xfrm>
            <a:off x="10510534" y="3254232"/>
            <a:ext cx="1172364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5" name="Text Placeholder 130">
            <a:extLst>
              <a:ext uri="{FF2B5EF4-FFF2-40B4-BE49-F238E27FC236}">
                <a16:creationId xmlns:a16="http://schemas.microsoft.com/office/drawing/2014/main" id="{3239A6BB-C497-4438-3D99-A6B9F463EAB1}"/>
              </a:ext>
            </a:extLst>
          </p:cNvPr>
          <p:cNvSpPr>
            <a:spLocks noGrp="1"/>
          </p:cNvSpPr>
          <p:nvPr>
            <p:ph type="body" sz="quarter" idx="88"/>
          </p:nvPr>
        </p:nvSpPr>
        <p:spPr>
          <a:xfrm>
            <a:off x="10510534" y="6331411"/>
            <a:ext cx="1172364" cy="203726"/>
          </a:xfrm>
        </p:spPr>
        <p:txBody>
          <a:bodyPr/>
          <a:lstStyle>
            <a:lvl1pPr marL="0" indent="0" algn="ctr">
              <a:buNone/>
              <a:defRPr lang="en-US" sz="12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6" name="Text Placeholder 130">
            <a:extLst>
              <a:ext uri="{FF2B5EF4-FFF2-40B4-BE49-F238E27FC236}">
                <a16:creationId xmlns:a16="http://schemas.microsoft.com/office/drawing/2014/main" id="{17ACB126-8F3B-AFAF-BBB5-0FE7CF5D47FF}"/>
              </a:ext>
            </a:extLst>
          </p:cNvPr>
          <p:cNvSpPr>
            <a:spLocks noGrp="1"/>
          </p:cNvSpPr>
          <p:nvPr>
            <p:ph type="body" sz="quarter" idx="89"/>
          </p:nvPr>
        </p:nvSpPr>
        <p:spPr>
          <a:xfrm>
            <a:off x="10578458" y="4499683"/>
            <a:ext cx="1036516" cy="773444"/>
          </a:xfrm>
          <a:solidFill>
            <a:schemeClr val="bg1"/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lang="en-US" sz="14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157" name="Text Placeholder 130">
            <a:extLst>
              <a:ext uri="{FF2B5EF4-FFF2-40B4-BE49-F238E27FC236}">
                <a16:creationId xmlns:a16="http://schemas.microsoft.com/office/drawing/2014/main" id="{CD46F206-2FC2-9482-02DD-4CE50ABEFBA6}"/>
              </a:ext>
            </a:extLst>
          </p:cNvPr>
          <p:cNvSpPr>
            <a:spLocks noGrp="1"/>
          </p:cNvSpPr>
          <p:nvPr>
            <p:ph type="body" sz="quarter" idx="90"/>
          </p:nvPr>
        </p:nvSpPr>
        <p:spPr>
          <a:xfrm>
            <a:off x="10651029" y="1824038"/>
            <a:ext cx="891374" cy="714374"/>
          </a:xfrm>
        </p:spPr>
        <p:txBody>
          <a:bodyPr anchor="ctr"/>
          <a:lstStyle>
            <a:lvl1pPr marL="0" indent="0" algn="ctr">
              <a:buNone/>
              <a:defRPr lang="en-US" sz="1400" kern="1200" spc="0" baseline="0" dirty="0" smtClean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163225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eaker Guida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BED924C7-0356-6225-E12D-52F6C07AEA4F}"/>
              </a:ext>
            </a:extLst>
          </p:cNvPr>
          <p:cNvSpPr/>
          <p:nvPr userDrawn="1"/>
        </p:nvSpPr>
        <p:spPr bwMode="auto">
          <a:xfrm flipH="1">
            <a:off x="2524538" y="1152524"/>
            <a:ext cx="9081674" cy="5114309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2C25624-FD92-7EF6-BDD3-64F1782E1E0B}"/>
              </a:ext>
            </a:extLst>
          </p:cNvPr>
          <p:cNvSpPr/>
          <p:nvPr userDrawn="1"/>
        </p:nvSpPr>
        <p:spPr bwMode="auto">
          <a:xfrm>
            <a:off x="0" y="6266834"/>
            <a:ext cx="12192000" cy="5911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Add Title here</a:t>
            </a:r>
          </a:p>
        </p:txBody>
      </p:sp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205E7A8-1881-A585-87DB-A2BD273F950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03500" y="115252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AE27D661-5D7F-C05F-4F97-7818CB1C50E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3500" y="1890977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7" name="Text Placeholder 5">
            <a:extLst>
              <a:ext uri="{FF2B5EF4-FFF2-40B4-BE49-F238E27FC236}">
                <a16:creationId xmlns:a16="http://schemas.microsoft.com/office/drawing/2014/main" id="{94DD9AD2-18DF-C76D-C40C-3BC3856BC6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03500" y="2629429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B3E59AB2-BBBB-24AE-6D25-42A2F78E7CB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603500" y="3367881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030D4C9A-59E0-BD9C-F67D-75EB7DD853A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603500" y="4106333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53FFF5E9-EB90-274A-4F32-79223FFCBE7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603500" y="484478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21" name="Text Placeholder 5">
            <a:extLst>
              <a:ext uri="{FF2B5EF4-FFF2-40B4-BE49-F238E27FC236}">
                <a16:creationId xmlns:a16="http://schemas.microsoft.com/office/drawing/2014/main" id="{092C99D8-DBE4-4260-924F-35D46E0B0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603500" y="558323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7C3725F-901C-C01F-E141-69E4374DC60C}"/>
              </a:ext>
            </a:extLst>
          </p:cNvPr>
          <p:cNvCxnSpPr>
            <a:cxnSpLocks/>
          </p:cNvCxnSpPr>
          <p:nvPr userDrawn="1"/>
        </p:nvCxnSpPr>
        <p:spPr>
          <a:xfrm>
            <a:off x="2603499" y="1864651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CCF5029-E2DC-F2CF-6F92-B65540D53548}"/>
              </a:ext>
            </a:extLst>
          </p:cNvPr>
          <p:cNvCxnSpPr>
            <a:cxnSpLocks/>
          </p:cNvCxnSpPr>
          <p:nvPr userDrawn="1"/>
        </p:nvCxnSpPr>
        <p:spPr>
          <a:xfrm>
            <a:off x="2603499" y="2603103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9075192-50B7-3FC8-2E43-9002B60CDB09}"/>
              </a:ext>
            </a:extLst>
          </p:cNvPr>
          <p:cNvCxnSpPr>
            <a:cxnSpLocks/>
          </p:cNvCxnSpPr>
          <p:nvPr userDrawn="1"/>
        </p:nvCxnSpPr>
        <p:spPr>
          <a:xfrm>
            <a:off x="2603499" y="3341555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53E800-D778-A32C-B978-EBD31A8823CD}"/>
              </a:ext>
            </a:extLst>
          </p:cNvPr>
          <p:cNvCxnSpPr>
            <a:cxnSpLocks/>
          </p:cNvCxnSpPr>
          <p:nvPr userDrawn="1"/>
        </p:nvCxnSpPr>
        <p:spPr>
          <a:xfrm>
            <a:off x="2603499" y="4080007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E0AFDF1-6406-00A6-9E52-3B64F6CEAA6B}"/>
              </a:ext>
            </a:extLst>
          </p:cNvPr>
          <p:cNvCxnSpPr>
            <a:cxnSpLocks/>
          </p:cNvCxnSpPr>
          <p:nvPr userDrawn="1"/>
        </p:nvCxnSpPr>
        <p:spPr>
          <a:xfrm>
            <a:off x="2603499" y="4818459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62580B5-E917-7977-84AB-B816900A32BA}"/>
              </a:ext>
            </a:extLst>
          </p:cNvPr>
          <p:cNvCxnSpPr>
            <a:cxnSpLocks/>
          </p:cNvCxnSpPr>
          <p:nvPr userDrawn="1"/>
        </p:nvCxnSpPr>
        <p:spPr>
          <a:xfrm>
            <a:off x="2603499" y="5556911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204E465-9A88-A57C-E10C-26DBF15524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1" y="115252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ED3A873-AF8D-D678-59D4-767C43AE35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1890977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8" name="Text Placeholder 5">
            <a:extLst>
              <a:ext uri="{FF2B5EF4-FFF2-40B4-BE49-F238E27FC236}">
                <a16:creationId xmlns:a16="http://schemas.microsoft.com/office/drawing/2014/main" id="{3C4C1BAE-D67A-56B0-565E-BB8DD62A1F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-1" y="2629429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BDC8AD4-C927-CCDC-B645-AAC76C2FD93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3367881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79EB4475-9CBB-9290-75FD-627A825D8BB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-1" y="4106333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026C1969-4182-635E-8417-0C5A9050140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-1" y="484478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251F96A7-E684-A125-B0E2-0DEA00C844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-1" y="558323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D52D9C0-751B-47BD-F922-CD7E7783C353}"/>
              </a:ext>
            </a:extLst>
          </p:cNvPr>
          <p:cNvSpPr/>
          <p:nvPr userDrawn="1"/>
        </p:nvSpPr>
        <p:spPr bwMode="auto">
          <a:xfrm>
            <a:off x="1" y="0"/>
            <a:ext cx="12192000" cy="381000"/>
          </a:xfrm>
          <a:prstGeom prst="rect">
            <a:avLst/>
          </a:prstGeom>
          <a:solidFill>
            <a:srgbClr val="C00000"/>
          </a:soli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rPr>
              <a:t>Presenter Guidance</a:t>
            </a:r>
          </a:p>
        </p:txBody>
      </p:sp>
    </p:spTree>
    <p:extLst>
      <p:ext uri="{BB962C8B-B14F-4D97-AF65-F5344CB8AC3E}">
        <p14:creationId xmlns:p14="http://schemas.microsoft.com/office/powerpoint/2010/main" val="406420222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peaker Guida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BED924C7-0356-6225-E12D-52F6C07AEA4F}"/>
              </a:ext>
            </a:extLst>
          </p:cNvPr>
          <p:cNvSpPr/>
          <p:nvPr userDrawn="1"/>
        </p:nvSpPr>
        <p:spPr bwMode="auto">
          <a:xfrm flipH="1">
            <a:off x="2524538" y="1152524"/>
            <a:ext cx="9081674" cy="5114309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2C25624-FD92-7EF6-BDD3-64F1782E1E0B}"/>
              </a:ext>
            </a:extLst>
          </p:cNvPr>
          <p:cNvSpPr/>
          <p:nvPr userDrawn="1"/>
        </p:nvSpPr>
        <p:spPr bwMode="auto">
          <a:xfrm>
            <a:off x="0" y="6266834"/>
            <a:ext cx="12192000" cy="5911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Add Title here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901E923-3221-A6AC-2035-31F63A3575E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8264" y="6423918"/>
            <a:ext cx="8689086" cy="276999"/>
          </a:xfrm>
        </p:spPr>
        <p:txBody>
          <a:bodyPr wrap="square" anchor="ctr">
            <a:spAutoFit/>
          </a:bodyPr>
          <a:lstStyle>
            <a:lvl1pPr marL="0" indent="0">
              <a:buNone/>
              <a:defRPr sz="1800"/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Lorem Ipsum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60E9E77E-79B3-A576-631E-D8ABBC211A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448800" y="6408529"/>
            <a:ext cx="2160588" cy="307777"/>
          </a:xfrm>
        </p:spPr>
        <p:txBody>
          <a:bodyPr anchor="ctr"/>
          <a:lstStyle>
            <a:lvl1pPr marL="0" indent="0" algn="r">
              <a:buNone/>
              <a:defRPr sz="2000"/>
            </a:lvl1pPr>
            <a:lvl2pPr marL="228600" indent="0" algn="r">
              <a:buNone/>
              <a:defRPr/>
            </a:lvl2pPr>
            <a:lvl3pPr marL="457200" indent="0" algn="r">
              <a:buNone/>
              <a:defRPr/>
            </a:lvl3pPr>
            <a:lvl4pPr marL="661988" indent="0" algn="r">
              <a:buNone/>
              <a:defRPr/>
            </a:lvl4pPr>
            <a:lvl5pPr marL="855663" indent="0" algn="r">
              <a:buNone/>
              <a:defRPr/>
            </a:lvl5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205E7A8-1881-A585-87DB-A2BD273F950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03500" y="115252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AE27D661-5D7F-C05F-4F97-7818CB1C50E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3500" y="1890977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7" name="Text Placeholder 5">
            <a:extLst>
              <a:ext uri="{FF2B5EF4-FFF2-40B4-BE49-F238E27FC236}">
                <a16:creationId xmlns:a16="http://schemas.microsoft.com/office/drawing/2014/main" id="{94DD9AD2-18DF-C76D-C40C-3BC3856BC6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03500" y="2629429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B3E59AB2-BBBB-24AE-6D25-42A2F78E7CB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603500" y="3367881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030D4C9A-59E0-BD9C-F67D-75EB7DD853A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603500" y="4106333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53FFF5E9-EB90-274A-4F32-79223FFCBE7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603500" y="484478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21" name="Text Placeholder 5">
            <a:extLst>
              <a:ext uri="{FF2B5EF4-FFF2-40B4-BE49-F238E27FC236}">
                <a16:creationId xmlns:a16="http://schemas.microsoft.com/office/drawing/2014/main" id="{092C99D8-DBE4-4260-924F-35D46E0B0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603500" y="5583235"/>
            <a:ext cx="8902700" cy="685800"/>
          </a:xfrm>
          <a:noFill/>
          <a:ln w="6350">
            <a:noFill/>
          </a:ln>
        </p:spPr>
        <p:txBody>
          <a:bodyPr lIns="91440" tIns="91440" rIns="91440" bIns="91440" anchor="ctr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7C3725F-901C-C01F-E141-69E4374DC60C}"/>
              </a:ext>
            </a:extLst>
          </p:cNvPr>
          <p:cNvCxnSpPr>
            <a:cxnSpLocks/>
          </p:cNvCxnSpPr>
          <p:nvPr userDrawn="1"/>
        </p:nvCxnSpPr>
        <p:spPr>
          <a:xfrm>
            <a:off x="2603499" y="1864651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CCF5029-E2DC-F2CF-6F92-B65540D53548}"/>
              </a:ext>
            </a:extLst>
          </p:cNvPr>
          <p:cNvCxnSpPr>
            <a:cxnSpLocks/>
          </p:cNvCxnSpPr>
          <p:nvPr userDrawn="1"/>
        </p:nvCxnSpPr>
        <p:spPr>
          <a:xfrm>
            <a:off x="2603499" y="2603103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9075192-50B7-3FC8-2E43-9002B60CDB09}"/>
              </a:ext>
            </a:extLst>
          </p:cNvPr>
          <p:cNvCxnSpPr>
            <a:cxnSpLocks/>
          </p:cNvCxnSpPr>
          <p:nvPr userDrawn="1"/>
        </p:nvCxnSpPr>
        <p:spPr>
          <a:xfrm>
            <a:off x="2603499" y="3341555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53E800-D778-A32C-B978-EBD31A8823CD}"/>
              </a:ext>
            </a:extLst>
          </p:cNvPr>
          <p:cNvCxnSpPr>
            <a:cxnSpLocks/>
          </p:cNvCxnSpPr>
          <p:nvPr userDrawn="1"/>
        </p:nvCxnSpPr>
        <p:spPr>
          <a:xfrm>
            <a:off x="2603499" y="4080007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E0AFDF1-6406-00A6-9E52-3B64F6CEAA6B}"/>
              </a:ext>
            </a:extLst>
          </p:cNvPr>
          <p:cNvCxnSpPr>
            <a:cxnSpLocks/>
          </p:cNvCxnSpPr>
          <p:nvPr userDrawn="1"/>
        </p:nvCxnSpPr>
        <p:spPr>
          <a:xfrm>
            <a:off x="2603499" y="4818459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62580B5-E917-7977-84AB-B816900A32BA}"/>
              </a:ext>
            </a:extLst>
          </p:cNvPr>
          <p:cNvCxnSpPr>
            <a:cxnSpLocks/>
          </p:cNvCxnSpPr>
          <p:nvPr userDrawn="1"/>
        </p:nvCxnSpPr>
        <p:spPr>
          <a:xfrm>
            <a:off x="2603499" y="5556911"/>
            <a:ext cx="890270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204E465-9A88-A57C-E10C-26DBF15524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1" y="115252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  <a:endParaRPr lang="en-U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ED3A873-AF8D-D678-59D4-767C43AE35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1890977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8" name="Text Placeholder 5">
            <a:extLst>
              <a:ext uri="{FF2B5EF4-FFF2-40B4-BE49-F238E27FC236}">
                <a16:creationId xmlns:a16="http://schemas.microsoft.com/office/drawing/2014/main" id="{3C4C1BAE-D67A-56B0-565E-BB8DD62A1F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-1" y="2629429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BDC8AD4-C927-CCDC-B645-AAC76C2FD93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3367881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79EB4475-9CBB-9290-75FD-627A825D8BB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-1" y="4106333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026C1969-4182-635E-8417-0C5A9050140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-1" y="484478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251F96A7-E684-A125-B0E2-0DEA00C844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-1" y="5583235"/>
            <a:ext cx="2524539" cy="685800"/>
          </a:xfrm>
          <a:solidFill>
            <a:schemeClr val="bg2"/>
          </a:solidFill>
          <a:ln w="6350">
            <a:solidFill>
              <a:schemeClr val="bg2"/>
            </a:solidFill>
          </a:ln>
        </p:spPr>
        <p:txBody>
          <a:bodyPr lIns="576072" tIns="91440" rIns="91440" bIns="91440" anchor="ctr"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248477796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Statistic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3703D50-2255-B25C-E43A-AA2DE4FCAE1C}"/>
              </a:ext>
            </a:extLst>
          </p:cNvPr>
          <p:cNvGrpSpPr/>
          <p:nvPr userDrawn="1"/>
        </p:nvGrpSpPr>
        <p:grpSpPr>
          <a:xfrm>
            <a:off x="0" y="774700"/>
            <a:ext cx="12192000" cy="4687248"/>
            <a:chOff x="0" y="774700"/>
            <a:chExt cx="12192000" cy="468724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9B9DCE7-85A7-5448-0EB8-6D3E348225BF}"/>
                </a:ext>
              </a:extLst>
            </p:cNvPr>
            <p:cNvSpPr/>
            <p:nvPr/>
          </p:nvSpPr>
          <p:spPr bwMode="auto">
            <a:xfrm>
              <a:off x="0" y="774700"/>
              <a:ext cx="12192000" cy="2095495"/>
            </a:xfrm>
            <a:custGeom>
              <a:avLst/>
              <a:gdLst>
                <a:gd name="connsiteX0" fmla="*/ 0 w 12192000"/>
                <a:gd name="connsiteY0" fmla="*/ 0 h 2095495"/>
                <a:gd name="connsiteX1" fmla="*/ 12192000 w 12192000"/>
                <a:gd name="connsiteY1" fmla="*/ 0 h 2095495"/>
                <a:gd name="connsiteX2" fmla="*/ 12192000 w 12192000"/>
                <a:gd name="connsiteY2" fmla="*/ 2095495 h 2095495"/>
                <a:gd name="connsiteX3" fmla="*/ 9905599 w 12192000"/>
                <a:gd name="connsiteY3" fmla="*/ 2095495 h 2095495"/>
                <a:gd name="connsiteX4" fmla="*/ 9896938 w 12192000"/>
                <a:gd name="connsiteY4" fmla="*/ 2038747 h 2095495"/>
                <a:gd name="connsiteX5" fmla="*/ 9033018 w 12192000"/>
                <a:gd name="connsiteY5" fmla="*/ 1334633 h 2095495"/>
                <a:gd name="connsiteX6" fmla="*/ 8169098 w 12192000"/>
                <a:gd name="connsiteY6" fmla="*/ 2038747 h 2095495"/>
                <a:gd name="connsiteX7" fmla="*/ 8160437 w 12192000"/>
                <a:gd name="connsiteY7" fmla="*/ 2095495 h 2095495"/>
                <a:gd name="connsiteX8" fmla="*/ 4052205 w 12192000"/>
                <a:gd name="connsiteY8" fmla="*/ 2095495 h 2095495"/>
                <a:gd name="connsiteX9" fmla="*/ 4043544 w 12192000"/>
                <a:gd name="connsiteY9" fmla="*/ 2038747 h 2095495"/>
                <a:gd name="connsiteX10" fmla="*/ 3179624 w 12192000"/>
                <a:gd name="connsiteY10" fmla="*/ 1334633 h 2095495"/>
                <a:gd name="connsiteX11" fmla="*/ 2315704 w 12192000"/>
                <a:gd name="connsiteY11" fmla="*/ 2038747 h 2095495"/>
                <a:gd name="connsiteX12" fmla="*/ 2307043 w 12192000"/>
                <a:gd name="connsiteY12" fmla="*/ 2095495 h 2095495"/>
                <a:gd name="connsiteX13" fmla="*/ 0 w 12192000"/>
                <a:gd name="connsiteY13" fmla="*/ 2095495 h 2095495"/>
                <a:gd name="connsiteX14" fmla="*/ 0 w 12192000"/>
                <a:gd name="connsiteY14" fmla="*/ 0 h 2095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2095495">
                  <a:moveTo>
                    <a:pt x="0" y="0"/>
                  </a:moveTo>
                  <a:lnTo>
                    <a:pt x="12192000" y="0"/>
                  </a:lnTo>
                  <a:lnTo>
                    <a:pt x="12192000" y="2095495"/>
                  </a:lnTo>
                  <a:lnTo>
                    <a:pt x="9905599" y="2095495"/>
                  </a:lnTo>
                  <a:lnTo>
                    <a:pt x="9896938" y="2038747"/>
                  </a:lnTo>
                  <a:cubicBezTo>
                    <a:pt x="9814710" y="1636910"/>
                    <a:pt x="9459165" y="1334633"/>
                    <a:pt x="9033018" y="1334633"/>
                  </a:cubicBezTo>
                  <a:cubicBezTo>
                    <a:pt x="8606871" y="1334633"/>
                    <a:pt x="8251326" y="1636910"/>
                    <a:pt x="8169098" y="2038747"/>
                  </a:cubicBezTo>
                  <a:lnTo>
                    <a:pt x="8160437" y="2095495"/>
                  </a:lnTo>
                  <a:lnTo>
                    <a:pt x="4052205" y="2095495"/>
                  </a:lnTo>
                  <a:lnTo>
                    <a:pt x="4043544" y="2038747"/>
                  </a:lnTo>
                  <a:cubicBezTo>
                    <a:pt x="3961317" y="1636910"/>
                    <a:pt x="3605771" y="1334633"/>
                    <a:pt x="3179624" y="1334633"/>
                  </a:cubicBezTo>
                  <a:cubicBezTo>
                    <a:pt x="2753477" y="1334633"/>
                    <a:pt x="2397932" y="1636910"/>
                    <a:pt x="2315704" y="2038747"/>
                  </a:cubicBezTo>
                  <a:lnTo>
                    <a:pt x="2307043" y="2095495"/>
                  </a:lnTo>
                  <a:lnTo>
                    <a:pt x="0" y="2095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8F246A-487B-3346-A5ED-DDBDFCE390E0}"/>
                </a:ext>
              </a:extLst>
            </p:cNvPr>
            <p:cNvSpPr/>
            <p:nvPr/>
          </p:nvSpPr>
          <p:spPr bwMode="auto">
            <a:xfrm>
              <a:off x="0" y="3110548"/>
              <a:ext cx="12192000" cy="2351400"/>
            </a:xfrm>
            <a:custGeom>
              <a:avLst/>
              <a:gdLst>
                <a:gd name="connsiteX0" fmla="*/ 0 w 12192000"/>
                <a:gd name="connsiteY0" fmla="*/ 0 h 2351400"/>
                <a:gd name="connsiteX1" fmla="*/ 2305396 w 12192000"/>
                <a:gd name="connsiteY1" fmla="*/ 0 h 2351400"/>
                <a:gd name="connsiteX2" fmla="*/ 2313215 w 12192000"/>
                <a:gd name="connsiteY2" fmla="*/ 51232 h 2351400"/>
                <a:gd name="connsiteX3" fmla="*/ 3179624 w 12192000"/>
                <a:gd name="connsiteY3" fmla="*/ 757375 h 2351400"/>
                <a:gd name="connsiteX4" fmla="*/ 4046033 w 12192000"/>
                <a:gd name="connsiteY4" fmla="*/ 51232 h 2351400"/>
                <a:gd name="connsiteX5" fmla="*/ 4053852 w 12192000"/>
                <a:gd name="connsiteY5" fmla="*/ 0 h 2351400"/>
                <a:gd name="connsiteX6" fmla="*/ 8158791 w 12192000"/>
                <a:gd name="connsiteY6" fmla="*/ 0 h 2351400"/>
                <a:gd name="connsiteX7" fmla="*/ 8166609 w 12192000"/>
                <a:gd name="connsiteY7" fmla="*/ 51232 h 2351400"/>
                <a:gd name="connsiteX8" fmla="*/ 9033018 w 12192000"/>
                <a:gd name="connsiteY8" fmla="*/ 757375 h 2351400"/>
                <a:gd name="connsiteX9" fmla="*/ 9899427 w 12192000"/>
                <a:gd name="connsiteY9" fmla="*/ 51232 h 2351400"/>
                <a:gd name="connsiteX10" fmla="*/ 9907246 w 12192000"/>
                <a:gd name="connsiteY10" fmla="*/ 0 h 2351400"/>
                <a:gd name="connsiteX11" fmla="*/ 12192000 w 12192000"/>
                <a:gd name="connsiteY11" fmla="*/ 0 h 2351400"/>
                <a:gd name="connsiteX12" fmla="*/ 12192000 w 12192000"/>
                <a:gd name="connsiteY12" fmla="*/ 2351400 h 2351400"/>
                <a:gd name="connsiteX13" fmla="*/ 0 w 12192000"/>
                <a:gd name="connsiteY13" fmla="*/ 2351400 h 2351400"/>
                <a:gd name="connsiteX14" fmla="*/ 0 w 12192000"/>
                <a:gd name="connsiteY14" fmla="*/ 0 h 23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2351400">
                  <a:moveTo>
                    <a:pt x="0" y="0"/>
                  </a:moveTo>
                  <a:lnTo>
                    <a:pt x="2305396" y="0"/>
                  </a:lnTo>
                  <a:lnTo>
                    <a:pt x="2313215" y="51232"/>
                  </a:lnTo>
                  <a:cubicBezTo>
                    <a:pt x="2395680" y="454227"/>
                    <a:pt x="2752251" y="757375"/>
                    <a:pt x="3179624" y="757375"/>
                  </a:cubicBezTo>
                  <a:cubicBezTo>
                    <a:pt x="3606998" y="757375"/>
                    <a:pt x="3963568" y="454227"/>
                    <a:pt x="4046033" y="51232"/>
                  </a:cubicBezTo>
                  <a:lnTo>
                    <a:pt x="4053852" y="0"/>
                  </a:lnTo>
                  <a:lnTo>
                    <a:pt x="8158791" y="0"/>
                  </a:lnTo>
                  <a:lnTo>
                    <a:pt x="8166609" y="51232"/>
                  </a:lnTo>
                  <a:cubicBezTo>
                    <a:pt x="8249074" y="454227"/>
                    <a:pt x="8605644" y="757375"/>
                    <a:pt x="9033018" y="757375"/>
                  </a:cubicBezTo>
                  <a:cubicBezTo>
                    <a:pt x="9460392" y="757375"/>
                    <a:pt x="9816962" y="454227"/>
                    <a:pt x="9899427" y="51232"/>
                  </a:cubicBezTo>
                  <a:lnTo>
                    <a:pt x="9907246" y="0"/>
                  </a:lnTo>
                  <a:lnTo>
                    <a:pt x="12192000" y="0"/>
                  </a:lnTo>
                  <a:lnTo>
                    <a:pt x="12192000" y="2351400"/>
                  </a:lnTo>
                  <a:lnTo>
                    <a:pt x="0" y="2351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75000"/>
              </a:schemeClr>
            </a:solidFill>
            <a:ln w="15875">
              <a:noFill/>
              <a:headEnd type="none" w="med" len="med"/>
              <a:tailEnd type="none" w="med" len="med"/>
            </a:ln>
            <a:effectLst>
              <a:outerShdw blurRad="2794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Segoe UI" pitchFamily="34" charset="0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99B7ADE-3857-D457-053F-BA76EE244F4C}"/>
              </a:ext>
            </a:extLst>
          </p:cNvPr>
          <p:cNvCxnSpPr>
            <a:cxnSpLocks/>
          </p:cNvCxnSpPr>
          <p:nvPr userDrawn="1"/>
        </p:nvCxnSpPr>
        <p:spPr>
          <a:xfrm>
            <a:off x="0" y="2983549"/>
            <a:ext cx="12192000" cy="0"/>
          </a:xfrm>
          <a:prstGeom prst="line">
            <a:avLst/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B293B22B-178C-2C87-BA41-F02702EE7E36}"/>
              </a:ext>
            </a:extLst>
          </p:cNvPr>
          <p:cNvSpPr/>
          <p:nvPr/>
        </p:nvSpPr>
        <p:spPr bwMode="auto">
          <a:xfrm>
            <a:off x="2435456" y="2239381"/>
            <a:ext cx="1488336" cy="1488334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8" name="Text Placeholder 47">
            <a:extLst>
              <a:ext uri="{FF2B5EF4-FFF2-40B4-BE49-F238E27FC236}">
                <a16:creationId xmlns:a16="http://schemas.microsoft.com/office/drawing/2014/main" id="{19F2D43F-C66C-E8E6-E765-245680D9CC3B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2581580" y="2385509"/>
            <a:ext cx="1196091" cy="1196082"/>
          </a:xfrm>
          <a:prstGeom prst="ellipse">
            <a:avLst/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 algn="ctr">
              <a:buNone/>
              <a:defRPr sz="100">
                <a:solidFill>
                  <a:schemeClr val="bg2"/>
                </a:solidFill>
              </a:defRPr>
            </a:lvl1pPr>
          </a:lstStyle>
          <a:p>
            <a:pPr lvl="0"/>
            <a:endParaRPr lang="en-IN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1CD0791-2D03-DE54-0C06-BABE61497EAD}"/>
              </a:ext>
            </a:extLst>
          </p:cNvPr>
          <p:cNvSpPr/>
          <p:nvPr/>
        </p:nvSpPr>
        <p:spPr bwMode="auto">
          <a:xfrm>
            <a:off x="8288850" y="2239381"/>
            <a:ext cx="1488336" cy="1488334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9" name="Text Placeholder 47">
            <a:extLst>
              <a:ext uri="{FF2B5EF4-FFF2-40B4-BE49-F238E27FC236}">
                <a16:creationId xmlns:a16="http://schemas.microsoft.com/office/drawing/2014/main" id="{4211CC97-7819-AF44-46D5-0A6DF4232CF5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8434975" y="2385509"/>
            <a:ext cx="1196091" cy="1196082"/>
          </a:xfrm>
          <a:prstGeom prst="ellipse">
            <a:avLst/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 algn="ctr">
              <a:buNone/>
              <a:defRPr sz="100">
                <a:solidFill>
                  <a:schemeClr val="bg2"/>
                </a:solidFill>
              </a:defRPr>
            </a:lvl1pPr>
          </a:lstStyle>
          <a:p>
            <a:pPr lvl="0"/>
            <a:endParaRPr lang="en-IN"/>
          </a:p>
        </p:txBody>
      </p:sp>
      <p:sp>
        <p:nvSpPr>
          <p:cNvPr id="46" name="Text Placeholder 44">
            <a:extLst>
              <a:ext uri="{FF2B5EF4-FFF2-40B4-BE49-F238E27FC236}">
                <a16:creationId xmlns:a16="http://schemas.microsoft.com/office/drawing/2014/main" id="{3FB7EA4B-E5BD-13E4-D966-1CCD0F7EDE8C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6838727" y="4009505"/>
            <a:ext cx="4388582" cy="369332"/>
          </a:xfrm>
        </p:spPr>
        <p:txBody>
          <a:bodyPr vert="horz" wrap="square" lIns="0" tIns="0" rIns="0" bIns="0" rtlCol="0">
            <a:spAutoFit/>
          </a:bodyPr>
          <a:lstStyle>
            <a:lvl1pPr marL="0" indent="0" algn="ctr">
              <a:buNone/>
              <a:defRPr kumimoji="0" lang="en-IN" sz="2400" b="0" i="0" u="none" strike="noStrike" kern="0" cap="none" normalizeH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228600" lvl="0" indent="-228600" algn="ctr" defTabSz="932472" fontAlgn="base">
              <a:spcBef>
                <a:spcPct val="0"/>
              </a:spcBef>
              <a:spcAft>
                <a:spcPct val="0"/>
              </a:spcAft>
              <a:buSzTx/>
            </a:pPr>
            <a:endParaRPr lang="en-IN"/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88BA958C-889D-8310-8C16-2D1F63E62199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2722424" y="2737327"/>
            <a:ext cx="914400" cy="492443"/>
          </a:xfrm>
        </p:spPr>
        <p:txBody>
          <a:bodyPr anchor="ctr"/>
          <a:lstStyle>
            <a:lvl1pPr marL="0" indent="0" algn="ctr">
              <a:buNone/>
              <a:defRPr kumimoji="0" lang="en-IN" sz="32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228600" indent="0">
              <a:buNone/>
              <a:defRPr sz="1100"/>
            </a:lvl2pPr>
            <a:lvl3pPr marL="457200" indent="0">
              <a:buNone/>
              <a:defRPr sz="1000"/>
            </a:lvl3pPr>
            <a:lvl4pPr marL="661988" indent="0">
              <a:buNone/>
              <a:defRPr sz="900"/>
            </a:lvl4pPr>
            <a:lvl5pPr marL="855663" indent="0">
              <a:buNone/>
              <a:defRPr sz="900"/>
            </a:lvl5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IN"/>
              <a:t>0%</a:t>
            </a:r>
          </a:p>
        </p:txBody>
      </p:sp>
      <p:sp>
        <p:nvSpPr>
          <p:cNvPr id="40" name="Text Placeholder 34">
            <a:extLst>
              <a:ext uri="{FF2B5EF4-FFF2-40B4-BE49-F238E27FC236}">
                <a16:creationId xmlns:a16="http://schemas.microsoft.com/office/drawing/2014/main" id="{4CB5AA07-91FB-EF0A-30EA-A773B28F9E0A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8575818" y="2737327"/>
            <a:ext cx="914400" cy="492443"/>
          </a:xfrm>
        </p:spPr>
        <p:txBody>
          <a:bodyPr anchor="ctr"/>
          <a:lstStyle>
            <a:lvl1pPr marL="0" indent="0" algn="ctr">
              <a:buNone/>
              <a:defRPr kumimoji="0" lang="en-IN" sz="32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228600" indent="0">
              <a:buNone/>
              <a:defRPr sz="1100"/>
            </a:lvl2pPr>
            <a:lvl3pPr marL="457200" indent="0">
              <a:buNone/>
              <a:defRPr sz="1000"/>
            </a:lvl3pPr>
            <a:lvl4pPr marL="661988" indent="0">
              <a:buNone/>
              <a:defRPr sz="900"/>
            </a:lvl4pPr>
            <a:lvl5pPr marL="855663" indent="0">
              <a:buNone/>
              <a:defRPr sz="900"/>
            </a:lvl5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IN"/>
              <a:t>0%</a:t>
            </a:r>
          </a:p>
        </p:txBody>
      </p:sp>
      <p:sp>
        <p:nvSpPr>
          <p:cNvPr id="43" name="Title 42">
            <a:extLst>
              <a:ext uri="{FF2B5EF4-FFF2-40B4-BE49-F238E27FC236}">
                <a16:creationId xmlns:a16="http://schemas.microsoft.com/office/drawing/2014/main" id="{6A11BF7B-B1B0-5B74-B2AB-138E3661D3D8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88263" y="1163465"/>
            <a:ext cx="11018520" cy="553998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9" name="Text Placeholder 37">
            <a:extLst>
              <a:ext uri="{FF2B5EF4-FFF2-40B4-BE49-F238E27FC236}">
                <a16:creationId xmlns:a16="http://schemas.microsoft.com/office/drawing/2014/main" id="{36734B48-3556-1A0A-22B8-6EBE1E7FEF8C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985333" y="4009504"/>
            <a:ext cx="4388582" cy="369332"/>
          </a:xfrm>
        </p:spPr>
        <p:txBody>
          <a:bodyPr/>
          <a:lstStyle>
            <a:lvl1pPr marL="0" indent="0" algn="ctr">
              <a:buNone/>
              <a:defRPr kumimoji="0" lang="en-IN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IN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4EE4CD-453E-92AC-4D05-7CFFD620186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84200" y="6460362"/>
            <a:ext cx="11027664" cy="138499"/>
          </a:xfrm>
        </p:spPr>
        <p:txBody>
          <a:bodyPr anchor="b"/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Add text here</a:t>
            </a:r>
          </a:p>
        </p:txBody>
      </p:sp>
    </p:spTree>
    <p:extLst>
      <p:ext uri="{BB962C8B-B14F-4D97-AF65-F5344CB8AC3E}">
        <p14:creationId xmlns:p14="http://schemas.microsoft.com/office/powerpoint/2010/main" val="240956085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layout with two icons ea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48739A5-22D6-3318-CA82-856503135B3B}"/>
              </a:ext>
            </a:extLst>
          </p:cNvPr>
          <p:cNvSpPr/>
          <p:nvPr userDrawn="1"/>
        </p:nvSpPr>
        <p:spPr bwMode="auto">
          <a:xfrm>
            <a:off x="7558672" y="3091335"/>
            <a:ext cx="2716912" cy="300798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  <a:lumOff val="15000"/>
            </a:schemeClr>
          </a:solidFill>
          <a:ln w="3190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err="1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4CA4BE6-3C8D-46AA-DC5F-830FA77ABDF0}"/>
              </a:ext>
            </a:extLst>
          </p:cNvPr>
          <p:cNvSpPr/>
          <p:nvPr userDrawn="1"/>
        </p:nvSpPr>
        <p:spPr bwMode="auto">
          <a:xfrm>
            <a:off x="1919462" y="3091335"/>
            <a:ext cx="2716912" cy="300798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  <a:lumOff val="15000"/>
            </a:schemeClr>
          </a:solidFill>
          <a:ln w="3190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err="1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546B9A4-E14E-3C19-7969-D08609BD6711}"/>
              </a:ext>
            </a:extLst>
          </p:cNvPr>
          <p:cNvSpPr/>
          <p:nvPr userDrawn="1"/>
        </p:nvSpPr>
        <p:spPr bwMode="auto">
          <a:xfrm>
            <a:off x="0" y="2404697"/>
            <a:ext cx="12192000" cy="1474038"/>
          </a:xfrm>
          <a:custGeom>
            <a:avLst/>
            <a:gdLst>
              <a:gd name="connsiteX0" fmla="*/ 0 w 12192000"/>
              <a:gd name="connsiteY0" fmla="*/ 0 h 1474038"/>
              <a:gd name="connsiteX1" fmla="*/ 1830523 w 12192000"/>
              <a:gd name="connsiteY1" fmla="*/ 0 h 1474038"/>
              <a:gd name="connsiteX2" fmla="*/ 1840510 w 12192000"/>
              <a:gd name="connsiteY2" fmla="*/ 99068 h 1474038"/>
              <a:gd name="connsiteX3" fmla="*/ 2459845 w 12192000"/>
              <a:gd name="connsiteY3" fmla="*/ 603840 h 1474038"/>
              <a:gd name="connsiteX4" fmla="*/ 3079180 w 12192000"/>
              <a:gd name="connsiteY4" fmla="*/ 99068 h 1474038"/>
              <a:gd name="connsiteX5" fmla="*/ 3089167 w 12192000"/>
              <a:gd name="connsiteY5" fmla="*/ 0 h 1474038"/>
              <a:gd name="connsiteX6" fmla="*/ 3466670 w 12192000"/>
              <a:gd name="connsiteY6" fmla="*/ 0 h 1474038"/>
              <a:gd name="connsiteX7" fmla="*/ 3476657 w 12192000"/>
              <a:gd name="connsiteY7" fmla="*/ 99068 h 1474038"/>
              <a:gd name="connsiteX8" fmla="*/ 4095992 w 12192000"/>
              <a:gd name="connsiteY8" fmla="*/ 603840 h 1474038"/>
              <a:gd name="connsiteX9" fmla="*/ 4715327 w 12192000"/>
              <a:gd name="connsiteY9" fmla="*/ 99068 h 1474038"/>
              <a:gd name="connsiteX10" fmla="*/ 4725314 w 12192000"/>
              <a:gd name="connsiteY10" fmla="*/ 0 h 1474038"/>
              <a:gd name="connsiteX11" fmla="*/ 7469733 w 12192000"/>
              <a:gd name="connsiteY11" fmla="*/ 0 h 1474038"/>
              <a:gd name="connsiteX12" fmla="*/ 7479720 w 12192000"/>
              <a:gd name="connsiteY12" fmla="*/ 99068 h 1474038"/>
              <a:gd name="connsiteX13" fmla="*/ 8099055 w 12192000"/>
              <a:gd name="connsiteY13" fmla="*/ 603840 h 1474038"/>
              <a:gd name="connsiteX14" fmla="*/ 8718390 w 12192000"/>
              <a:gd name="connsiteY14" fmla="*/ 99068 h 1474038"/>
              <a:gd name="connsiteX15" fmla="*/ 8728377 w 12192000"/>
              <a:gd name="connsiteY15" fmla="*/ 0 h 1474038"/>
              <a:gd name="connsiteX16" fmla="*/ 9105880 w 12192000"/>
              <a:gd name="connsiteY16" fmla="*/ 0 h 1474038"/>
              <a:gd name="connsiteX17" fmla="*/ 9115867 w 12192000"/>
              <a:gd name="connsiteY17" fmla="*/ 99068 h 1474038"/>
              <a:gd name="connsiteX18" fmla="*/ 9735202 w 12192000"/>
              <a:gd name="connsiteY18" fmla="*/ 603840 h 1474038"/>
              <a:gd name="connsiteX19" fmla="*/ 10354537 w 12192000"/>
              <a:gd name="connsiteY19" fmla="*/ 99068 h 1474038"/>
              <a:gd name="connsiteX20" fmla="*/ 10364524 w 12192000"/>
              <a:gd name="connsiteY20" fmla="*/ 0 h 1474038"/>
              <a:gd name="connsiteX21" fmla="*/ 12192000 w 12192000"/>
              <a:gd name="connsiteY21" fmla="*/ 0 h 1474038"/>
              <a:gd name="connsiteX22" fmla="*/ 12192000 w 12192000"/>
              <a:gd name="connsiteY22" fmla="*/ 1474038 h 1474038"/>
              <a:gd name="connsiteX23" fmla="*/ 0 w 12192000"/>
              <a:gd name="connsiteY23" fmla="*/ 1474038 h 1474038"/>
              <a:gd name="connsiteX24" fmla="*/ 0 w 12192000"/>
              <a:gd name="connsiteY24" fmla="*/ 0 h 147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192000" h="1474038">
                <a:moveTo>
                  <a:pt x="0" y="0"/>
                </a:moveTo>
                <a:lnTo>
                  <a:pt x="1830523" y="0"/>
                </a:lnTo>
                <a:lnTo>
                  <a:pt x="1840510" y="99068"/>
                </a:lnTo>
                <a:cubicBezTo>
                  <a:pt x="1899458" y="387141"/>
                  <a:pt x="2154345" y="603840"/>
                  <a:pt x="2459845" y="603840"/>
                </a:cubicBezTo>
                <a:cubicBezTo>
                  <a:pt x="2765345" y="603840"/>
                  <a:pt x="3020232" y="387141"/>
                  <a:pt x="3079180" y="99068"/>
                </a:cubicBezTo>
                <a:lnTo>
                  <a:pt x="3089167" y="0"/>
                </a:lnTo>
                <a:lnTo>
                  <a:pt x="3466670" y="0"/>
                </a:lnTo>
                <a:lnTo>
                  <a:pt x="3476657" y="99068"/>
                </a:lnTo>
                <a:cubicBezTo>
                  <a:pt x="3535605" y="387141"/>
                  <a:pt x="3790492" y="603840"/>
                  <a:pt x="4095992" y="603840"/>
                </a:cubicBezTo>
                <a:cubicBezTo>
                  <a:pt x="4401492" y="603840"/>
                  <a:pt x="4656379" y="387141"/>
                  <a:pt x="4715327" y="99068"/>
                </a:cubicBezTo>
                <a:lnTo>
                  <a:pt x="4725314" y="0"/>
                </a:lnTo>
                <a:lnTo>
                  <a:pt x="7469733" y="0"/>
                </a:lnTo>
                <a:lnTo>
                  <a:pt x="7479720" y="99068"/>
                </a:lnTo>
                <a:cubicBezTo>
                  <a:pt x="7538668" y="387141"/>
                  <a:pt x="7793555" y="603840"/>
                  <a:pt x="8099055" y="603840"/>
                </a:cubicBezTo>
                <a:cubicBezTo>
                  <a:pt x="8404555" y="603840"/>
                  <a:pt x="8659442" y="387141"/>
                  <a:pt x="8718390" y="99068"/>
                </a:cubicBezTo>
                <a:lnTo>
                  <a:pt x="8728377" y="0"/>
                </a:lnTo>
                <a:lnTo>
                  <a:pt x="9105880" y="0"/>
                </a:lnTo>
                <a:lnTo>
                  <a:pt x="9115867" y="99068"/>
                </a:lnTo>
                <a:cubicBezTo>
                  <a:pt x="9174815" y="387141"/>
                  <a:pt x="9429702" y="603840"/>
                  <a:pt x="9735202" y="603840"/>
                </a:cubicBezTo>
                <a:cubicBezTo>
                  <a:pt x="10040702" y="603840"/>
                  <a:pt x="10295589" y="387141"/>
                  <a:pt x="10354537" y="99068"/>
                </a:cubicBezTo>
                <a:lnTo>
                  <a:pt x="10364524" y="0"/>
                </a:lnTo>
                <a:lnTo>
                  <a:pt x="12192000" y="0"/>
                </a:lnTo>
                <a:lnTo>
                  <a:pt x="12192000" y="1474038"/>
                </a:lnTo>
                <a:lnTo>
                  <a:pt x="0" y="1474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56EBE4A-5BB3-2FD0-69EF-4FF477FE1005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07189"/>
            <a:ext cx="0" cy="1469486"/>
          </a:xfrm>
          <a:prstGeom prst="line">
            <a:avLst/>
          </a:prstGeom>
          <a:noFill/>
          <a:ln w="41275">
            <a:solidFill>
              <a:schemeClr val="bg1">
                <a:lumMod val="50000"/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</p:cxn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732FCFE-342B-9C3B-A31B-2817FA19B3D5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39882" y="4047328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463711C3-3568-880F-3196-274FFA62ACB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839882" y="4556359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9007BC4F-9D6F-A5FB-E4CF-AC60A335343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839882" y="5065390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263D0B5F-3C76-A3FA-BCF6-78BBC6E0D4D7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876934" y="4047328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F6775768-E42D-3B8F-BD1D-CBAB6A3A0C5D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876934" y="4556359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996EA175-5FD0-F5F3-0F5C-06C9016ADDBD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876934" y="5065390"/>
            <a:ext cx="681738" cy="3556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>
              <a:defRPr kumimoji="0" lang="en-IN" sz="100" b="0" i="0" u="none" strike="noStrike" cap="none" normalizeH="0" dirty="0">
                <a:ln>
                  <a:noFill/>
                </a:ln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D44B4E05-E712-140E-5788-25EE31D38E8B}"/>
              </a:ext>
            </a:extLst>
          </p:cNvPr>
          <p:cNvSpPr/>
          <p:nvPr userDrawn="1"/>
        </p:nvSpPr>
        <p:spPr bwMode="auto">
          <a:xfrm>
            <a:off x="1943090" y="1859605"/>
            <a:ext cx="1033509" cy="1033507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719424D-27D2-02C9-2A38-096673958F52}"/>
              </a:ext>
            </a:extLst>
          </p:cNvPr>
          <p:cNvSpPr/>
          <p:nvPr userDrawn="1"/>
        </p:nvSpPr>
        <p:spPr bwMode="auto">
          <a:xfrm>
            <a:off x="2044559" y="1961076"/>
            <a:ext cx="830572" cy="830566"/>
          </a:xfrm>
          <a:prstGeom prst="ellipse">
            <a:avLst/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5E49F84F-C3CD-E3C3-A68B-70950D9B171C}"/>
              </a:ext>
            </a:extLst>
          </p:cNvPr>
          <p:cNvSpPr/>
          <p:nvPr userDrawn="1"/>
        </p:nvSpPr>
        <p:spPr bwMode="auto">
          <a:xfrm>
            <a:off x="3579237" y="1859605"/>
            <a:ext cx="1033509" cy="1033507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1FBC744-6C82-5EDB-1037-AC2EC8A3EBB1}"/>
              </a:ext>
            </a:extLst>
          </p:cNvPr>
          <p:cNvSpPr/>
          <p:nvPr userDrawn="1"/>
        </p:nvSpPr>
        <p:spPr bwMode="auto">
          <a:xfrm>
            <a:off x="3680706" y="1961076"/>
            <a:ext cx="830572" cy="830566"/>
          </a:xfrm>
          <a:prstGeom prst="ellipse">
            <a:avLst/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4E1814C-074F-4DDF-D938-535F760BB478}"/>
              </a:ext>
            </a:extLst>
          </p:cNvPr>
          <p:cNvSpPr/>
          <p:nvPr userDrawn="1"/>
        </p:nvSpPr>
        <p:spPr bwMode="auto">
          <a:xfrm>
            <a:off x="7582300" y="1859605"/>
            <a:ext cx="1033509" cy="1033507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A675EF0-E474-CB29-E0CD-CC1890C072E3}"/>
              </a:ext>
            </a:extLst>
          </p:cNvPr>
          <p:cNvSpPr/>
          <p:nvPr userDrawn="1"/>
        </p:nvSpPr>
        <p:spPr bwMode="auto">
          <a:xfrm>
            <a:off x="7683003" y="1960307"/>
            <a:ext cx="830572" cy="830566"/>
          </a:xfrm>
          <a:prstGeom prst="ellipse">
            <a:avLst/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0F840BC2-266A-1C82-92C2-7B6D9A105E14}"/>
              </a:ext>
            </a:extLst>
          </p:cNvPr>
          <p:cNvSpPr/>
          <p:nvPr userDrawn="1"/>
        </p:nvSpPr>
        <p:spPr bwMode="auto">
          <a:xfrm>
            <a:off x="9218447" y="1859605"/>
            <a:ext cx="1033509" cy="1033507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73518D7-84FF-F739-1441-D82A99AA334F}"/>
              </a:ext>
            </a:extLst>
          </p:cNvPr>
          <p:cNvSpPr/>
          <p:nvPr userDrawn="1"/>
        </p:nvSpPr>
        <p:spPr bwMode="auto">
          <a:xfrm>
            <a:off x="9319916" y="1961076"/>
            <a:ext cx="830572" cy="830566"/>
          </a:xfrm>
          <a:prstGeom prst="ellipse">
            <a:avLst/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D16AF58-6722-39A6-1AD9-DC16456436E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3873832"/>
            <a:ext cx="0" cy="1755443"/>
          </a:xfrm>
          <a:prstGeom prst="line">
            <a:avLst/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987300-6899-8524-267A-9FC03D13CB5B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5629275"/>
            <a:ext cx="12192000" cy="0"/>
          </a:xfrm>
          <a:prstGeom prst="line">
            <a:avLst/>
          </a:prstGeom>
          <a:noFill/>
          <a:ln w="6350">
            <a:solidFill>
              <a:schemeClr val="tx1">
                <a:alpha val="16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</p:cxnSp>
      <p:sp>
        <p:nvSpPr>
          <p:cNvPr id="60" name="Title 59">
            <a:extLst>
              <a:ext uri="{FF2B5EF4-FFF2-40B4-BE49-F238E27FC236}">
                <a16:creationId xmlns:a16="http://schemas.microsoft.com/office/drawing/2014/main" id="{59641B11-4B97-D963-19A2-D81441F13E5E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63" name="Text Placeholder 61">
            <a:extLst>
              <a:ext uri="{FF2B5EF4-FFF2-40B4-BE49-F238E27FC236}">
                <a16:creationId xmlns:a16="http://schemas.microsoft.com/office/drawing/2014/main" id="{FF90FD4A-AC33-5A2C-D076-3AC56D69CAF9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1645445" y="4087020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67" name="Text Placeholder 66">
            <a:extLst>
              <a:ext uri="{FF2B5EF4-FFF2-40B4-BE49-F238E27FC236}">
                <a16:creationId xmlns:a16="http://schemas.microsoft.com/office/drawing/2014/main" id="{C3521EEC-9F97-A391-667C-D5B871F81D31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1645445" y="4595660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BC168433-D4F9-F291-57C0-3C6A88CB58E8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1645445" y="5104691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CD09CA6F-BA8E-2253-92FA-BFFCCD3EB9BD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7682497" y="4087020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75" name="Text Placeholder 74">
            <a:extLst>
              <a:ext uri="{FF2B5EF4-FFF2-40B4-BE49-F238E27FC236}">
                <a16:creationId xmlns:a16="http://schemas.microsoft.com/office/drawing/2014/main" id="{9B51A413-70FD-1137-0C33-386E47515569}"/>
              </a:ext>
            </a:extLst>
          </p:cNvPr>
          <p:cNvSpPr>
            <a:spLocks noGrp="1"/>
          </p:cNvSpPr>
          <p:nvPr userDrawn="1">
            <p:ph type="body" sz="quarter" idx="21"/>
          </p:nvPr>
        </p:nvSpPr>
        <p:spPr>
          <a:xfrm>
            <a:off x="7682497" y="4595856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  <a:lvl5pPr>
              <a:defRPr/>
            </a:lvl5pPr>
          </a:lstStyle>
          <a:p>
            <a:pPr lvl="0"/>
            <a:endParaRPr lang="en-IN"/>
          </a:p>
        </p:txBody>
      </p: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F96B9DB7-62C0-373F-7F1D-48D6B1E9B507}"/>
              </a:ext>
            </a:extLst>
          </p:cNvPr>
          <p:cNvSpPr>
            <a:spLocks noGrp="1"/>
          </p:cNvSpPr>
          <p:nvPr userDrawn="1">
            <p:ph type="body" sz="quarter" idx="22"/>
          </p:nvPr>
        </p:nvSpPr>
        <p:spPr>
          <a:xfrm>
            <a:off x="7682497" y="5104691"/>
            <a:ext cx="2693284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33B6023-CEBC-C704-7C3D-EDDC0476C823}"/>
              </a:ext>
            </a:extLst>
          </p:cNvPr>
          <p:cNvSpPr>
            <a:spLocks noGrp="1"/>
          </p:cNvSpPr>
          <p:nvPr userDrawn="1">
            <p:ph type="body" sz="quarter" idx="23"/>
          </p:nvPr>
        </p:nvSpPr>
        <p:spPr>
          <a:xfrm>
            <a:off x="588263" y="3187974"/>
            <a:ext cx="5379310" cy="369332"/>
          </a:xfrm>
        </p:spPr>
        <p:txBody>
          <a:bodyPr anchor="ctr"/>
          <a:lstStyle>
            <a:lvl1pPr marL="0" indent="0" algn="ctr">
              <a:buNone/>
              <a:defRPr kumimoji="0" lang="en-IN" sz="2400" b="0" i="0" u="none" strike="noStrike" kern="1200" cap="none" spc="0" normalizeH="0" baseline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Segoe UI" pitchFamily="34" charset="0"/>
                <a:cs typeface="+mn-cs"/>
              </a:defRPr>
            </a:lvl1pPr>
          </a:lstStyle>
          <a:p>
            <a:pPr marL="228600" marR="0" lvl="0" indent="-22860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</a:pPr>
            <a:endParaRPr lang="en-IN"/>
          </a:p>
        </p:txBody>
      </p:sp>
      <p:sp>
        <p:nvSpPr>
          <p:cNvPr id="83" name="Text Placeholder 82">
            <a:extLst>
              <a:ext uri="{FF2B5EF4-FFF2-40B4-BE49-F238E27FC236}">
                <a16:creationId xmlns:a16="http://schemas.microsoft.com/office/drawing/2014/main" id="{1EFD3972-BA87-4488-CEB6-D722C88EE31E}"/>
              </a:ext>
            </a:extLst>
          </p:cNvPr>
          <p:cNvSpPr>
            <a:spLocks noGrp="1"/>
          </p:cNvSpPr>
          <p:nvPr userDrawn="1">
            <p:ph type="body" sz="quarter" idx="24"/>
          </p:nvPr>
        </p:nvSpPr>
        <p:spPr>
          <a:xfrm>
            <a:off x="6227473" y="3187974"/>
            <a:ext cx="5379310" cy="369332"/>
          </a:xfrm>
        </p:spPr>
        <p:txBody>
          <a:bodyPr anchor="ctr"/>
          <a:lstStyle>
            <a:lvl1pPr marL="0" indent="0" algn="ctr">
              <a:buNone/>
              <a:defRPr kumimoji="0" lang="en-IN" sz="2400" b="0" i="0" u="none" strike="noStrike" kern="1200" cap="none" spc="0" normalizeH="0" baseline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Segoe UI" pitchFamily="34" charset="0"/>
                <a:cs typeface="+mn-cs"/>
              </a:defRPr>
            </a:lvl1pPr>
          </a:lstStyle>
          <a:p>
            <a:pPr lvl="0"/>
            <a:endParaRPr lang="en-IN"/>
          </a:p>
        </p:txBody>
      </p:sp>
      <p:sp>
        <p:nvSpPr>
          <p:cNvPr id="85" name="Picture Placeholder 84">
            <a:extLst>
              <a:ext uri="{FF2B5EF4-FFF2-40B4-BE49-F238E27FC236}">
                <a16:creationId xmlns:a16="http://schemas.microsoft.com/office/drawing/2014/main" id="{0EA89367-92E2-138D-5EC7-1CD725A1D636}"/>
              </a:ext>
            </a:extLst>
          </p:cNvPr>
          <p:cNvSpPr>
            <a:spLocks noGrp="1"/>
          </p:cNvSpPr>
          <p:nvPr userDrawn="1">
            <p:ph type="pic" sz="quarter" idx="25" hasCustomPrompt="1"/>
          </p:nvPr>
        </p:nvSpPr>
        <p:spPr>
          <a:xfrm>
            <a:off x="2043792" y="1960305"/>
            <a:ext cx="832104" cy="832104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2A01C636-0C5E-8409-5D9F-70740D57E951}"/>
              </a:ext>
            </a:extLst>
          </p:cNvPr>
          <p:cNvSpPr>
            <a:spLocks noGrp="1"/>
          </p:cNvSpPr>
          <p:nvPr userDrawn="1">
            <p:ph type="pic" sz="quarter" idx="26" hasCustomPrompt="1"/>
          </p:nvPr>
        </p:nvSpPr>
        <p:spPr>
          <a:xfrm>
            <a:off x="3679939" y="1960304"/>
            <a:ext cx="832104" cy="832104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94" name="Text Placeholder 93">
            <a:extLst>
              <a:ext uri="{FF2B5EF4-FFF2-40B4-BE49-F238E27FC236}">
                <a16:creationId xmlns:a16="http://schemas.microsoft.com/office/drawing/2014/main" id="{2D84FC88-F182-D093-AE9C-AB5FEDDC61FC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004539" y="4117406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95" name="Text Placeholder 93">
            <a:extLst>
              <a:ext uri="{FF2B5EF4-FFF2-40B4-BE49-F238E27FC236}">
                <a16:creationId xmlns:a16="http://schemas.microsoft.com/office/drawing/2014/main" id="{9601CCE4-A762-599C-8431-6F9E2132E505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004539" y="4626437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96" name="Text Placeholder 93">
            <a:extLst>
              <a:ext uri="{FF2B5EF4-FFF2-40B4-BE49-F238E27FC236}">
                <a16:creationId xmlns:a16="http://schemas.microsoft.com/office/drawing/2014/main" id="{A57A6776-D180-1F93-542A-FA72D5CA9BDC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04539" y="5135468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97" name="Text Placeholder 93">
            <a:extLst>
              <a:ext uri="{FF2B5EF4-FFF2-40B4-BE49-F238E27FC236}">
                <a16:creationId xmlns:a16="http://schemas.microsoft.com/office/drawing/2014/main" id="{32F0C1CA-CC86-BEB6-B488-CF27701D1789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7041591" y="4117406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98" name="Text Placeholder 93">
            <a:extLst>
              <a:ext uri="{FF2B5EF4-FFF2-40B4-BE49-F238E27FC236}">
                <a16:creationId xmlns:a16="http://schemas.microsoft.com/office/drawing/2014/main" id="{ABA48210-6C4F-A93E-B167-C621709034BB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7041591" y="4626437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99" name="Text Placeholder 93">
            <a:extLst>
              <a:ext uri="{FF2B5EF4-FFF2-40B4-BE49-F238E27FC236}">
                <a16:creationId xmlns:a16="http://schemas.microsoft.com/office/drawing/2014/main" id="{E3B76DD4-E46C-CB73-2FBC-17DE1882B8E7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7041591" y="5135468"/>
            <a:ext cx="352424" cy="215444"/>
          </a:xfrm>
        </p:spPr>
        <p:txBody>
          <a:bodyPr/>
          <a:lstStyle>
            <a:lvl1pPr marL="0" indent="0" algn="ctr">
              <a:buNone/>
              <a:defRPr sz="1400">
                <a:latin typeface="+mj-lt"/>
              </a:defRPr>
            </a:lvl1pPr>
            <a:lvl2pPr marL="228600" indent="0" algn="ctr">
              <a:buNone/>
              <a:defRPr sz="1400"/>
            </a:lvl2pPr>
            <a:lvl3pPr marL="457200" indent="0" algn="ctr">
              <a:buNone/>
              <a:defRPr sz="1400"/>
            </a:lvl3pPr>
            <a:lvl4pPr marL="661988" indent="0" algn="ctr">
              <a:buNone/>
              <a:defRPr sz="1400"/>
            </a:lvl4pPr>
            <a:lvl5pPr marL="855663" indent="0" algn="ctr">
              <a:buNone/>
              <a:defRPr sz="1400"/>
            </a:lvl5pPr>
          </a:lstStyle>
          <a:p>
            <a:pPr lvl="0"/>
            <a:r>
              <a:rPr lang="en-IN"/>
              <a:t>Text</a:t>
            </a:r>
          </a:p>
        </p:txBody>
      </p:sp>
      <p:sp>
        <p:nvSpPr>
          <p:cNvPr id="7" name="Picture Placeholder 86">
            <a:extLst>
              <a:ext uri="{FF2B5EF4-FFF2-40B4-BE49-F238E27FC236}">
                <a16:creationId xmlns:a16="http://schemas.microsoft.com/office/drawing/2014/main" id="{34649A6E-FBCE-AEB7-E21F-FB48FCD75264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7681471" y="1960304"/>
            <a:ext cx="832104" cy="832104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9" name="Picture Placeholder 86">
            <a:extLst>
              <a:ext uri="{FF2B5EF4-FFF2-40B4-BE49-F238E27FC236}">
                <a16:creationId xmlns:a16="http://schemas.microsoft.com/office/drawing/2014/main" id="{6B466EC3-56E8-3C5A-3FD5-0A037935394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9318384" y="1960304"/>
            <a:ext cx="832104" cy="832104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IN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368237363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Single Corner Rounded 1">
            <a:extLst>
              <a:ext uri="{FF2B5EF4-FFF2-40B4-BE49-F238E27FC236}">
                <a16:creationId xmlns:a16="http://schemas.microsoft.com/office/drawing/2014/main" id="{71B1F896-3BBF-7C0B-B78C-089503F93A13}"/>
              </a:ext>
            </a:extLst>
          </p:cNvPr>
          <p:cNvSpPr/>
          <p:nvPr userDrawn="1"/>
        </p:nvSpPr>
        <p:spPr bwMode="auto">
          <a:xfrm rot="5400000">
            <a:off x="-1734609" y="3323923"/>
            <a:ext cx="4057385" cy="588168"/>
          </a:xfrm>
          <a:prstGeom prst="round1Rect">
            <a:avLst>
              <a:gd name="adj" fmla="val 40958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ED6DE1A-02AC-9983-E2B2-368F46FDF84A}"/>
              </a:ext>
            </a:extLst>
          </p:cNvPr>
          <p:cNvSpPr/>
          <p:nvPr userDrawn="1"/>
        </p:nvSpPr>
        <p:spPr bwMode="auto">
          <a:xfrm>
            <a:off x="0" y="-1"/>
            <a:ext cx="12192000" cy="1793663"/>
          </a:xfrm>
          <a:custGeom>
            <a:avLst/>
            <a:gdLst>
              <a:gd name="connsiteX0" fmla="*/ 0 w 12192000"/>
              <a:gd name="connsiteY0" fmla="*/ 0 h 1793663"/>
              <a:gd name="connsiteX1" fmla="*/ 12192000 w 12192000"/>
              <a:gd name="connsiteY1" fmla="*/ 0 h 1793663"/>
              <a:gd name="connsiteX2" fmla="*/ 12192000 w 12192000"/>
              <a:gd name="connsiteY2" fmla="*/ 1793663 h 1793663"/>
              <a:gd name="connsiteX3" fmla="*/ 11603830 w 12192000"/>
              <a:gd name="connsiteY3" fmla="*/ 1793663 h 1793663"/>
              <a:gd name="connsiteX4" fmla="*/ 11603830 w 12192000"/>
              <a:gd name="connsiteY4" fmla="*/ 1661356 h 1793663"/>
              <a:gd name="connsiteX5" fmla="*/ 11326775 w 12192000"/>
              <a:gd name="connsiteY5" fmla="*/ 1384301 h 1793663"/>
              <a:gd name="connsiteX6" fmla="*/ 6461953 w 12192000"/>
              <a:gd name="connsiteY6" fmla="*/ 1384301 h 1793663"/>
              <a:gd name="connsiteX7" fmla="*/ 6184898 w 12192000"/>
              <a:gd name="connsiteY7" fmla="*/ 1661356 h 1793663"/>
              <a:gd name="connsiteX8" fmla="*/ 6184898 w 12192000"/>
              <a:gd name="connsiteY8" fmla="*/ 1793663 h 1793663"/>
              <a:gd name="connsiteX9" fmla="*/ 6007101 w 12192000"/>
              <a:gd name="connsiteY9" fmla="*/ 1793663 h 1793663"/>
              <a:gd name="connsiteX10" fmla="*/ 6007101 w 12192000"/>
              <a:gd name="connsiteY10" fmla="*/ 1661356 h 1793663"/>
              <a:gd name="connsiteX11" fmla="*/ 5730045 w 12192000"/>
              <a:gd name="connsiteY11" fmla="*/ 1384301 h 1793663"/>
              <a:gd name="connsiteX12" fmla="*/ 865223 w 12192000"/>
              <a:gd name="connsiteY12" fmla="*/ 1384301 h 1793663"/>
              <a:gd name="connsiteX13" fmla="*/ 588168 w 12192000"/>
              <a:gd name="connsiteY13" fmla="*/ 1661356 h 1793663"/>
              <a:gd name="connsiteX14" fmla="*/ 588168 w 12192000"/>
              <a:gd name="connsiteY14" fmla="*/ 1793663 h 1793663"/>
              <a:gd name="connsiteX15" fmla="*/ 0 w 12192000"/>
              <a:gd name="connsiteY15" fmla="*/ 1793663 h 17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1793663">
                <a:moveTo>
                  <a:pt x="0" y="0"/>
                </a:moveTo>
                <a:lnTo>
                  <a:pt x="12192000" y="0"/>
                </a:lnTo>
                <a:lnTo>
                  <a:pt x="12192000" y="1793663"/>
                </a:lnTo>
                <a:lnTo>
                  <a:pt x="11603830" y="1793663"/>
                </a:lnTo>
                <a:lnTo>
                  <a:pt x="11603830" y="1661356"/>
                </a:lnTo>
                <a:cubicBezTo>
                  <a:pt x="11603830" y="1508343"/>
                  <a:pt x="11479788" y="1384301"/>
                  <a:pt x="11326775" y="1384301"/>
                </a:cubicBezTo>
                <a:lnTo>
                  <a:pt x="6461953" y="1384301"/>
                </a:lnTo>
                <a:cubicBezTo>
                  <a:pt x="6308940" y="1384301"/>
                  <a:pt x="6184898" y="1508343"/>
                  <a:pt x="6184898" y="1661356"/>
                </a:cubicBezTo>
                <a:lnTo>
                  <a:pt x="6184898" y="1793663"/>
                </a:lnTo>
                <a:lnTo>
                  <a:pt x="6007101" y="1793663"/>
                </a:lnTo>
                <a:lnTo>
                  <a:pt x="6007101" y="1661356"/>
                </a:lnTo>
                <a:cubicBezTo>
                  <a:pt x="6007101" y="1508343"/>
                  <a:pt x="5883058" y="1384301"/>
                  <a:pt x="5730045" y="1384301"/>
                </a:cubicBezTo>
                <a:lnTo>
                  <a:pt x="865223" y="1384301"/>
                </a:lnTo>
                <a:cubicBezTo>
                  <a:pt x="712210" y="1384301"/>
                  <a:pt x="588168" y="1508343"/>
                  <a:pt x="588168" y="1661356"/>
                </a:cubicBezTo>
                <a:lnTo>
                  <a:pt x="588168" y="1793663"/>
                </a:lnTo>
                <a:lnTo>
                  <a:pt x="0" y="179366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7D2CBC8-B3E0-36F6-1896-04979256EBBB}"/>
              </a:ext>
            </a:extLst>
          </p:cNvPr>
          <p:cNvSpPr/>
          <p:nvPr userDrawn="1"/>
        </p:nvSpPr>
        <p:spPr bwMode="auto">
          <a:xfrm>
            <a:off x="757920" y="1509486"/>
            <a:ext cx="5117528" cy="4789712"/>
          </a:xfrm>
          <a:prstGeom prst="roundRect">
            <a:avLst>
              <a:gd name="adj" fmla="val 4528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B6EA6C3-278C-85D5-EF80-7159F73D9225}"/>
              </a:ext>
            </a:extLst>
          </p:cNvPr>
          <p:cNvSpPr/>
          <p:nvPr userDrawn="1"/>
        </p:nvSpPr>
        <p:spPr bwMode="auto">
          <a:xfrm>
            <a:off x="6363272" y="1509486"/>
            <a:ext cx="5117528" cy="4789712"/>
          </a:xfrm>
          <a:prstGeom prst="roundRect">
            <a:avLst>
              <a:gd name="adj" fmla="val 4528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" name="Rectangle: Single Corner Rounded 5">
            <a:extLst>
              <a:ext uri="{FF2B5EF4-FFF2-40B4-BE49-F238E27FC236}">
                <a16:creationId xmlns:a16="http://schemas.microsoft.com/office/drawing/2014/main" id="{E67331C0-B087-7491-2422-0B553A1D35E9}"/>
              </a:ext>
            </a:extLst>
          </p:cNvPr>
          <p:cNvSpPr/>
          <p:nvPr userDrawn="1"/>
        </p:nvSpPr>
        <p:spPr bwMode="auto">
          <a:xfrm rot="16200000" flipH="1">
            <a:off x="9869223" y="3323924"/>
            <a:ext cx="4057385" cy="588168"/>
          </a:xfrm>
          <a:prstGeom prst="round1Rect">
            <a:avLst>
              <a:gd name="adj" fmla="val 40958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7" name="Rectangle: Top Corners Rounded 6">
            <a:extLst>
              <a:ext uri="{FF2B5EF4-FFF2-40B4-BE49-F238E27FC236}">
                <a16:creationId xmlns:a16="http://schemas.microsoft.com/office/drawing/2014/main" id="{C9963C8D-0FD8-30F3-3F86-2D4F0558C013}"/>
              </a:ext>
            </a:extLst>
          </p:cNvPr>
          <p:cNvSpPr/>
          <p:nvPr userDrawn="1"/>
        </p:nvSpPr>
        <p:spPr bwMode="auto">
          <a:xfrm flipV="1">
            <a:off x="6007100" y="1790125"/>
            <a:ext cx="177798" cy="154090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05FC84F8-E0F2-C97F-85C7-3850033867E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52092" y="2096566"/>
            <a:ext cx="3875008" cy="369332"/>
          </a:xfrm>
        </p:spPr>
        <p:txBody>
          <a:bodyPr/>
          <a:lstStyle>
            <a:lvl1pPr marL="0" indent="0">
              <a:buNone/>
              <a:defRPr kumimoji="0" lang="en-IN" sz="2400" b="0" i="0" u="none" strike="noStrike" kern="1200" cap="none" spc="0" normalizeH="0" baseline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IN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3F397BDF-6661-8A5C-6327-9B07BAA4A5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357445" y="2096566"/>
            <a:ext cx="3875008" cy="369332"/>
          </a:xfrm>
        </p:spPr>
        <p:txBody>
          <a:bodyPr/>
          <a:lstStyle>
            <a:lvl1pPr marL="0" indent="0">
              <a:buNone/>
              <a:defRPr kumimoji="0" lang="en-IN" sz="2400" b="0" i="0" u="none" strike="noStrike" kern="1200" cap="none" spc="0" normalizeH="0" baseline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endParaRPr lang="en-IN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5E2A6A41-D69C-81DA-BD2C-C524BB39981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06267" y="2989076"/>
            <a:ext cx="4620833" cy="307777"/>
          </a:xfrm>
        </p:spPr>
        <p:txBody>
          <a:bodyPr/>
          <a:lstStyle>
            <a:lvl1pPr marL="280988" indent="-280988">
              <a:spcBef>
                <a:spcPts val="400"/>
              </a:spcBef>
              <a:spcAft>
                <a:spcPts val="600"/>
              </a:spcAft>
              <a:buFont typeface="+mj-lt"/>
              <a:buAutoNum type="arabicPeriod"/>
              <a:defRPr kumimoji="0" lang="en-IN" sz="2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defRPr>
            </a:lvl1pPr>
          </a:lstStyle>
          <a:p>
            <a:pPr lvl="0"/>
            <a:endParaRPr lang="en-IN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A32597D8-2F22-8BFA-3C92-B1AF975CB59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611620" y="2989076"/>
            <a:ext cx="4620833" cy="307777"/>
          </a:xfrm>
        </p:spPr>
        <p:txBody>
          <a:bodyPr/>
          <a:lstStyle>
            <a:lvl1pPr marL="280988" indent="-280988">
              <a:spcBef>
                <a:spcPts val="400"/>
              </a:spcBef>
              <a:spcAft>
                <a:spcPts val="600"/>
              </a:spcAft>
              <a:buFont typeface="+mj-lt"/>
              <a:buAutoNum type="arabicPeriod"/>
              <a:defRPr kumimoji="0" lang="en-IN" sz="2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defRPr>
            </a:lvl1pPr>
          </a:lstStyle>
          <a:p>
            <a:pPr lvl="0"/>
            <a:endParaRPr lang="en-IN"/>
          </a:p>
        </p:txBody>
      </p:sp>
      <p:sp>
        <p:nvSpPr>
          <p:cNvPr id="25" name="Title 24">
            <a:extLst>
              <a:ext uri="{FF2B5EF4-FFF2-40B4-BE49-F238E27FC236}">
                <a16:creationId xmlns:a16="http://schemas.microsoft.com/office/drawing/2014/main" id="{5EB43C38-7734-B277-27DF-08BE495B57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BC301C06-3022-C461-7ECC-928380A979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7791" y="2016056"/>
            <a:ext cx="530352" cy="53035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32" name="Picture Placeholder 30">
            <a:extLst>
              <a:ext uri="{FF2B5EF4-FFF2-40B4-BE49-F238E27FC236}">
                <a16:creationId xmlns:a16="http://schemas.microsoft.com/office/drawing/2014/main" id="{7664099F-EB3B-F818-FF0E-81C64418090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613144" y="2016056"/>
            <a:ext cx="530352" cy="53035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IN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257593520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with 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 Placeholder 33">
            <a:extLst>
              <a:ext uri="{FF2B5EF4-FFF2-40B4-BE49-F238E27FC236}">
                <a16:creationId xmlns:a16="http://schemas.microsoft.com/office/drawing/2014/main" id="{88C179F9-E73E-95DF-7EA3-1878F0A0793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4720" y="2449652"/>
            <a:ext cx="2320289" cy="466433"/>
          </a:xfrm>
          <a:prstGeom prst="roundRect">
            <a:avLst>
              <a:gd name="adj" fmla="val 11562"/>
            </a:avLst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kumimoji="0" lang="en-IN" sz="100" b="0" i="0" u="none" strike="noStrike" cap="none" normalizeH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228600" lvl="0" indent="-228600" defTabSz="932472" fontAlgn="base">
              <a:spcBef>
                <a:spcPct val="0"/>
              </a:spcBef>
              <a:spcAft>
                <a:spcPct val="0"/>
              </a:spcAft>
              <a:buSzTx/>
            </a:pPr>
            <a:endParaRPr lang="en-IN"/>
          </a:p>
        </p:txBody>
      </p:sp>
      <p:sp>
        <p:nvSpPr>
          <p:cNvPr id="59" name="Text Placeholder 33">
            <a:extLst>
              <a:ext uri="{FF2B5EF4-FFF2-40B4-BE49-F238E27FC236}">
                <a16:creationId xmlns:a16="http://schemas.microsoft.com/office/drawing/2014/main" id="{65363787-8F35-47E6-EEFD-D0A680C64485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3718560" y="2449652"/>
            <a:ext cx="2320289" cy="466433"/>
          </a:xfrm>
          <a:prstGeom prst="roundRect">
            <a:avLst>
              <a:gd name="adj" fmla="val 11562"/>
            </a:avLst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kumimoji="0" lang="en-IN" sz="100" b="0" i="0" u="none" strike="noStrike" cap="none" normalizeH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228600" lvl="0" indent="-228600" defTabSz="932472" fontAlgn="base">
              <a:spcBef>
                <a:spcPct val="0"/>
              </a:spcBef>
              <a:spcAft>
                <a:spcPct val="0"/>
              </a:spcAft>
              <a:buSzTx/>
            </a:pPr>
            <a:endParaRPr lang="en-IN"/>
          </a:p>
        </p:txBody>
      </p:sp>
      <p:sp>
        <p:nvSpPr>
          <p:cNvPr id="60" name="Text Placeholder 33">
            <a:extLst>
              <a:ext uri="{FF2B5EF4-FFF2-40B4-BE49-F238E27FC236}">
                <a16:creationId xmlns:a16="http://schemas.microsoft.com/office/drawing/2014/main" id="{3F62C5F8-007E-DB57-7E8D-755298D886A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502400" y="2449652"/>
            <a:ext cx="2320289" cy="466433"/>
          </a:xfrm>
          <a:prstGeom prst="roundRect">
            <a:avLst>
              <a:gd name="adj" fmla="val 11562"/>
            </a:avLst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kumimoji="0" lang="en-IN" sz="100" b="0" i="0" u="none" strike="noStrike" cap="none" normalizeH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228600" lvl="0" indent="-228600" defTabSz="932472" fontAlgn="base">
              <a:spcBef>
                <a:spcPct val="0"/>
              </a:spcBef>
              <a:spcAft>
                <a:spcPct val="0"/>
              </a:spcAft>
              <a:buSzTx/>
            </a:pPr>
            <a:endParaRPr lang="en-IN"/>
          </a:p>
        </p:txBody>
      </p:sp>
      <p:sp>
        <p:nvSpPr>
          <p:cNvPr id="61" name="Text Placeholder 33">
            <a:extLst>
              <a:ext uri="{FF2B5EF4-FFF2-40B4-BE49-F238E27FC236}">
                <a16:creationId xmlns:a16="http://schemas.microsoft.com/office/drawing/2014/main" id="{3D15336C-F7AF-18CA-6D43-1ACCD249FCF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286241" y="2449652"/>
            <a:ext cx="2320289" cy="466433"/>
          </a:xfrm>
          <a:prstGeom prst="roundRect">
            <a:avLst>
              <a:gd name="adj" fmla="val 11562"/>
            </a:avLst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kumimoji="0" lang="en-IN" sz="100" b="0" i="0" u="none" strike="noStrike" cap="none" normalizeH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228600" lvl="0" indent="-228600" defTabSz="932472" fontAlgn="base">
              <a:spcBef>
                <a:spcPct val="0"/>
              </a:spcBef>
              <a:spcAft>
                <a:spcPct val="0"/>
              </a:spcAft>
              <a:buSzTx/>
            </a:pPr>
            <a:endParaRPr lang="en-IN"/>
          </a:p>
        </p:txBody>
      </p:sp>
      <p:sp>
        <p:nvSpPr>
          <p:cNvPr id="25" name="Title 24">
            <a:extLst>
              <a:ext uri="{FF2B5EF4-FFF2-40B4-BE49-F238E27FC236}">
                <a16:creationId xmlns:a16="http://schemas.microsoft.com/office/drawing/2014/main" id="{5EB43C38-7734-B277-27DF-08BE495B57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36D360D-1D6E-4448-824A-8DF334138444}"/>
              </a:ext>
            </a:extLst>
          </p:cNvPr>
          <p:cNvSpPr/>
          <p:nvPr userDrawn="1"/>
        </p:nvSpPr>
        <p:spPr bwMode="auto">
          <a:xfrm>
            <a:off x="0" y="5079999"/>
            <a:ext cx="12192000" cy="98583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66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89" name="Text Placeholder 88">
            <a:extLst>
              <a:ext uri="{FF2B5EF4-FFF2-40B4-BE49-F238E27FC236}">
                <a16:creationId xmlns:a16="http://schemas.microsoft.com/office/drawing/2014/main" id="{CB414742-DEBE-863A-87E2-635881F4D1B5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584200" y="3045723"/>
            <a:ext cx="2670809" cy="2281019"/>
          </a:xfrm>
          <a:prstGeom prst="roundRect">
            <a:avLst>
              <a:gd name="adj" fmla="val 2492"/>
            </a:avLst>
          </a:prstGeom>
          <a:solidFill>
            <a:schemeClr val="bg1">
              <a:alpha val="9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90" name="Text Placeholder 88">
            <a:extLst>
              <a:ext uri="{FF2B5EF4-FFF2-40B4-BE49-F238E27FC236}">
                <a16:creationId xmlns:a16="http://schemas.microsoft.com/office/drawing/2014/main" id="{9C0B6495-7F86-9712-E11A-4BFAEC5CCB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3368040" y="3045723"/>
            <a:ext cx="2670809" cy="2281019"/>
          </a:xfrm>
          <a:prstGeom prst="roundRect">
            <a:avLst>
              <a:gd name="adj" fmla="val 2492"/>
            </a:avLst>
          </a:prstGeom>
          <a:solidFill>
            <a:schemeClr val="bg1">
              <a:alpha val="9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91" name="Text Placeholder 88">
            <a:extLst>
              <a:ext uri="{FF2B5EF4-FFF2-40B4-BE49-F238E27FC236}">
                <a16:creationId xmlns:a16="http://schemas.microsoft.com/office/drawing/2014/main" id="{E2CD792B-9536-D820-E3A1-777D86E2ED71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151880" y="3045723"/>
            <a:ext cx="2670809" cy="2281019"/>
          </a:xfrm>
          <a:prstGeom prst="roundRect">
            <a:avLst>
              <a:gd name="adj" fmla="val 2492"/>
            </a:avLst>
          </a:prstGeom>
          <a:solidFill>
            <a:schemeClr val="bg1">
              <a:alpha val="9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92" name="Text Placeholder 88">
            <a:extLst>
              <a:ext uri="{FF2B5EF4-FFF2-40B4-BE49-F238E27FC236}">
                <a16:creationId xmlns:a16="http://schemas.microsoft.com/office/drawing/2014/main" id="{F0211C02-3F8C-5350-38FC-705D0E39CB92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35721" y="3045723"/>
            <a:ext cx="2670809" cy="2281019"/>
          </a:xfrm>
          <a:prstGeom prst="roundRect">
            <a:avLst>
              <a:gd name="adj" fmla="val 2492"/>
            </a:avLst>
          </a:prstGeom>
          <a:solidFill>
            <a:schemeClr val="bg1">
              <a:alpha val="9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lvl="0" indent="0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6B61CDCE-FB12-EEE4-66A6-E77EB88C636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8262" y="1144826"/>
            <a:ext cx="11018268" cy="615553"/>
          </a:xfrm>
        </p:spPr>
        <p:txBody>
          <a:bodyPr/>
          <a:lstStyle>
            <a:lvl1pPr marL="0" indent="0">
              <a:buNone/>
              <a:defRPr kumimoji="0" lang="en-IN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0CCFD869-8E3B-4CF2-68E2-4431E58D5B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64209" y="3116580"/>
            <a:ext cx="2510792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BBA81A1-BAA3-EA5B-AD96-1A0BA33D46E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448048" y="3116580"/>
            <a:ext cx="2510792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49639813-7613-1FF5-C008-109C8E28AC0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31888" y="3116580"/>
            <a:ext cx="2510792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07D1BB2B-6B1F-0FB2-EC46-8958C3AA6D9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015729" y="3116580"/>
            <a:ext cx="2510792" cy="276999"/>
          </a:xfrm>
        </p:spPr>
        <p:txBody>
          <a:bodyPr/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ECC2AC61-F41B-7C1A-88FD-99A0712769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84200" y="5530600"/>
            <a:ext cx="11023600" cy="369332"/>
          </a:xfrm>
        </p:spPr>
        <p:txBody>
          <a:bodyPr/>
          <a:lstStyle>
            <a:lvl1pPr marL="0" indent="0" algn="ctr">
              <a:buNone/>
              <a:defRPr kumimoji="0" lang="en-IN" sz="2400" b="0" i="0" u="none" strike="noStrike" kern="1200" cap="none" spc="0" normalizeH="0" baseline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Segoe UI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EEC8EF74-43BC-B549-D940-1CF55E69109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394378" y="2513591"/>
            <a:ext cx="1779352" cy="338554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 sz="2200"/>
            </a:lvl2pPr>
            <a:lvl3pPr marL="457200" indent="0">
              <a:buNone/>
              <a:defRPr sz="2200"/>
            </a:lvl3pPr>
            <a:lvl4pPr marL="661988" indent="0">
              <a:buNone/>
              <a:defRPr sz="2200"/>
            </a:lvl4pPr>
            <a:lvl5pPr marL="855663" indent="0">
              <a:buNone/>
              <a:defRPr sz="2200"/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B21D5880-7A0D-CF88-CD72-E6E4B18C21E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178218" y="2513591"/>
            <a:ext cx="1779352" cy="338554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 sz="2200"/>
            </a:lvl2pPr>
            <a:lvl3pPr marL="457200" indent="0">
              <a:buNone/>
              <a:defRPr sz="2200"/>
            </a:lvl3pPr>
            <a:lvl4pPr marL="661988" indent="0">
              <a:buNone/>
              <a:defRPr sz="2200"/>
            </a:lvl4pPr>
            <a:lvl5pPr marL="855663" indent="0">
              <a:buNone/>
              <a:defRPr sz="2200"/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440F6FDA-5D6C-CCD4-1CC3-160EB10018F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962058" y="2513591"/>
            <a:ext cx="1779352" cy="338554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 sz="2200"/>
            </a:lvl2pPr>
            <a:lvl3pPr marL="457200" indent="0">
              <a:buNone/>
              <a:defRPr sz="2200"/>
            </a:lvl3pPr>
            <a:lvl4pPr marL="661988" indent="0">
              <a:buNone/>
              <a:defRPr sz="2200"/>
            </a:lvl4pPr>
            <a:lvl5pPr marL="855663" indent="0">
              <a:buNone/>
              <a:defRPr sz="2200"/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65" name="Text Placeholder 57">
            <a:extLst>
              <a:ext uri="{FF2B5EF4-FFF2-40B4-BE49-F238E27FC236}">
                <a16:creationId xmlns:a16="http://schemas.microsoft.com/office/drawing/2014/main" id="{E9154C4D-EDBB-9D16-24D4-CC3375CB48A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745899" y="2513591"/>
            <a:ext cx="1779352" cy="338554"/>
          </a:xfrm>
        </p:spPr>
        <p:txBody>
          <a:bodyPr/>
          <a:lstStyle>
            <a:lvl1pPr marL="0" indent="0">
              <a:buNone/>
              <a:defRPr sz="22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 sz="2200"/>
            </a:lvl2pPr>
            <a:lvl3pPr marL="457200" indent="0">
              <a:buNone/>
              <a:defRPr sz="2200"/>
            </a:lvl3pPr>
            <a:lvl4pPr marL="661988" indent="0">
              <a:buNone/>
              <a:defRPr sz="2200"/>
            </a:lvl4pPr>
            <a:lvl5pPr marL="855663" indent="0">
              <a:buNone/>
              <a:defRPr sz="2200"/>
            </a:lvl5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67" name="Text Placeholder 66">
            <a:extLst>
              <a:ext uri="{FF2B5EF4-FFF2-40B4-BE49-F238E27FC236}">
                <a16:creationId xmlns:a16="http://schemas.microsoft.com/office/drawing/2014/main" id="{4BF7CCD8-A92B-33A8-BD3F-515D5A15E80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85216" y="2210527"/>
            <a:ext cx="700112" cy="70011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0" lvl="0" indent="0" algn="ctr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r>
              <a:rPr lang="en-IN"/>
              <a:t>1</a:t>
            </a:r>
          </a:p>
        </p:txBody>
      </p: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368CC796-F9AE-CEA3-BF85-3C3884FC27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10705" y="2345140"/>
            <a:ext cx="649134" cy="430887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IN"/>
              <a:t>#</a:t>
            </a:r>
          </a:p>
        </p:txBody>
      </p:sp>
      <p:sp>
        <p:nvSpPr>
          <p:cNvPr id="78" name="Text Placeholder 66">
            <a:extLst>
              <a:ext uri="{FF2B5EF4-FFF2-40B4-BE49-F238E27FC236}">
                <a16:creationId xmlns:a16="http://schemas.microsoft.com/office/drawing/2014/main" id="{BFE6B3B7-330E-A776-2528-9B04F179588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370009" y="2210527"/>
            <a:ext cx="700112" cy="70011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0" lvl="0" indent="0" algn="ctr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r>
              <a:rPr lang="en-IN"/>
              <a:t>1</a:t>
            </a:r>
          </a:p>
        </p:txBody>
      </p:sp>
      <p:sp>
        <p:nvSpPr>
          <p:cNvPr id="79" name="Text Placeholder 70">
            <a:extLst>
              <a:ext uri="{FF2B5EF4-FFF2-40B4-BE49-F238E27FC236}">
                <a16:creationId xmlns:a16="http://schemas.microsoft.com/office/drawing/2014/main" id="{3A721328-720A-6FD8-158C-CFBEEF462EB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95498" y="2345140"/>
            <a:ext cx="649134" cy="430887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IN"/>
              <a:t>#</a:t>
            </a:r>
          </a:p>
        </p:txBody>
      </p:sp>
      <p:sp>
        <p:nvSpPr>
          <p:cNvPr id="81" name="Text Placeholder 66">
            <a:extLst>
              <a:ext uri="{FF2B5EF4-FFF2-40B4-BE49-F238E27FC236}">
                <a16:creationId xmlns:a16="http://schemas.microsoft.com/office/drawing/2014/main" id="{C11A60CC-382F-DF86-1586-E99F2AA5F71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154802" y="2210527"/>
            <a:ext cx="700112" cy="70011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0" lvl="0" indent="0" algn="ctr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r>
              <a:rPr lang="en-IN"/>
              <a:t>1</a:t>
            </a:r>
          </a:p>
        </p:txBody>
      </p:sp>
      <p:sp>
        <p:nvSpPr>
          <p:cNvPr id="82" name="Text Placeholder 70">
            <a:extLst>
              <a:ext uri="{FF2B5EF4-FFF2-40B4-BE49-F238E27FC236}">
                <a16:creationId xmlns:a16="http://schemas.microsoft.com/office/drawing/2014/main" id="{9A68270F-B37B-9967-00E9-BF887DD878A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180291" y="2345140"/>
            <a:ext cx="649134" cy="430887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IN"/>
              <a:t>#</a:t>
            </a:r>
          </a:p>
        </p:txBody>
      </p:sp>
      <p:sp>
        <p:nvSpPr>
          <p:cNvPr id="85" name="Text Placeholder 66">
            <a:extLst>
              <a:ext uri="{FF2B5EF4-FFF2-40B4-BE49-F238E27FC236}">
                <a16:creationId xmlns:a16="http://schemas.microsoft.com/office/drawing/2014/main" id="{4928D8A8-8F0E-189F-A9A9-BA85675CF46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939596" y="2210527"/>
            <a:ext cx="700112" cy="70011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Segoe UI" pitchFamily="34" charset="0"/>
              </a:defRPr>
            </a:lvl1pPr>
          </a:lstStyle>
          <a:p>
            <a:pPr marL="0" lvl="0" indent="0" algn="ctr" defTabSz="932472" fontAlgn="base"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r>
              <a:rPr lang="en-IN"/>
              <a:t>1</a:t>
            </a:r>
          </a:p>
        </p:txBody>
      </p:sp>
      <p:sp>
        <p:nvSpPr>
          <p:cNvPr id="86" name="Text Placeholder 70">
            <a:extLst>
              <a:ext uri="{FF2B5EF4-FFF2-40B4-BE49-F238E27FC236}">
                <a16:creationId xmlns:a16="http://schemas.microsoft.com/office/drawing/2014/main" id="{AA30685F-0FF7-958D-CC71-1E5D4390481A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965085" y="2345140"/>
            <a:ext cx="649134" cy="430887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IN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106209133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title with Icon place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736B82-2214-8013-AA6A-8C0254EA6A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596028"/>
            <a:ext cx="3809565" cy="1107996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D973714E-B985-4C6D-B155-C2E2929D404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03800" y="292100"/>
            <a:ext cx="6883400" cy="6273800"/>
          </a:xfrm>
          <a:prstGeom prst="roundRect">
            <a:avLst>
              <a:gd name="adj" fmla="val 260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defRPr>
            </a:lvl1pPr>
          </a:lstStyle>
          <a:p>
            <a:pPr marL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994F551C-3379-C6D5-C6EA-BF05EA1CA81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199" y="4250819"/>
            <a:ext cx="3213101" cy="923330"/>
          </a:xfrm>
        </p:spPr>
        <p:txBody>
          <a:bodyPr/>
          <a:lstStyle>
            <a:lvl1pPr marL="0" indent="0">
              <a:buNone/>
              <a:defRPr kumimoji="0" lang="en-IN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lvl="0"/>
            <a:endParaRPr lang="en-IN"/>
          </a:p>
        </p:txBody>
      </p:sp>
      <p:sp>
        <p:nvSpPr>
          <p:cNvPr id="63" name="Text Placeholder 62">
            <a:extLst>
              <a:ext uri="{FF2B5EF4-FFF2-40B4-BE49-F238E27FC236}">
                <a16:creationId xmlns:a16="http://schemas.microsoft.com/office/drawing/2014/main" id="{82B59E6A-69E5-9E17-24FF-7829A6A5BF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37514" y="831043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66" name="Text Placeholder 62">
            <a:extLst>
              <a:ext uri="{FF2B5EF4-FFF2-40B4-BE49-F238E27FC236}">
                <a16:creationId xmlns:a16="http://schemas.microsoft.com/office/drawing/2014/main" id="{4EB3C940-C4B0-E4AC-4BD4-E478513C696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37514" y="3782392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67" name="Text Placeholder 62">
            <a:extLst>
              <a:ext uri="{FF2B5EF4-FFF2-40B4-BE49-F238E27FC236}">
                <a16:creationId xmlns:a16="http://schemas.microsoft.com/office/drawing/2014/main" id="{8CD34A0B-5C13-DFFC-CB1C-F834913FCDD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37514" y="4766175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68" name="Text Placeholder 62">
            <a:extLst>
              <a:ext uri="{FF2B5EF4-FFF2-40B4-BE49-F238E27FC236}">
                <a16:creationId xmlns:a16="http://schemas.microsoft.com/office/drawing/2014/main" id="{D49F9E98-BCBD-D927-DDC1-06B06279FF0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37514" y="5749958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6D75D49-6331-6953-34B9-F2D79175D119}"/>
              </a:ext>
            </a:extLst>
          </p:cNvPr>
          <p:cNvCxnSpPr/>
          <p:nvPr userDrawn="1"/>
        </p:nvCxnSpPr>
        <p:spPr>
          <a:xfrm>
            <a:off x="6237514" y="1461434"/>
            <a:ext cx="539496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CA2E3D8-CF19-3B70-BA9C-86F0A315C42E}"/>
              </a:ext>
            </a:extLst>
          </p:cNvPr>
          <p:cNvCxnSpPr/>
          <p:nvPr userDrawn="1"/>
        </p:nvCxnSpPr>
        <p:spPr>
          <a:xfrm>
            <a:off x="6237514" y="2445217"/>
            <a:ext cx="539496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AF53C89-3F98-6788-6B43-A4EA99377573}"/>
              </a:ext>
            </a:extLst>
          </p:cNvPr>
          <p:cNvCxnSpPr/>
          <p:nvPr userDrawn="1"/>
        </p:nvCxnSpPr>
        <p:spPr>
          <a:xfrm>
            <a:off x="6237514" y="5396566"/>
            <a:ext cx="539496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12E473B-8ED9-9FEF-3B5F-B757957AE137}"/>
              </a:ext>
            </a:extLst>
          </p:cNvPr>
          <p:cNvCxnSpPr/>
          <p:nvPr userDrawn="1"/>
        </p:nvCxnSpPr>
        <p:spPr>
          <a:xfrm>
            <a:off x="6237514" y="3429000"/>
            <a:ext cx="539496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55C015-05B1-2A3A-3F92-ABB691B4BFE6}"/>
              </a:ext>
            </a:extLst>
          </p:cNvPr>
          <p:cNvCxnSpPr/>
          <p:nvPr userDrawn="1"/>
        </p:nvCxnSpPr>
        <p:spPr>
          <a:xfrm>
            <a:off x="6237514" y="4412783"/>
            <a:ext cx="539496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62">
            <a:extLst>
              <a:ext uri="{FF2B5EF4-FFF2-40B4-BE49-F238E27FC236}">
                <a16:creationId xmlns:a16="http://schemas.microsoft.com/office/drawing/2014/main" id="{54F0313C-37F2-C1F6-0CFC-FBD360A901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37514" y="2798609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64" name="Text Placeholder 62">
            <a:extLst>
              <a:ext uri="{FF2B5EF4-FFF2-40B4-BE49-F238E27FC236}">
                <a16:creationId xmlns:a16="http://schemas.microsoft.com/office/drawing/2014/main" id="{0E83212E-F829-DCF3-7C21-BCFA680109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37514" y="1814826"/>
            <a:ext cx="5394960" cy="276999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2261F88-C49A-9EEF-7BC8-3D14A8A4C9B0}"/>
              </a:ext>
            </a:extLst>
          </p:cNvPr>
          <p:cNvSpPr/>
          <p:nvPr userDrawn="1"/>
        </p:nvSpPr>
        <p:spPr bwMode="auto">
          <a:xfrm>
            <a:off x="5287381" y="658397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BAD3AFF-B6DE-B52A-E76F-5DB0C7727F35}"/>
              </a:ext>
            </a:extLst>
          </p:cNvPr>
          <p:cNvSpPr/>
          <p:nvPr userDrawn="1"/>
        </p:nvSpPr>
        <p:spPr bwMode="auto">
          <a:xfrm>
            <a:off x="5287381" y="1642680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3E2386E-B2DD-8439-7D0E-68966C3F755C}"/>
              </a:ext>
            </a:extLst>
          </p:cNvPr>
          <p:cNvSpPr/>
          <p:nvPr userDrawn="1"/>
        </p:nvSpPr>
        <p:spPr bwMode="auto">
          <a:xfrm>
            <a:off x="5287381" y="2626463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050A162E-D9B8-B905-B2C2-8AA2D02F9BC7}"/>
              </a:ext>
            </a:extLst>
          </p:cNvPr>
          <p:cNvSpPr/>
          <p:nvPr userDrawn="1"/>
        </p:nvSpPr>
        <p:spPr bwMode="auto">
          <a:xfrm>
            <a:off x="5287381" y="3610246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C5EA5E8-1690-392E-2494-ED1297F673F8}"/>
              </a:ext>
            </a:extLst>
          </p:cNvPr>
          <p:cNvSpPr/>
          <p:nvPr userDrawn="1"/>
        </p:nvSpPr>
        <p:spPr bwMode="auto">
          <a:xfrm>
            <a:off x="5287381" y="4594029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0688257-32FE-3CDF-1995-DFBD145570D1}"/>
              </a:ext>
            </a:extLst>
          </p:cNvPr>
          <p:cNvSpPr/>
          <p:nvPr userDrawn="1"/>
        </p:nvSpPr>
        <p:spPr bwMode="auto">
          <a:xfrm>
            <a:off x="5287381" y="5577811"/>
            <a:ext cx="621294" cy="621292"/>
          </a:xfrm>
          <a:prstGeom prst="ellipse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71" name="Picture Placeholder 70">
            <a:extLst>
              <a:ext uri="{FF2B5EF4-FFF2-40B4-BE49-F238E27FC236}">
                <a16:creationId xmlns:a16="http://schemas.microsoft.com/office/drawing/2014/main" id="{CF04762F-1C00-B5AF-51E2-0A8D3F8912D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86883" y="658396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2" name="Picture Placeholder 70">
            <a:extLst>
              <a:ext uri="{FF2B5EF4-FFF2-40B4-BE49-F238E27FC236}">
                <a16:creationId xmlns:a16="http://schemas.microsoft.com/office/drawing/2014/main" id="{DAAE9393-1EE4-E5E6-D91B-45C61C504E5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86883" y="1642179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3" name="Picture Placeholder 70">
            <a:extLst>
              <a:ext uri="{FF2B5EF4-FFF2-40B4-BE49-F238E27FC236}">
                <a16:creationId xmlns:a16="http://schemas.microsoft.com/office/drawing/2014/main" id="{A827B4EC-2435-F964-A3BD-80CCEA5C385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286883" y="2625962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4" name="Picture Placeholder 70">
            <a:extLst>
              <a:ext uri="{FF2B5EF4-FFF2-40B4-BE49-F238E27FC236}">
                <a16:creationId xmlns:a16="http://schemas.microsoft.com/office/drawing/2014/main" id="{A048FB05-3214-94CC-6147-82972C3853F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286883" y="3609745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5" name="Picture Placeholder 70">
            <a:extLst>
              <a:ext uri="{FF2B5EF4-FFF2-40B4-BE49-F238E27FC236}">
                <a16:creationId xmlns:a16="http://schemas.microsoft.com/office/drawing/2014/main" id="{438EDA67-9588-B71F-FFE3-E36357BF568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286883" y="4593528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6" name="Picture Placeholder 70">
            <a:extLst>
              <a:ext uri="{FF2B5EF4-FFF2-40B4-BE49-F238E27FC236}">
                <a16:creationId xmlns:a16="http://schemas.microsoft.com/office/drawing/2014/main" id="{C2CB9C96-8D84-7234-9549-5F9A162A1161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286883" y="5577310"/>
            <a:ext cx="621792" cy="621792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800"/>
            </a:lvl1pPr>
          </a:lstStyle>
          <a:p>
            <a:r>
              <a:rPr lang="en-IN"/>
              <a:t>Icon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82B01D30-B9FB-D3B1-6648-F112A59142F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84200" y="3957484"/>
            <a:ext cx="822960" cy="36576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4230978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title with 6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A74CF950-AF17-A39C-0166-183265ABB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596028"/>
            <a:ext cx="3809565" cy="1107996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4" name="Text Placeholder 60">
            <a:extLst>
              <a:ext uri="{FF2B5EF4-FFF2-40B4-BE49-F238E27FC236}">
                <a16:creationId xmlns:a16="http://schemas.microsoft.com/office/drawing/2014/main" id="{65EB12EF-8B17-707D-E853-6A10E60364A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03800" y="292100"/>
            <a:ext cx="6883400" cy="6273800"/>
          </a:xfrm>
          <a:prstGeom prst="roundRect">
            <a:avLst>
              <a:gd name="adj" fmla="val 260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defRPr>
            </a:lvl1pPr>
          </a:lstStyle>
          <a:p>
            <a:pPr marL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6" name="Text Placeholder 62">
            <a:extLst>
              <a:ext uri="{FF2B5EF4-FFF2-40B4-BE49-F238E27FC236}">
                <a16:creationId xmlns:a16="http://schemas.microsoft.com/office/drawing/2014/main" id="{53883624-94A0-C44D-F820-FAD11F3E3E5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276193" y="831044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7" name="Text Placeholder 62">
            <a:extLst>
              <a:ext uri="{FF2B5EF4-FFF2-40B4-BE49-F238E27FC236}">
                <a16:creationId xmlns:a16="http://schemas.microsoft.com/office/drawing/2014/main" id="{7CD3F75B-4595-F87C-A369-149DEA49E81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76193" y="3782393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8" name="Text Placeholder 62">
            <a:extLst>
              <a:ext uri="{FF2B5EF4-FFF2-40B4-BE49-F238E27FC236}">
                <a16:creationId xmlns:a16="http://schemas.microsoft.com/office/drawing/2014/main" id="{665FECA9-D7B1-9A46-9AFD-0A3FE50FF75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76193" y="4766176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9" name="Text Placeholder 62">
            <a:extLst>
              <a:ext uri="{FF2B5EF4-FFF2-40B4-BE49-F238E27FC236}">
                <a16:creationId xmlns:a16="http://schemas.microsoft.com/office/drawing/2014/main" id="{1EC58318-A7CC-D2FA-2146-519695B2B57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76193" y="5749959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15C5D64-115E-CCF2-7EEF-642E523B6363}"/>
              </a:ext>
            </a:extLst>
          </p:cNvPr>
          <p:cNvCxnSpPr>
            <a:cxnSpLocks/>
          </p:cNvCxnSpPr>
          <p:nvPr userDrawn="1"/>
        </p:nvCxnSpPr>
        <p:spPr>
          <a:xfrm>
            <a:off x="5276193" y="1461434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8BFB4D-6769-3EC5-7ADB-33DEA61D0429}"/>
              </a:ext>
            </a:extLst>
          </p:cNvPr>
          <p:cNvCxnSpPr>
            <a:cxnSpLocks/>
          </p:cNvCxnSpPr>
          <p:nvPr userDrawn="1"/>
        </p:nvCxnSpPr>
        <p:spPr>
          <a:xfrm>
            <a:off x="5276193" y="2445217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CC1AE44-0CD1-8EEA-B143-920CD978D409}"/>
              </a:ext>
            </a:extLst>
          </p:cNvPr>
          <p:cNvCxnSpPr>
            <a:cxnSpLocks/>
          </p:cNvCxnSpPr>
          <p:nvPr userDrawn="1"/>
        </p:nvCxnSpPr>
        <p:spPr>
          <a:xfrm>
            <a:off x="5276193" y="5396566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6F84F38-4477-6DCA-3536-C7E2B4E81840}"/>
              </a:ext>
            </a:extLst>
          </p:cNvPr>
          <p:cNvCxnSpPr>
            <a:cxnSpLocks/>
          </p:cNvCxnSpPr>
          <p:nvPr userDrawn="1"/>
        </p:nvCxnSpPr>
        <p:spPr>
          <a:xfrm>
            <a:off x="5276193" y="3429000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C69AD57-3FD5-237B-654A-389A8740DB6B}"/>
              </a:ext>
            </a:extLst>
          </p:cNvPr>
          <p:cNvCxnSpPr>
            <a:cxnSpLocks/>
          </p:cNvCxnSpPr>
          <p:nvPr userDrawn="1"/>
        </p:nvCxnSpPr>
        <p:spPr>
          <a:xfrm>
            <a:off x="5276193" y="4412783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62">
            <a:extLst>
              <a:ext uri="{FF2B5EF4-FFF2-40B4-BE49-F238E27FC236}">
                <a16:creationId xmlns:a16="http://schemas.microsoft.com/office/drawing/2014/main" id="{7F1386AF-CD76-C4A8-0139-44716A1B87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76193" y="2798610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6" name="Text Placeholder 62">
            <a:extLst>
              <a:ext uri="{FF2B5EF4-FFF2-40B4-BE49-F238E27FC236}">
                <a16:creationId xmlns:a16="http://schemas.microsoft.com/office/drawing/2014/main" id="{31357997-D280-E046-0565-10FB548D13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76193" y="1814827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29" name="Text Placeholder 77">
            <a:extLst>
              <a:ext uri="{FF2B5EF4-FFF2-40B4-BE49-F238E27FC236}">
                <a16:creationId xmlns:a16="http://schemas.microsoft.com/office/drawing/2014/main" id="{0756E41F-5882-D06E-46FF-B59B86ADC72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84200" y="3957484"/>
            <a:ext cx="822960" cy="36576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62865963"/>
      </p:ext>
    </p:extLst>
  </p:cSld>
  <p:clrMapOvr>
    <a:masterClrMapping/>
  </p:clrMapOvr>
  <p:transition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ft title with 5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A74CF950-AF17-A39C-0166-183265ABB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596028"/>
            <a:ext cx="3809565" cy="1107996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4" name="Text Placeholder 60">
            <a:extLst>
              <a:ext uri="{FF2B5EF4-FFF2-40B4-BE49-F238E27FC236}">
                <a16:creationId xmlns:a16="http://schemas.microsoft.com/office/drawing/2014/main" id="{65EB12EF-8B17-707D-E853-6A10E60364A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03800" y="292100"/>
            <a:ext cx="6883400" cy="6273800"/>
          </a:xfrm>
          <a:prstGeom prst="roundRect">
            <a:avLst>
              <a:gd name="adj" fmla="val 260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defRPr>
            </a:lvl1pPr>
          </a:lstStyle>
          <a:p>
            <a:pPr marL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6" name="Text Placeholder 62">
            <a:extLst>
              <a:ext uri="{FF2B5EF4-FFF2-40B4-BE49-F238E27FC236}">
                <a16:creationId xmlns:a16="http://schemas.microsoft.com/office/drawing/2014/main" id="{53883624-94A0-C44D-F820-FAD11F3E3E5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276193" y="831044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7" name="Text Placeholder 62">
            <a:extLst>
              <a:ext uri="{FF2B5EF4-FFF2-40B4-BE49-F238E27FC236}">
                <a16:creationId xmlns:a16="http://schemas.microsoft.com/office/drawing/2014/main" id="{7CD3F75B-4595-F87C-A369-149DEA49E81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76193" y="4483100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8" name="Text Placeholder 62">
            <a:extLst>
              <a:ext uri="{FF2B5EF4-FFF2-40B4-BE49-F238E27FC236}">
                <a16:creationId xmlns:a16="http://schemas.microsoft.com/office/drawing/2014/main" id="{665FECA9-D7B1-9A46-9AFD-0A3FE50FF75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76193" y="5700454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15C5D64-115E-CCF2-7EEF-642E523B6363}"/>
              </a:ext>
            </a:extLst>
          </p:cNvPr>
          <p:cNvCxnSpPr>
            <a:cxnSpLocks/>
          </p:cNvCxnSpPr>
          <p:nvPr userDrawn="1"/>
        </p:nvCxnSpPr>
        <p:spPr>
          <a:xfrm>
            <a:off x="5276193" y="1570699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8BFB4D-6769-3EC5-7ADB-33DEA61D0429}"/>
              </a:ext>
            </a:extLst>
          </p:cNvPr>
          <p:cNvCxnSpPr>
            <a:cxnSpLocks/>
          </p:cNvCxnSpPr>
          <p:nvPr userDrawn="1"/>
        </p:nvCxnSpPr>
        <p:spPr>
          <a:xfrm>
            <a:off x="5276193" y="2788051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6F84F38-4477-6DCA-3536-C7E2B4E81840}"/>
              </a:ext>
            </a:extLst>
          </p:cNvPr>
          <p:cNvCxnSpPr>
            <a:cxnSpLocks/>
          </p:cNvCxnSpPr>
          <p:nvPr userDrawn="1"/>
        </p:nvCxnSpPr>
        <p:spPr>
          <a:xfrm>
            <a:off x="5276193" y="4005403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C69AD57-3FD5-237B-654A-389A8740DB6B}"/>
              </a:ext>
            </a:extLst>
          </p:cNvPr>
          <p:cNvCxnSpPr>
            <a:cxnSpLocks/>
          </p:cNvCxnSpPr>
          <p:nvPr userDrawn="1"/>
        </p:nvCxnSpPr>
        <p:spPr>
          <a:xfrm>
            <a:off x="5276193" y="5222755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62">
            <a:extLst>
              <a:ext uri="{FF2B5EF4-FFF2-40B4-BE49-F238E27FC236}">
                <a16:creationId xmlns:a16="http://schemas.microsoft.com/office/drawing/2014/main" id="{7F1386AF-CD76-C4A8-0139-44716A1B87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76193" y="3265748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6" name="Text Placeholder 62">
            <a:extLst>
              <a:ext uri="{FF2B5EF4-FFF2-40B4-BE49-F238E27FC236}">
                <a16:creationId xmlns:a16="http://schemas.microsoft.com/office/drawing/2014/main" id="{31357997-D280-E046-0565-10FB548D13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76193" y="2048396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29" name="Text Placeholder 77">
            <a:extLst>
              <a:ext uri="{FF2B5EF4-FFF2-40B4-BE49-F238E27FC236}">
                <a16:creationId xmlns:a16="http://schemas.microsoft.com/office/drawing/2014/main" id="{0756E41F-5882-D06E-46FF-B59B86ADC72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84200" y="3957484"/>
            <a:ext cx="822960" cy="36576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29674379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4" name="Rectangle: Top Corners Rounded 73">
            <a:extLst>
              <a:ext uri="{FF2B5EF4-FFF2-40B4-BE49-F238E27FC236}">
                <a16:creationId xmlns:a16="http://schemas.microsoft.com/office/drawing/2014/main" id="{9C693E26-EC61-AEAC-C1C4-733CBC83CC4A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07793" y="-1681313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FD46EF-67A1-2B45-C906-05C4ACC2DA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5805591" y="3859456"/>
            <a:ext cx="210652" cy="210652"/>
            <a:chOff x="5214995" y="-1168400"/>
            <a:chExt cx="431800" cy="431800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14ED043E-EA90-195B-771E-CE53479D2BC8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5" name="Rectangle 89">
              <a:extLst>
                <a:ext uri="{FF2B5EF4-FFF2-40B4-BE49-F238E27FC236}">
                  <a16:creationId xmlns:a16="http://schemas.microsoft.com/office/drawing/2014/main" id="{3853106D-E38A-371E-B378-89F7601572D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B2872BD-57A1-5A98-BBEC-120407B23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8689384" y="3859456"/>
            <a:ext cx="210652" cy="210652"/>
            <a:chOff x="5214995" y="-1168400"/>
            <a:chExt cx="431800" cy="431800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DC271353-C79B-E3BF-32F5-48C1A526FF02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9" name="Rectangle 89">
              <a:extLst>
                <a:ext uri="{FF2B5EF4-FFF2-40B4-BE49-F238E27FC236}">
                  <a16:creationId xmlns:a16="http://schemas.microsoft.com/office/drawing/2014/main" id="{B93F1E4A-9BA7-C4D0-83D8-2451A1DEAD80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6100066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014DD3BF-4C96-8DF8-E5C1-BF66F76469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</p:spPr>
        <p:txBody>
          <a:bodyPr/>
          <a:lstStyle>
            <a:lvl1pPr algn="ctr">
              <a:defRPr lang="en-US" sz="8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88597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title with 4 placeholder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21F3BB36-B799-D0E4-1F67-A94B91DA27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596028"/>
            <a:ext cx="3809565" cy="1107996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4" name="Text Placeholder 60">
            <a:extLst>
              <a:ext uri="{FF2B5EF4-FFF2-40B4-BE49-F238E27FC236}">
                <a16:creationId xmlns:a16="http://schemas.microsoft.com/office/drawing/2014/main" id="{83B5E54C-4C94-A256-E307-CF261FF9A22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03800" y="292100"/>
            <a:ext cx="6883400" cy="6273800"/>
          </a:xfrm>
          <a:prstGeom prst="roundRect">
            <a:avLst>
              <a:gd name="adj" fmla="val 260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defRPr>
            </a:lvl1pPr>
          </a:lstStyle>
          <a:p>
            <a:pPr marL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6" name="Text Placeholder 62">
            <a:extLst>
              <a:ext uri="{FF2B5EF4-FFF2-40B4-BE49-F238E27FC236}">
                <a16:creationId xmlns:a16="http://schemas.microsoft.com/office/drawing/2014/main" id="{42FFC635-2357-6251-06CF-9C4DC8F4E6F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76193" y="4010993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7" name="Text Placeholder 62">
            <a:extLst>
              <a:ext uri="{FF2B5EF4-FFF2-40B4-BE49-F238E27FC236}">
                <a16:creationId xmlns:a16="http://schemas.microsoft.com/office/drawing/2014/main" id="{A06F00D4-D881-8FF3-53D9-C63CDB1089F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76193" y="5391016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A566CE1-0531-FDFE-1937-5845F84004AE}"/>
              </a:ext>
            </a:extLst>
          </p:cNvPr>
          <p:cNvCxnSpPr>
            <a:cxnSpLocks/>
          </p:cNvCxnSpPr>
          <p:nvPr userDrawn="1"/>
        </p:nvCxnSpPr>
        <p:spPr>
          <a:xfrm>
            <a:off x="5276193" y="2071937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D5AC5219-C092-1342-FEAA-ACEE742462DA}"/>
              </a:ext>
            </a:extLst>
          </p:cNvPr>
          <p:cNvCxnSpPr>
            <a:cxnSpLocks/>
          </p:cNvCxnSpPr>
          <p:nvPr userDrawn="1"/>
        </p:nvCxnSpPr>
        <p:spPr>
          <a:xfrm>
            <a:off x="5276193" y="3451960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75F1B15-4563-AD43-B1B4-2C94196604F3}"/>
              </a:ext>
            </a:extLst>
          </p:cNvPr>
          <p:cNvCxnSpPr>
            <a:cxnSpLocks/>
          </p:cNvCxnSpPr>
          <p:nvPr userDrawn="1"/>
        </p:nvCxnSpPr>
        <p:spPr>
          <a:xfrm>
            <a:off x="5276193" y="4831984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62">
            <a:extLst>
              <a:ext uri="{FF2B5EF4-FFF2-40B4-BE49-F238E27FC236}">
                <a16:creationId xmlns:a16="http://schemas.microsoft.com/office/drawing/2014/main" id="{099DA313-570B-EB18-4A15-1EC380C88E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76193" y="2630969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5" name="Text Placeholder 62">
            <a:extLst>
              <a:ext uri="{FF2B5EF4-FFF2-40B4-BE49-F238E27FC236}">
                <a16:creationId xmlns:a16="http://schemas.microsoft.com/office/drawing/2014/main" id="{043658B6-0A21-34DF-5804-9E9406D835C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76193" y="1250947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6" name="Text Placeholder 77">
            <a:extLst>
              <a:ext uri="{FF2B5EF4-FFF2-40B4-BE49-F238E27FC236}">
                <a16:creationId xmlns:a16="http://schemas.microsoft.com/office/drawing/2014/main" id="{6786499D-7EDF-B039-F4FB-65451CBC597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84200" y="3957484"/>
            <a:ext cx="822960" cy="36576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50775984"/>
      </p:ext>
    </p:extLst>
  </p:cSld>
  <p:clrMapOvr>
    <a:masterClrMapping/>
  </p:clrMapOvr>
  <p:transition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title with 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324E729F-772E-4F2A-BD8E-91B4A31930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596028"/>
            <a:ext cx="3809565" cy="1107996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4" name="Text Placeholder 60">
            <a:extLst>
              <a:ext uri="{FF2B5EF4-FFF2-40B4-BE49-F238E27FC236}">
                <a16:creationId xmlns:a16="http://schemas.microsoft.com/office/drawing/2014/main" id="{F735A75B-889F-3161-5832-DED669272DD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03800" y="292100"/>
            <a:ext cx="6883400" cy="6273800"/>
          </a:xfrm>
          <a:prstGeom prst="roundRect">
            <a:avLst>
              <a:gd name="adj" fmla="val 2600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IN" sz="1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defRPr>
            </a:lvl1pPr>
          </a:lstStyle>
          <a:p>
            <a:pPr marL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SzTx/>
              <a:buFontTx/>
              <a:buNone/>
            </a:pPr>
            <a:endParaRPr lang="en-IN"/>
          </a:p>
        </p:txBody>
      </p:sp>
      <p:sp>
        <p:nvSpPr>
          <p:cNvPr id="6" name="Text Placeholder 62">
            <a:extLst>
              <a:ext uri="{FF2B5EF4-FFF2-40B4-BE49-F238E27FC236}">
                <a16:creationId xmlns:a16="http://schemas.microsoft.com/office/drawing/2014/main" id="{56D9CC5F-9960-7FEA-DCC9-84C4C575C2E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76193" y="4757753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DF6063-3B87-5D37-D063-AD7EF00724A0}"/>
              </a:ext>
            </a:extLst>
          </p:cNvPr>
          <p:cNvCxnSpPr>
            <a:cxnSpLocks/>
          </p:cNvCxnSpPr>
          <p:nvPr userDrawn="1"/>
        </p:nvCxnSpPr>
        <p:spPr>
          <a:xfrm>
            <a:off x="5276193" y="2681538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6B6EB97-9C60-30F9-7AC1-5689B3649DBA}"/>
              </a:ext>
            </a:extLst>
          </p:cNvPr>
          <p:cNvCxnSpPr>
            <a:cxnSpLocks/>
          </p:cNvCxnSpPr>
          <p:nvPr userDrawn="1"/>
        </p:nvCxnSpPr>
        <p:spPr>
          <a:xfrm>
            <a:off x="5276193" y="4153002"/>
            <a:ext cx="6356281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62">
            <a:extLst>
              <a:ext uri="{FF2B5EF4-FFF2-40B4-BE49-F238E27FC236}">
                <a16:creationId xmlns:a16="http://schemas.microsoft.com/office/drawing/2014/main" id="{A20783E1-830C-92DF-5707-EC6F0516628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76193" y="3286291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5" name="Text Placeholder 62">
            <a:extLst>
              <a:ext uri="{FF2B5EF4-FFF2-40B4-BE49-F238E27FC236}">
                <a16:creationId xmlns:a16="http://schemas.microsoft.com/office/drawing/2014/main" id="{B7F37C86-CE2D-DF0E-2743-FC89060308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76193" y="1814827"/>
            <a:ext cx="6356281" cy="26195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8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16" name="Text Placeholder 77">
            <a:extLst>
              <a:ext uri="{FF2B5EF4-FFF2-40B4-BE49-F238E27FC236}">
                <a16:creationId xmlns:a16="http://schemas.microsoft.com/office/drawing/2014/main" id="{C0699646-C696-4911-19E5-9260DD1A1E35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84200" y="3957484"/>
            <a:ext cx="822960" cy="36576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271881916"/>
      </p:ext>
    </p:extLst>
  </p:cSld>
  <p:clrMapOvr>
    <a:masterClrMapping/>
  </p:clrMapOvr>
  <p:transition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A7B49CF-8F63-0090-0081-661E4F84E1CA}"/>
              </a:ext>
            </a:extLst>
          </p:cNvPr>
          <p:cNvSpPr/>
          <p:nvPr userDrawn="1"/>
        </p:nvSpPr>
        <p:spPr bwMode="auto">
          <a:xfrm>
            <a:off x="0" y="1517650"/>
            <a:ext cx="12192000" cy="38227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342900" marR="0" lvl="0" indent="-34290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C0A2FC1-CAB4-3EFB-4EF5-C05883F0BD71}"/>
              </a:ext>
            </a:extLst>
          </p:cNvPr>
          <p:cNvSpPr/>
          <p:nvPr userDrawn="1"/>
        </p:nvSpPr>
        <p:spPr bwMode="auto">
          <a:xfrm>
            <a:off x="962025" y="425901"/>
            <a:ext cx="10267950" cy="6006198"/>
          </a:xfrm>
          <a:prstGeom prst="roundRect">
            <a:avLst>
              <a:gd name="adj" fmla="val 3038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342900" marR="0" lvl="0" indent="-34290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AF08E42-5853-7288-7F00-3289F90BCD2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5400000">
            <a:off x="-1029874" y="3338512"/>
            <a:ext cx="3822700" cy="1809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09FB385-D56E-FCFC-DAE1-C25009C599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9409113" y="3338513"/>
            <a:ext cx="3822700" cy="180975"/>
          </a:xfrm>
          <a:prstGeom prst="rect">
            <a:avLst/>
          </a:prstGeom>
        </p:spPr>
      </p:pic>
      <p:sp>
        <p:nvSpPr>
          <p:cNvPr id="5" name="Media Placeholder 3">
            <a:extLst>
              <a:ext uri="{FF2B5EF4-FFF2-40B4-BE49-F238E27FC236}">
                <a16:creationId xmlns:a16="http://schemas.microsoft.com/office/drawing/2014/main" id="{41E19830-760D-5AD8-D9B4-3C82A8246C6A}"/>
              </a:ext>
            </a:extLst>
          </p:cNvPr>
          <p:cNvSpPr>
            <a:spLocks noGrp="1"/>
          </p:cNvSpPr>
          <p:nvPr>
            <p:ph type="media" sz="quarter" idx="19" hasCustomPrompt="1"/>
          </p:nvPr>
        </p:nvSpPr>
        <p:spPr>
          <a:xfrm>
            <a:off x="1194816" y="672084"/>
            <a:ext cx="9802368" cy="5513832"/>
          </a:xfrm>
          <a:solidFill>
            <a:schemeClr val="bg1"/>
          </a:solidFill>
        </p:spPr>
        <p:txBody>
          <a:bodyPr bIns="914400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/>
              <a:t>Click on the icon to add media</a:t>
            </a:r>
          </a:p>
        </p:txBody>
      </p:sp>
    </p:spTree>
    <p:extLst>
      <p:ext uri="{BB962C8B-B14F-4D97-AF65-F5344CB8AC3E}">
        <p14:creationId xmlns:p14="http://schemas.microsoft.com/office/powerpoint/2010/main" val="287771148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Differentiator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57674D38-3B0D-9B62-0382-E1DFB811D42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88263" y="2248382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E60FF01-1663-DA73-0A87-1BFF7EA80FB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88263" y="3370394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A3BF79A3-DB8F-D1C4-E81A-C220692B7DD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88263" y="449240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CA2DAE56-9124-C81F-9859-4D561B4AC848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88263" y="561441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429D88A-22EB-011F-7ED7-060B15FEFB77}"/>
              </a:ext>
            </a:extLst>
          </p:cNvPr>
          <p:cNvSpPr/>
          <p:nvPr userDrawn="1"/>
        </p:nvSpPr>
        <p:spPr bwMode="auto">
          <a:xfrm>
            <a:off x="0" y="-1"/>
            <a:ext cx="12192000" cy="2151417"/>
          </a:xfrm>
          <a:custGeom>
            <a:avLst/>
            <a:gdLst>
              <a:gd name="connsiteX0" fmla="*/ 0 w 12192000"/>
              <a:gd name="connsiteY0" fmla="*/ 0 h 2151417"/>
              <a:gd name="connsiteX1" fmla="*/ 12192000 w 12192000"/>
              <a:gd name="connsiteY1" fmla="*/ 0 h 2151417"/>
              <a:gd name="connsiteX2" fmla="*/ 12192000 w 12192000"/>
              <a:gd name="connsiteY2" fmla="*/ 1813560 h 2151417"/>
              <a:gd name="connsiteX3" fmla="*/ 4619672 w 12192000"/>
              <a:gd name="connsiteY3" fmla="*/ 1813560 h 2151417"/>
              <a:gd name="connsiteX4" fmla="*/ 4307841 w 12192000"/>
              <a:gd name="connsiteY4" fmla="*/ 2125391 h 2151417"/>
              <a:gd name="connsiteX5" fmla="*/ 4307841 w 12192000"/>
              <a:gd name="connsiteY5" fmla="*/ 2151417 h 2151417"/>
              <a:gd name="connsiteX6" fmla="*/ 0 w 12192000"/>
              <a:gd name="connsiteY6" fmla="*/ 2151417 h 2151417"/>
              <a:gd name="connsiteX7" fmla="*/ 0 w 12192000"/>
              <a:gd name="connsiteY7" fmla="*/ 0 h 215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2151417">
                <a:moveTo>
                  <a:pt x="0" y="0"/>
                </a:moveTo>
                <a:lnTo>
                  <a:pt x="12192000" y="0"/>
                </a:lnTo>
                <a:lnTo>
                  <a:pt x="12192000" y="1813560"/>
                </a:lnTo>
                <a:lnTo>
                  <a:pt x="4619672" y="1813560"/>
                </a:lnTo>
                <a:cubicBezTo>
                  <a:pt x="4447452" y="1813560"/>
                  <a:pt x="4307841" y="1953171"/>
                  <a:pt x="4307841" y="2125391"/>
                </a:cubicBezTo>
                <a:lnTo>
                  <a:pt x="4307841" y="2151417"/>
                </a:lnTo>
                <a:lnTo>
                  <a:pt x="0" y="21514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EB6C96E3-B02C-43AF-E658-428651FA4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>
            <a:off x="6043852" y="370871"/>
            <a:ext cx="4584831" cy="7711465"/>
          </a:xfrm>
          <a:prstGeom prst="round2SameRect">
            <a:avLst>
              <a:gd name="adj1" fmla="val 4036"/>
              <a:gd name="adj2" fmla="val 0"/>
            </a:avLst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Picture Placeholder 56">
            <a:extLst>
              <a:ext uri="{FF2B5EF4-FFF2-40B4-BE49-F238E27FC236}">
                <a16:creationId xmlns:a16="http://schemas.microsoft.com/office/drawing/2014/main" id="{CCCF1159-71BD-D20F-FE78-8963CB64A55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68706" y="2111725"/>
            <a:ext cx="7516368" cy="4233672"/>
          </a:xfrm>
          <a:prstGeom prst="rect">
            <a:avLst/>
          </a:prstGeom>
          <a:solidFill>
            <a:schemeClr val="bg1"/>
          </a:solidFill>
        </p:spPr>
        <p:txBody>
          <a:bodyPr bIns="914400" anchor="ctr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US" sz="28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US"/>
              <a:t>Click on the icon to add Image</a:t>
            </a:r>
          </a:p>
        </p:txBody>
      </p:sp>
      <p:sp>
        <p:nvSpPr>
          <p:cNvPr id="27" name="Picture Placeholder 56">
            <a:extLst>
              <a:ext uri="{FF2B5EF4-FFF2-40B4-BE49-F238E27FC236}">
                <a16:creationId xmlns:a16="http://schemas.microsoft.com/office/drawing/2014/main" id="{E260874D-C856-B7DE-F08E-FC4D3EF7BCE2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0916944" y="293237"/>
            <a:ext cx="927394" cy="92739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Add icon/</a:t>
            </a:r>
            <a:br>
              <a:rPr lang="en-US"/>
            </a:br>
            <a:r>
              <a:rPr lang="en-US"/>
              <a:t>logo here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5BDE11CF-9267-6F03-644E-1FA5AF7ECE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886196"/>
            <a:ext cx="10213087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3EED3B19-C935-EDE7-8D9F-37810257070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200" y="506558"/>
            <a:ext cx="8248650" cy="215444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1400" b="1" i="0" u="none" strike="noStrike" kern="1200" cap="all" spc="150" normalizeH="0" baseline="0" dirty="0">
                <a:ln w="3175"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</p:spTree>
    <p:extLst>
      <p:ext uri="{BB962C8B-B14F-4D97-AF65-F5344CB8AC3E}">
        <p14:creationId xmlns:p14="http://schemas.microsoft.com/office/powerpoint/2010/main" val="40250113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966 2.59259E-6 L -1.04167E-6 2.59259E-6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.01966 -2.59259E-6 L -1.04167E-6 -2.59259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5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966 3.7037E-6 L -1.04167E-6 3.7037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5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966 3.7037E-6 L -1.04167E-6 3.7037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1"/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1"/>
      <p:bldP spid="10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1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1"/>
      <p:bldP spid="5" grpId="0" animBg="1"/>
      <p:bldP spid="7" grpId="0" animBg="1"/>
    </p:bldLst>
  </p:timing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Differentia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429D88A-22EB-011F-7ED7-060B15FEFB77}"/>
              </a:ext>
            </a:extLst>
          </p:cNvPr>
          <p:cNvSpPr/>
          <p:nvPr userDrawn="1"/>
        </p:nvSpPr>
        <p:spPr bwMode="auto">
          <a:xfrm>
            <a:off x="0" y="-1"/>
            <a:ext cx="12192000" cy="2151417"/>
          </a:xfrm>
          <a:custGeom>
            <a:avLst/>
            <a:gdLst>
              <a:gd name="connsiteX0" fmla="*/ 0 w 12192000"/>
              <a:gd name="connsiteY0" fmla="*/ 0 h 2151417"/>
              <a:gd name="connsiteX1" fmla="*/ 12192000 w 12192000"/>
              <a:gd name="connsiteY1" fmla="*/ 0 h 2151417"/>
              <a:gd name="connsiteX2" fmla="*/ 12192000 w 12192000"/>
              <a:gd name="connsiteY2" fmla="*/ 1813560 h 2151417"/>
              <a:gd name="connsiteX3" fmla="*/ 4619672 w 12192000"/>
              <a:gd name="connsiteY3" fmla="*/ 1813560 h 2151417"/>
              <a:gd name="connsiteX4" fmla="*/ 4307841 w 12192000"/>
              <a:gd name="connsiteY4" fmla="*/ 2125391 h 2151417"/>
              <a:gd name="connsiteX5" fmla="*/ 4307841 w 12192000"/>
              <a:gd name="connsiteY5" fmla="*/ 2151417 h 2151417"/>
              <a:gd name="connsiteX6" fmla="*/ 0 w 12192000"/>
              <a:gd name="connsiteY6" fmla="*/ 2151417 h 2151417"/>
              <a:gd name="connsiteX7" fmla="*/ 0 w 12192000"/>
              <a:gd name="connsiteY7" fmla="*/ 0 h 215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2151417">
                <a:moveTo>
                  <a:pt x="0" y="0"/>
                </a:moveTo>
                <a:lnTo>
                  <a:pt x="12192000" y="0"/>
                </a:lnTo>
                <a:lnTo>
                  <a:pt x="12192000" y="1813560"/>
                </a:lnTo>
                <a:lnTo>
                  <a:pt x="4619672" y="1813560"/>
                </a:lnTo>
                <a:cubicBezTo>
                  <a:pt x="4447452" y="1813560"/>
                  <a:pt x="4307841" y="1953171"/>
                  <a:pt x="4307841" y="2125391"/>
                </a:cubicBezTo>
                <a:lnTo>
                  <a:pt x="4307841" y="2151417"/>
                </a:lnTo>
                <a:lnTo>
                  <a:pt x="0" y="21514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0049257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EB6C96E3-B02C-43AF-E658-428651FA4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>
            <a:off x="6043852" y="370871"/>
            <a:ext cx="4584831" cy="7711465"/>
          </a:xfrm>
          <a:prstGeom prst="round2SameRect">
            <a:avLst>
              <a:gd name="adj1" fmla="val 4036"/>
              <a:gd name="adj2" fmla="val 0"/>
            </a:avLst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Picture Placeholder 56">
            <a:extLst>
              <a:ext uri="{FF2B5EF4-FFF2-40B4-BE49-F238E27FC236}">
                <a16:creationId xmlns:a16="http://schemas.microsoft.com/office/drawing/2014/main" id="{CCCF1159-71BD-D20F-FE78-8963CB64A55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68706" y="2111725"/>
            <a:ext cx="7516368" cy="4233672"/>
          </a:xfrm>
          <a:prstGeom prst="rect">
            <a:avLst/>
          </a:prstGeom>
          <a:solidFill>
            <a:schemeClr val="bg1"/>
          </a:solidFill>
        </p:spPr>
        <p:txBody>
          <a:bodyPr bIns="914400" anchor="ctr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US" sz="28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US"/>
              <a:t>Click on the icon to add Image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03477E80-CAE1-DD42-1452-AC0602594CD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88263" y="2248382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921799A4-6F69-314E-AB6C-21AF4393117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88263" y="3370394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4" name="Text Placeholder 11">
            <a:extLst>
              <a:ext uri="{FF2B5EF4-FFF2-40B4-BE49-F238E27FC236}">
                <a16:creationId xmlns:a16="http://schemas.microsoft.com/office/drawing/2014/main" id="{9937B16B-15DB-F73E-EE36-B1B53A27B63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88263" y="449240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16DC85F3-18EB-D068-EC58-7955B00F085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88263" y="5614416"/>
            <a:ext cx="3621024" cy="786384"/>
          </a:xfrm>
          <a:noFill/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1600" kern="1200" spc="0" baseline="0" dirty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7" name="Picture Placeholder 56">
            <a:extLst>
              <a:ext uri="{FF2B5EF4-FFF2-40B4-BE49-F238E27FC236}">
                <a16:creationId xmlns:a16="http://schemas.microsoft.com/office/drawing/2014/main" id="{E260874D-C856-B7DE-F08E-FC4D3EF7BCE2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0916944" y="293237"/>
            <a:ext cx="927394" cy="92739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Add icon/</a:t>
            </a:r>
            <a:br>
              <a:rPr lang="en-US"/>
            </a:br>
            <a:r>
              <a:rPr lang="en-US"/>
              <a:t>logo here</a:t>
            </a:r>
          </a:p>
        </p:txBody>
      </p:sp>
    </p:spTree>
    <p:extLst>
      <p:ext uri="{BB962C8B-B14F-4D97-AF65-F5344CB8AC3E}">
        <p14:creationId xmlns:p14="http://schemas.microsoft.com/office/powerpoint/2010/main" val="26042579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966 2.59259E-6 L -1.04167E-6 2.59259E-6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.01966 -2.59259E-6 L -1.04167E-6 -2.59259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5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966 3.7037E-6 L -1.04167E-6 3.7037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5" presetClass="path" presetSubtype="0" accel="50000" decel="5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1966 4.07407E-6 L -1.04167E-6 4.07407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1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1"/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1"/>
    </p:bldLst>
  </p:timing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Scree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D1DFA42-D058-78B6-F8BB-CC21A3B6DBBF}"/>
              </a:ext>
            </a:extLst>
          </p:cNvPr>
          <p:cNvSpPr/>
          <p:nvPr userDrawn="1"/>
        </p:nvSpPr>
        <p:spPr bwMode="auto">
          <a:xfrm>
            <a:off x="0" y="-1"/>
            <a:ext cx="12192000" cy="6858000"/>
          </a:xfrm>
          <a:custGeom>
            <a:avLst/>
            <a:gdLst>
              <a:gd name="connsiteX0" fmla="*/ 1 w 12192000"/>
              <a:gd name="connsiteY0" fmla="*/ 2204720 h 6858000"/>
              <a:gd name="connsiteX1" fmla="*/ 1 w 12192000"/>
              <a:gd name="connsiteY1" fmla="*/ 6857996 h 6858000"/>
              <a:gd name="connsiteX2" fmla="*/ 7965440 w 12192000"/>
              <a:gd name="connsiteY2" fmla="*/ 6857996 h 6858000"/>
              <a:gd name="connsiteX3" fmla="*/ 7965440 w 12192000"/>
              <a:gd name="connsiteY3" fmla="*/ 2398855 h 6858000"/>
              <a:gd name="connsiteX4" fmla="*/ 7771305 w 12192000"/>
              <a:gd name="connsiteY4" fmla="*/ 2204720 h 6858000"/>
              <a:gd name="connsiteX5" fmla="*/ 0 w 12192000"/>
              <a:gd name="connsiteY5" fmla="*/ 0 h 6858000"/>
              <a:gd name="connsiteX6" fmla="*/ 8153400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8153400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1" y="2204720"/>
                </a:moveTo>
                <a:lnTo>
                  <a:pt x="1" y="6857996"/>
                </a:lnTo>
                <a:lnTo>
                  <a:pt x="7965440" y="6857996"/>
                </a:lnTo>
                <a:lnTo>
                  <a:pt x="7965440" y="2398855"/>
                </a:lnTo>
                <a:cubicBezTo>
                  <a:pt x="7965440" y="2291637"/>
                  <a:pt x="7878523" y="2204720"/>
                  <a:pt x="7771305" y="2204720"/>
                </a:cubicBezTo>
                <a:close/>
                <a:moveTo>
                  <a:pt x="0" y="0"/>
                </a:moveTo>
                <a:lnTo>
                  <a:pt x="8153400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81534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sx="102000" sy="102000" algn="ctr" rotWithShape="0">
              <a:schemeClr val="tx1">
                <a:alpha val="25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CA4BEBF2-68E8-9F0C-C6A7-57CEFFDF4719}"/>
              </a:ext>
            </a:extLst>
          </p:cNvPr>
          <p:cNvSpPr/>
          <p:nvPr userDrawn="1"/>
        </p:nvSpPr>
        <p:spPr bwMode="auto">
          <a:xfrm>
            <a:off x="0" y="0"/>
            <a:ext cx="12192000" cy="2610460"/>
          </a:xfrm>
          <a:custGeom>
            <a:avLst/>
            <a:gdLst>
              <a:gd name="connsiteX0" fmla="*/ 0 w 12192000"/>
              <a:gd name="connsiteY0" fmla="*/ 0 h 2610460"/>
              <a:gd name="connsiteX1" fmla="*/ 12192000 w 12192000"/>
              <a:gd name="connsiteY1" fmla="*/ 0 h 2610460"/>
              <a:gd name="connsiteX2" fmla="*/ 12192000 w 12192000"/>
              <a:gd name="connsiteY2" fmla="*/ 2610460 h 2610460"/>
              <a:gd name="connsiteX3" fmla="*/ 7965440 w 12192000"/>
              <a:gd name="connsiteY3" fmla="*/ 2610460 h 2610460"/>
              <a:gd name="connsiteX4" fmla="*/ 7965440 w 12192000"/>
              <a:gd name="connsiteY4" fmla="*/ 2436042 h 2610460"/>
              <a:gd name="connsiteX5" fmla="*/ 7731578 w 12192000"/>
              <a:gd name="connsiteY5" fmla="*/ 2202180 h 2610460"/>
              <a:gd name="connsiteX6" fmla="*/ 1 w 12192000"/>
              <a:gd name="connsiteY6" fmla="*/ 2202180 h 2610460"/>
              <a:gd name="connsiteX7" fmla="*/ 1 w 12192000"/>
              <a:gd name="connsiteY7" fmla="*/ 2610460 h 2610460"/>
              <a:gd name="connsiteX8" fmla="*/ 0 w 12192000"/>
              <a:gd name="connsiteY8" fmla="*/ 2610460 h 261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2610460">
                <a:moveTo>
                  <a:pt x="0" y="0"/>
                </a:moveTo>
                <a:lnTo>
                  <a:pt x="12192000" y="0"/>
                </a:lnTo>
                <a:lnTo>
                  <a:pt x="12192000" y="2610460"/>
                </a:lnTo>
                <a:lnTo>
                  <a:pt x="7965440" y="2610460"/>
                </a:lnTo>
                <a:lnTo>
                  <a:pt x="7965440" y="2436042"/>
                </a:lnTo>
                <a:cubicBezTo>
                  <a:pt x="7965440" y="2306884"/>
                  <a:pt x="7860736" y="2202180"/>
                  <a:pt x="7731578" y="2202180"/>
                </a:cubicBezTo>
                <a:lnTo>
                  <a:pt x="1" y="2202180"/>
                </a:lnTo>
                <a:lnTo>
                  <a:pt x="1" y="2610460"/>
                </a:lnTo>
                <a:lnTo>
                  <a:pt x="0" y="261046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6" name="Rectangle: Single Corner Rounded 5">
            <a:extLst>
              <a:ext uri="{FF2B5EF4-FFF2-40B4-BE49-F238E27FC236}">
                <a16:creationId xmlns:a16="http://schemas.microsoft.com/office/drawing/2014/main" id="{C13EC120-D262-139D-DB70-6DC1B67B31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 flipH="1">
            <a:off x="1650999" y="716278"/>
            <a:ext cx="4490723" cy="7792720"/>
          </a:xfrm>
          <a:prstGeom prst="round1Rect">
            <a:avLst>
              <a:gd name="adj" fmla="val 3941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Rectangle: Top Corners Rounded 7">
            <a:extLst>
              <a:ext uri="{FF2B5EF4-FFF2-40B4-BE49-F238E27FC236}">
                <a16:creationId xmlns:a16="http://schemas.microsoft.com/office/drawing/2014/main" id="{1F94872B-5B1A-EB54-4008-468F16FAF2E4}"/>
              </a:ext>
            </a:extLst>
          </p:cNvPr>
          <p:cNvSpPr/>
          <p:nvPr userDrawn="1"/>
        </p:nvSpPr>
        <p:spPr bwMode="auto">
          <a:xfrm rot="10800000">
            <a:off x="293687" y="-1"/>
            <a:ext cx="1249362" cy="1910236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E4E4E4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BDA439A-FD63-4563-8EEF-7F05ACFD010F}"/>
              </a:ext>
            </a:extLst>
          </p:cNvPr>
          <p:cNvSpPr/>
          <p:nvPr userDrawn="1"/>
        </p:nvSpPr>
        <p:spPr bwMode="auto">
          <a:xfrm>
            <a:off x="413224" y="780450"/>
            <a:ext cx="1010286" cy="1010286"/>
          </a:xfrm>
          <a:prstGeom prst="ellipse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836735" y="731595"/>
            <a:ext cx="9770048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EFE3B4FE-D208-9C2E-578F-0187912D69C9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436560" y="-1"/>
            <a:ext cx="963616" cy="892471"/>
          </a:xfrm>
          <a:custGeom>
            <a:avLst/>
            <a:gdLst>
              <a:gd name="connsiteX0" fmla="*/ 0 w 963616"/>
              <a:gd name="connsiteY0" fmla="*/ 0 h 892471"/>
              <a:gd name="connsiteX1" fmla="*/ 963616 w 963616"/>
              <a:gd name="connsiteY1" fmla="*/ 0 h 892471"/>
              <a:gd name="connsiteX2" fmla="*/ 963616 w 963616"/>
              <a:gd name="connsiteY2" fmla="*/ 892471 h 892471"/>
              <a:gd name="connsiteX3" fmla="*/ 923523 w 963616"/>
              <a:gd name="connsiteY3" fmla="*/ 843878 h 892471"/>
              <a:gd name="connsiteX4" fmla="*/ 481807 w 963616"/>
              <a:gd name="connsiteY4" fmla="*/ 660913 h 892471"/>
              <a:gd name="connsiteX5" fmla="*/ 40091 w 963616"/>
              <a:gd name="connsiteY5" fmla="*/ 843878 h 892471"/>
              <a:gd name="connsiteX6" fmla="*/ 0 w 963616"/>
              <a:gd name="connsiteY6" fmla="*/ 892468 h 89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3616" h="892471">
                <a:moveTo>
                  <a:pt x="0" y="0"/>
                </a:moveTo>
                <a:lnTo>
                  <a:pt x="963616" y="0"/>
                </a:lnTo>
                <a:lnTo>
                  <a:pt x="963616" y="892471"/>
                </a:lnTo>
                <a:lnTo>
                  <a:pt x="923523" y="843878"/>
                </a:lnTo>
                <a:cubicBezTo>
                  <a:pt x="810478" y="730833"/>
                  <a:pt x="654308" y="660913"/>
                  <a:pt x="481807" y="660913"/>
                </a:cubicBezTo>
                <a:cubicBezTo>
                  <a:pt x="309306" y="660913"/>
                  <a:pt x="153136" y="730833"/>
                  <a:pt x="40091" y="843878"/>
                </a:cubicBezTo>
                <a:lnTo>
                  <a:pt x="0" y="89246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 tIns="91440">
            <a:noAutofit/>
          </a:bodyPr>
          <a:lstStyle>
            <a:lvl1pPr marL="0" indent="0" algn="ctr">
              <a:buNone/>
              <a:defRPr kumimoji="0" lang="en-US" sz="2400" b="1" i="0" u="none" strike="noStrike" kern="0" cap="all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rPr>
              <a:t>NEW</a:t>
            </a:r>
          </a:p>
        </p:txBody>
      </p:sp>
      <p:sp>
        <p:nvSpPr>
          <p:cNvPr id="23" name="Picture Placeholder 56">
            <a:extLst>
              <a:ext uri="{FF2B5EF4-FFF2-40B4-BE49-F238E27FC236}">
                <a16:creationId xmlns:a16="http://schemas.microsoft.com/office/drawing/2014/main" id="{2F7848A5-D4DF-727B-AC27-6B3F24B6C4E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13222" y="780450"/>
            <a:ext cx="1010287" cy="1010287"/>
          </a:xfrm>
          <a:prstGeom prst="ellipse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100">
                <a:latin typeface="+mj-lt"/>
              </a:defRPr>
            </a:lvl1pPr>
          </a:lstStyle>
          <a:p>
            <a:r>
              <a:rPr lang="en-US"/>
              <a:t>Product Logo</a:t>
            </a:r>
            <a:br>
              <a:rPr lang="en-US"/>
            </a:br>
            <a:r>
              <a:rPr lang="en-US"/>
              <a:t>here</a:t>
            </a:r>
          </a:p>
        </p:txBody>
      </p:sp>
      <p:sp>
        <p:nvSpPr>
          <p:cNvPr id="24" name="Text Placeholder 11">
            <a:extLst>
              <a:ext uri="{FF2B5EF4-FFF2-40B4-BE49-F238E27FC236}">
                <a16:creationId xmlns:a16="http://schemas.microsoft.com/office/drawing/2014/main" id="{B2FE68DC-314D-7B0B-1425-10D93CFE74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300718" y="2954878"/>
            <a:ext cx="3310128" cy="331415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28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5" name="Picture Placeholder 56">
            <a:extLst>
              <a:ext uri="{FF2B5EF4-FFF2-40B4-BE49-F238E27FC236}">
                <a16:creationId xmlns:a16="http://schemas.microsoft.com/office/drawing/2014/main" id="{81B5CAC0-347D-D423-878E-E7325C9824D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2606040"/>
            <a:ext cx="7562088" cy="4251960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3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29712158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/>
      <p:bldP spid="2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</p:bldLst>
  </p:timing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screen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82F3D7B-1BC4-E114-E44D-072C61AD3FED}"/>
              </a:ext>
            </a:extLst>
          </p:cNvPr>
          <p:cNvSpPr/>
          <p:nvPr userDrawn="1"/>
        </p:nvSpPr>
        <p:spPr bwMode="auto">
          <a:xfrm>
            <a:off x="0" y="0"/>
            <a:ext cx="12192000" cy="304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36A4F99-F341-DF50-80CE-F261B53E446B}"/>
              </a:ext>
            </a:extLst>
          </p:cNvPr>
          <p:cNvSpPr/>
          <p:nvPr userDrawn="1"/>
        </p:nvSpPr>
        <p:spPr bwMode="auto">
          <a:xfrm>
            <a:off x="4181475" y="2703513"/>
            <a:ext cx="114646" cy="243284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6288643-B48D-1CEE-A40E-7E07616C0D2D}"/>
              </a:ext>
            </a:extLst>
          </p:cNvPr>
          <p:cNvSpPr/>
          <p:nvPr userDrawn="1"/>
        </p:nvSpPr>
        <p:spPr bwMode="auto">
          <a:xfrm>
            <a:off x="7899059" y="2703513"/>
            <a:ext cx="114646" cy="243284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40B6E9E-FEAA-DAB2-3414-CD4D3AC135ED}"/>
              </a:ext>
            </a:extLst>
          </p:cNvPr>
          <p:cNvSpPr/>
          <p:nvPr userDrawn="1"/>
        </p:nvSpPr>
        <p:spPr bwMode="auto">
          <a:xfrm rot="16200000">
            <a:off x="8698942" y="690007"/>
            <a:ext cx="2229469" cy="3591422"/>
          </a:xfrm>
          <a:prstGeom prst="roundRect">
            <a:avLst>
              <a:gd name="adj" fmla="val 5706"/>
            </a:avLst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85" name="Text Placeholder 84">
            <a:extLst>
              <a:ext uri="{FF2B5EF4-FFF2-40B4-BE49-F238E27FC236}">
                <a16:creationId xmlns:a16="http://schemas.microsoft.com/office/drawing/2014/main" id="{6EEC7E33-4A50-440B-DFEF-F40BBD5D0B5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2791" y="3665219"/>
            <a:ext cx="3368881" cy="307777"/>
          </a:xfrm>
        </p:spPr>
        <p:txBody>
          <a:bodyPr anchor="t"/>
          <a:lstStyle>
            <a:lvl1pPr marL="0" indent="0">
              <a:buNone/>
              <a:defRPr kumimoji="0" lang="en-IN" sz="2000" b="0" i="0" u="none" strike="noStrike" kern="0" cap="none" spc="0" normalizeH="0" baseline="0" dirty="0">
                <a:ln w="3175"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Segoe UI"/>
              </a:defRPr>
            </a:lvl1pPr>
          </a:lstStyle>
          <a:p>
            <a:pPr lvl="0"/>
            <a:endParaRPr lang="en-IN"/>
          </a:p>
        </p:txBody>
      </p:sp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BBF39F04-BAEF-085D-9E35-75F0F4DE395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394155" y="3665219"/>
            <a:ext cx="3443410" cy="307777"/>
          </a:xfrm>
        </p:spPr>
        <p:txBody>
          <a:bodyPr/>
          <a:lstStyle>
            <a:lvl1pPr marL="0" indent="0">
              <a:buNone/>
              <a:defRPr kumimoji="0" lang="en-IN" sz="2000" b="0" i="0" u="none" strike="noStrike" kern="0" cap="none" spc="0" normalizeH="0" baseline="0" dirty="0">
                <a:ln w="3175"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Segoe UI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</a:pPr>
            <a:endParaRPr lang="en-IN"/>
          </a:p>
        </p:txBody>
      </p:sp>
      <p:sp>
        <p:nvSpPr>
          <p:cNvPr id="95" name="Text Placeholder 94">
            <a:extLst>
              <a:ext uri="{FF2B5EF4-FFF2-40B4-BE49-F238E27FC236}">
                <a16:creationId xmlns:a16="http://schemas.microsoft.com/office/drawing/2014/main" id="{397D4455-F581-7C3A-5390-03E7BA70B44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139093" y="3665219"/>
            <a:ext cx="3390116" cy="307777"/>
          </a:xfrm>
        </p:spPr>
        <p:txBody>
          <a:bodyPr/>
          <a:lstStyle>
            <a:lvl1pPr marL="0" indent="0">
              <a:buNone/>
              <a:defRPr kumimoji="0" lang="en-IN" sz="2000" b="0" i="0" u="none" strike="noStrike" kern="0" cap="none" spc="0" normalizeH="0" baseline="0" dirty="0">
                <a:ln w="3175"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Segoe UI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</a:pPr>
            <a:endParaRPr lang="en-IN"/>
          </a:p>
        </p:txBody>
      </p:sp>
      <p:sp>
        <p:nvSpPr>
          <p:cNvPr id="87" name="Text Placeholder 86">
            <a:extLst>
              <a:ext uri="{FF2B5EF4-FFF2-40B4-BE49-F238E27FC236}">
                <a16:creationId xmlns:a16="http://schemas.microsoft.com/office/drawing/2014/main" id="{B63800A0-A7A9-B0CC-405A-3275959E854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2791" y="4146517"/>
            <a:ext cx="3355234" cy="276999"/>
          </a:xfrm>
        </p:spPr>
        <p:txBody>
          <a:bodyPr>
            <a:spAutoFit/>
          </a:bodyPr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/>
              </a:defRPr>
            </a:lvl1pPr>
          </a:lstStyle>
          <a:p>
            <a:pPr lvl="0"/>
            <a:endParaRPr lang="en-IN"/>
          </a:p>
        </p:txBody>
      </p:sp>
      <p:sp>
        <p:nvSpPr>
          <p:cNvPr id="89" name="Text Placeholder 88">
            <a:extLst>
              <a:ext uri="{FF2B5EF4-FFF2-40B4-BE49-F238E27FC236}">
                <a16:creationId xmlns:a16="http://schemas.microsoft.com/office/drawing/2014/main" id="{3ECA340A-6DEC-B917-980A-E3DBCB4C0F9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94155" y="4146517"/>
            <a:ext cx="3355234" cy="276999"/>
          </a:xfrm>
        </p:spPr>
        <p:txBody>
          <a:bodyPr>
            <a:spAutoFit/>
          </a:bodyPr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/>
              </a:defRPr>
            </a:lvl1pPr>
          </a:lstStyle>
          <a:p>
            <a:pPr lvl="0"/>
            <a:endParaRPr lang="en-IN"/>
          </a:p>
        </p:txBody>
      </p:sp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BFDAA7AC-C0C8-BA21-8452-454E77EB15D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39093" y="4146516"/>
            <a:ext cx="3355234" cy="276999"/>
          </a:xfrm>
        </p:spPr>
        <p:txBody>
          <a:bodyPr>
            <a:spAutoFit/>
          </a:bodyPr>
          <a:lstStyle>
            <a:lvl1pPr marL="0" indent="0">
              <a:buNone/>
              <a:defRPr kumimoji="0" lang="en-IN" sz="18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/>
              </a:defRPr>
            </a:lvl1pPr>
          </a:lstStyle>
          <a:p>
            <a:pPr lvl="0"/>
            <a:endParaRPr lang="en-IN"/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2" name="Slide Zoom 41">
                <a:extLst>
                  <a:ext uri="{FF2B5EF4-FFF2-40B4-BE49-F238E27FC236}">
                    <a16:creationId xmlns:a16="http://schemas.microsoft.com/office/drawing/2014/main" id="{29BC9AE0-4E4D-1216-579A-F3BE85773AE2}"/>
                  </a:ext>
                </a:extLst>
              </p:cNvPr>
              <p:cNvGraphicFramePr>
                <a:graphicFrameLocks noChangeAspect="1"/>
              </p:cNvGraphicFramePr>
              <p:nvPr userDrawn="1"/>
            </p:nvGraphicFramePr>
            <p:xfrm>
              <a:off x="724069" y="1562012"/>
              <a:ext cx="3171793" cy="1784134"/>
            </p:xfrm>
            <a:graphic>
              <a:graphicData uri="http://schemas.microsoft.com/office/powerpoint/2016/slidezoom">
                <pslz:sldZm>
                  <pslz:sldZmObj sldId="2147479606" cId="658539043">
                    <pslz:zmPr id="{F9C9E222-E46E-42BE-81BF-0089E53DD17D}" returnToParent="0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171793" cy="1784134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2" name="Slide Zoom 41">
                <a:extLst>
                  <a:ext uri="{FF2B5EF4-FFF2-40B4-BE49-F238E27FC236}">
                    <a16:creationId xmlns:a16="http://schemas.microsoft.com/office/drawing/2014/main" id="{29BC9AE0-4E4D-1216-579A-F3BE85773AE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069" y="1562012"/>
                <a:ext cx="3171793" cy="1784134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3" name="Slide Zoom 42">
                <a:extLst>
                  <a:ext uri="{FF2B5EF4-FFF2-40B4-BE49-F238E27FC236}">
                    <a16:creationId xmlns:a16="http://schemas.microsoft.com/office/drawing/2014/main" id="{CA3698A5-9779-F0CC-BF2F-8A08BC466AA1}"/>
                  </a:ext>
                </a:extLst>
              </p:cNvPr>
              <p:cNvGraphicFramePr>
                <a:graphicFrameLocks noChangeAspect="1"/>
              </p:cNvGraphicFramePr>
              <p:nvPr userDrawn="1"/>
            </p:nvGraphicFramePr>
            <p:xfrm>
              <a:off x="4511625" y="1562012"/>
              <a:ext cx="3171793" cy="1784134"/>
            </p:xfrm>
            <a:graphic>
              <a:graphicData uri="http://schemas.microsoft.com/office/powerpoint/2016/slidezoom">
                <pslz:sldZm>
                  <pslz:sldZmObj sldId="2147479608" cId="1631586915">
                    <pslz:zmPr id="{7E544481-FBD8-4AA0-9C61-9349447BE0AA}" returnToParent="0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171793" cy="1784134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3" name="Slide Zoom 42">
                <a:extLst>
                  <a:ext uri="{FF2B5EF4-FFF2-40B4-BE49-F238E27FC236}">
                    <a16:creationId xmlns:a16="http://schemas.microsoft.com/office/drawing/2014/main" id="{CA3698A5-9779-F0CC-BF2F-8A08BC466AA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11625" y="1562012"/>
                <a:ext cx="3171793" cy="1784134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4" name="Slide Zoom 43">
                <a:extLst>
                  <a:ext uri="{FF2B5EF4-FFF2-40B4-BE49-F238E27FC236}">
                    <a16:creationId xmlns:a16="http://schemas.microsoft.com/office/drawing/2014/main" id="{C14B3C69-9942-78D0-3AC5-5FAD6F5A1516}"/>
                  </a:ext>
                </a:extLst>
              </p:cNvPr>
              <p:cNvGraphicFramePr>
                <a:graphicFrameLocks noChangeAspect="1"/>
              </p:cNvGraphicFramePr>
              <p:nvPr userDrawn="1"/>
            </p:nvGraphicFramePr>
            <p:xfrm>
              <a:off x="8299181" y="1562012"/>
              <a:ext cx="3171793" cy="1784134"/>
            </p:xfrm>
            <a:graphic>
              <a:graphicData uri="http://schemas.microsoft.com/office/powerpoint/2016/slidezoom">
                <pslz:sldZm>
                  <pslz:sldZmObj sldId="2147479609" cId="166691253">
                    <pslz:zmPr id="{CA650E4E-AC93-4C42-A422-75278447703D}" returnToParent="0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171793" cy="1784134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4" name="Slide Zoom 43">
                <a:extLst>
                  <a:ext uri="{FF2B5EF4-FFF2-40B4-BE49-F238E27FC236}">
                    <a16:creationId xmlns:a16="http://schemas.microsoft.com/office/drawing/2014/main" id="{C14B3C69-9942-78D0-3AC5-5FAD6F5A151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99181" y="1562012"/>
                <a:ext cx="3171793" cy="1784134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5A62B3E-CCC8-77E8-8F43-CA265F874D97}"/>
              </a:ext>
            </a:extLst>
          </p:cNvPr>
          <p:cNvSpPr/>
          <p:nvPr/>
        </p:nvSpPr>
        <p:spPr bwMode="auto">
          <a:xfrm rot="16200000">
            <a:off x="4984354" y="690004"/>
            <a:ext cx="2229468" cy="3591423"/>
          </a:xfrm>
          <a:prstGeom prst="roundRect">
            <a:avLst>
              <a:gd name="adj" fmla="val 5706"/>
            </a:avLst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FF3A529F-CFF1-EF3D-35BC-1884977574C4}"/>
              </a:ext>
            </a:extLst>
          </p:cNvPr>
          <p:cNvSpPr/>
          <p:nvPr/>
        </p:nvSpPr>
        <p:spPr bwMode="auto">
          <a:xfrm rot="16200000">
            <a:off x="5070821" y="760950"/>
            <a:ext cx="2056534" cy="3443409"/>
          </a:xfrm>
          <a:prstGeom prst="roundRect">
            <a:avLst>
              <a:gd name="adj" fmla="val 3507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9" name="Media Placeholder 78">
            <a:extLst>
              <a:ext uri="{FF2B5EF4-FFF2-40B4-BE49-F238E27FC236}">
                <a16:creationId xmlns:a16="http://schemas.microsoft.com/office/drawing/2014/main" id="{457FB580-F66B-5A2B-3F23-02CA5D77AE95}"/>
              </a:ext>
            </a:extLst>
          </p:cNvPr>
          <p:cNvSpPr>
            <a:spLocks noGrp="1"/>
          </p:cNvSpPr>
          <p:nvPr>
            <p:ph type="media" sz="quarter" idx="11"/>
          </p:nvPr>
        </p:nvSpPr>
        <p:spPr>
          <a:xfrm>
            <a:off x="4512047" y="1588339"/>
            <a:ext cx="3171370" cy="1786299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IN"/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7DF54847-958F-DC6F-5318-4A8AFF8FD08A}"/>
              </a:ext>
            </a:extLst>
          </p:cNvPr>
          <p:cNvSpPr/>
          <p:nvPr/>
        </p:nvSpPr>
        <p:spPr bwMode="auto">
          <a:xfrm rot="16200000">
            <a:off x="8785411" y="760950"/>
            <a:ext cx="2056534" cy="3443409"/>
          </a:xfrm>
          <a:prstGeom prst="roundRect">
            <a:avLst>
              <a:gd name="adj" fmla="val 3507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2" name="Media Placeholder 81">
            <a:extLst>
              <a:ext uri="{FF2B5EF4-FFF2-40B4-BE49-F238E27FC236}">
                <a16:creationId xmlns:a16="http://schemas.microsoft.com/office/drawing/2014/main" id="{B305445E-9369-8BB1-91B2-1BC5080F0D65}"/>
              </a:ext>
            </a:extLst>
          </p:cNvPr>
          <p:cNvSpPr>
            <a:spLocks noGrp="1"/>
          </p:cNvSpPr>
          <p:nvPr>
            <p:ph type="media" sz="quarter" idx="12"/>
          </p:nvPr>
        </p:nvSpPr>
        <p:spPr>
          <a:xfrm>
            <a:off x="8225820" y="1587289"/>
            <a:ext cx="3167094" cy="179032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IN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3ABE8925-54D0-8ABB-BC29-F0839AC5378D}"/>
              </a:ext>
            </a:extLst>
          </p:cNvPr>
          <p:cNvSpPr/>
          <p:nvPr/>
        </p:nvSpPr>
        <p:spPr bwMode="auto">
          <a:xfrm rot="16200000">
            <a:off x="1269763" y="690006"/>
            <a:ext cx="2229469" cy="3591423"/>
          </a:xfrm>
          <a:prstGeom prst="roundRect">
            <a:avLst>
              <a:gd name="adj" fmla="val 5706"/>
            </a:avLst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02D0A289-6ED5-0C5D-1256-A4B2E662C9AC}"/>
              </a:ext>
            </a:extLst>
          </p:cNvPr>
          <p:cNvSpPr/>
          <p:nvPr/>
        </p:nvSpPr>
        <p:spPr bwMode="auto">
          <a:xfrm rot="16200000">
            <a:off x="1356230" y="760950"/>
            <a:ext cx="2056534" cy="3443409"/>
          </a:xfrm>
          <a:prstGeom prst="roundRect">
            <a:avLst>
              <a:gd name="adj" fmla="val 3507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6" name="Media Placeholder 75">
            <a:extLst>
              <a:ext uri="{FF2B5EF4-FFF2-40B4-BE49-F238E27FC236}">
                <a16:creationId xmlns:a16="http://schemas.microsoft.com/office/drawing/2014/main" id="{9AB7F340-92EA-7527-E247-13C41522CB66}"/>
              </a:ext>
            </a:extLst>
          </p:cNvPr>
          <p:cNvSpPr>
            <a:spLocks noGrp="1"/>
          </p:cNvSpPr>
          <p:nvPr>
            <p:ph type="media" sz="quarter" idx="10"/>
          </p:nvPr>
        </p:nvSpPr>
        <p:spPr>
          <a:xfrm>
            <a:off x="798856" y="1588138"/>
            <a:ext cx="3172832" cy="176863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IN"/>
          </a:p>
        </p:txBody>
      </p:sp>
      <p:sp>
        <p:nvSpPr>
          <p:cNvPr id="61" name="Arrow: U-Turn 60">
            <a:extLst>
              <a:ext uri="{FF2B5EF4-FFF2-40B4-BE49-F238E27FC236}">
                <a16:creationId xmlns:a16="http://schemas.microsoft.com/office/drawing/2014/main" id="{CA0CA29D-C88E-E858-8EA4-54B7CFABFDBB}"/>
              </a:ext>
            </a:extLst>
          </p:cNvPr>
          <p:cNvSpPr/>
          <p:nvPr/>
        </p:nvSpPr>
        <p:spPr bwMode="auto">
          <a:xfrm>
            <a:off x="585787" y="1364856"/>
            <a:ext cx="3595687" cy="881193"/>
          </a:xfrm>
          <a:prstGeom prst="uturnArrow">
            <a:avLst>
              <a:gd name="adj1" fmla="val 25000"/>
              <a:gd name="adj2" fmla="val 0"/>
              <a:gd name="adj3" fmla="val 25000"/>
              <a:gd name="adj4" fmla="val 13484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2" name="Arrow: U-Turn 61">
            <a:extLst>
              <a:ext uri="{FF2B5EF4-FFF2-40B4-BE49-F238E27FC236}">
                <a16:creationId xmlns:a16="http://schemas.microsoft.com/office/drawing/2014/main" id="{3E4AF707-B4FD-72D9-6A34-44358369E2EA}"/>
              </a:ext>
            </a:extLst>
          </p:cNvPr>
          <p:cNvSpPr/>
          <p:nvPr/>
        </p:nvSpPr>
        <p:spPr bwMode="auto">
          <a:xfrm rot="10800000">
            <a:off x="4180628" y="2206625"/>
            <a:ext cx="114647" cy="2929730"/>
          </a:xfrm>
          <a:prstGeom prst="uturnArrow">
            <a:avLst>
              <a:gd name="adj1" fmla="val 25000"/>
              <a:gd name="adj2" fmla="val 0"/>
              <a:gd name="adj3" fmla="val 25000"/>
              <a:gd name="adj4" fmla="val 50000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4" name="Arrow: U-Turn 63">
            <a:extLst>
              <a:ext uri="{FF2B5EF4-FFF2-40B4-BE49-F238E27FC236}">
                <a16:creationId xmlns:a16="http://schemas.microsoft.com/office/drawing/2014/main" id="{8DCD523F-E8CA-F239-6FE0-52F6C93C742B}"/>
              </a:ext>
            </a:extLst>
          </p:cNvPr>
          <p:cNvSpPr/>
          <p:nvPr/>
        </p:nvSpPr>
        <p:spPr bwMode="auto">
          <a:xfrm>
            <a:off x="4295276" y="1364856"/>
            <a:ext cx="3599524" cy="881193"/>
          </a:xfrm>
          <a:prstGeom prst="uturnArrow">
            <a:avLst>
              <a:gd name="adj1" fmla="val 25000"/>
              <a:gd name="adj2" fmla="val 0"/>
              <a:gd name="adj3" fmla="val 25000"/>
              <a:gd name="adj4" fmla="val 13484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5" name="Arrow: U-Turn 64">
            <a:extLst>
              <a:ext uri="{FF2B5EF4-FFF2-40B4-BE49-F238E27FC236}">
                <a16:creationId xmlns:a16="http://schemas.microsoft.com/office/drawing/2014/main" id="{8367E8C1-A35D-8E6B-71E1-5942A87AFB0F}"/>
              </a:ext>
            </a:extLst>
          </p:cNvPr>
          <p:cNvSpPr/>
          <p:nvPr/>
        </p:nvSpPr>
        <p:spPr bwMode="auto">
          <a:xfrm rot="10800000">
            <a:off x="7899058" y="2206625"/>
            <a:ext cx="114647" cy="2929730"/>
          </a:xfrm>
          <a:prstGeom prst="uturnArrow">
            <a:avLst>
              <a:gd name="adj1" fmla="val 25000"/>
              <a:gd name="adj2" fmla="val 0"/>
              <a:gd name="adj3" fmla="val 25000"/>
              <a:gd name="adj4" fmla="val 50000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6" name="Arrow: U-Turn 65">
            <a:extLst>
              <a:ext uri="{FF2B5EF4-FFF2-40B4-BE49-F238E27FC236}">
                <a16:creationId xmlns:a16="http://schemas.microsoft.com/office/drawing/2014/main" id="{E9E0CD78-F353-1FB4-2F3D-43015CC58D57}"/>
              </a:ext>
            </a:extLst>
          </p:cNvPr>
          <p:cNvSpPr/>
          <p:nvPr/>
        </p:nvSpPr>
        <p:spPr bwMode="auto">
          <a:xfrm>
            <a:off x="8013705" y="1364856"/>
            <a:ext cx="3599524" cy="881193"/>
          </a:xfrm>
          <a:prstGeom prst="uturnArrow">
            <a:avLst>
              <a:gd name="adj1" fmla="val 25000"/>
              <a:gd name="adj2" fmla="val 0"/>
              <a:gd name="adj3" fmla="val 25000"/>
              <a:gd name="adj4" fmla="val 13484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F918174-3ECF-8E0F-9EC5-6899ADC39CD5}"/>
              </a:ext>
            </a:extLst>
          </p:cNvPr>
          <p:cNvSpPr/>
          <p:nvPr/>
        </p:nvSpPr>
        <p:spPr bwMode="auto">
          <a:xfrm>
            <a:off x="11577638" y="2871789"/>
            <a:ext cx="176212" cy="252412"/>
          </a:xfrm>
          <a:custGeom>
            <a:avLst/>
            <a:gdLst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30956 w 176212"/>
              <a:gd name="connsiteY0" fmla="*/ 0 h 252412"/>
              <a:gd name="connsiteX1" fmla="*/ 176212 w 176212"/>
              <a:gd name="connsiteY1" fmla="*/ 180975 h 252412"/>
              <a:gd name="connsiteX2" fmla="*/ 0 w 176212"/>
              <a:gd name="connsiteY2" fmla="*/ 252412 h 252412"/>
              <a:gd name="connsiteX3" fmla="*/ 30956 w 176212"/>
              <a:gd name="connsiteY3" fmla="*/ 0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212" h="252412">
                <a:moveTo>
                  <a:pt x="30956" y="0"/>
                </a:moveTo>
                <a:cubicBezTo>
                  <a:pt x="30162" y="127794"/>
                  <a:pt x="53181" y="179389"/>
                  <a:pt x="176212" y="180975"/>
                </a:cubicBezTo>
                <a:lnTo>
                  <a:pt x="0" y="252412"/>
                </a:lnTo>
                <a:cubicBezTo>
                  <a:pt x="1587" y="166687"/>
                  <a:pt x="5556" y="90487"/>
                  <a:pt x="309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0" name="Arrow: Bent 69">
            <a:extLst>
              <a:ext uri="{FF2B5EF4-FFF2-40B4-BE49-F238E27FC236}">
                <a16:creationId xmlns:a16="http://schemas.microsoft.com/office/drawing/2014/main" id="{12281D7F-A24A-F238-8CD4-18C53E8C9854}"/>
              </a:ext>
            </a:extLst>
          </p:cNvPr>
          <p:cNvSpPr/>
          <p:nvPr/>
        </p:nvSpPr>
        <p:spPr bwMode="auto">
          <a:xfrm rot="10800000" flipH="1">
            <a:off x="11613229" y="2246050"/>
            <a:ext cx="585787" cy="801949"/>
          </a:xfrm>
          <a:prstGeom prst="bentArrow">
            <a:avLst>
              <a:gd name="adj1" fmla="val 25000"/>
              <a:gd name="adj2" fmla="val 0"/>
              <a:gd name="adj3" fmla="val 25000"/>
              <a:gd name="adj4" fmla="val 18140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7F50652-835F-3081-B751-E38667398C22}"/>
              </a:ext>
            </a:extLst>
          </p:cNvPr>
          <p:cNvSpPr/>
          <p:nvPr/>
        </p:nvSpPr>
        <p:spPr bwMode="auto">
          <a:xfrm flipH="1">
            <a:off x="442912" y="2871789"/>
            <a:ext cx="176212" cy="252412"/>
          </a:xfrm>
          <a:custGeom>
            <a:avLst/>
            <a:gdLst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30956 w 176212"/>
              <a:gd name="connsiteY0" fmla="*/ 0 h 252412"/>
              <a:gd name="connsiteX1" fmla="*/ 176212 w 176212"/>
              <a:gd name="connsiteY1" fmla="*/ 180975 h 252412"/>
              <a:gd name="connsiteX2" fmla="*/ 0 w 176212"/>
              <a:gd name="connsiteY2" fmla="*/ 252412 h 252412"/>
              <a:gd name="connsiteX3" fmla="*/ 30956 w 176212"/>
              <a:gd name="connsiteY3" fmla="*/ 0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212" h="252412">
                <a:moveTo>
                  <a:pt x="30956" y="0"/>
                </a:moveTo>
                <a:cubicBezTo>
                  <a:pt x="30162" y="127794"/>
                  <a:pt x="53181" y="179389"/>
                  <a:pt x="176212" y="180975"/>
                </a:cubicBezTo>
                <a:lnTo>
                  <a:pt x="0" y="252412"/>
                </a:lnTo>
                <a:cubicBezTo>
                  <a:pt x="1587" y="166687"/>
                  <a:pt x="5556" y="90487"/>
                  <a:pt x="309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3" name="Arrow: Bent 72">
            <a:extLst>
              <a:ext uri="{FF2B5EF4-FFF2-40B4-BE49-F238E27FC236}">
                <a16:creationId xmlns:a16="http://schemas.microsoft.com/office/drawing/2014/main" id="{E94895A6-A139-7521-26C6-B1655083251D}"/>
              </a:ext>
            </a:extLst>
          </p:cNvPr>
          <p:cNvSpPr/>
          <p:nvPr/>
        </p:nvSpPr>
        <p:spPr bwMode="auto">
          <a:xfrm rot="10800000">
            <a:off x="1" y="2246050"/>
            <a:ext cx="585787" cy="801949"/>
          </a:xfrm>
          <a:prstGeom prst="bentArrow">
            <a:avLst>
              <a:gd name="adj1" fmla="val 25000"/>
              <a:gd name="adj2" fmla="val 0"/>
              <a:gd name="adj3" fmla="val 25000"/>
              <a:gd name="adj4" fmla="val 18140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0" name="Title 59">
            <a:extLst>
              <a:ext uri="{FF2B5EF4-FFF2-40B4-BE49-F238E27FC236}">
                <a16:creationId xmlns:a16="http://schemas.microsoft.com/office/drawing/2014/main" id="{59641B11-4B97-D963-19A2-D81441F13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6053908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Screen Column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C503D5B-C056-3F4D-8C12-A6E6EBC59339}"/>
              </a:ext>
            </a:extLst>
          </p:cNvPr>
          <p:cNvSpPr/>
          <p:nvPr userDrawn="1"/>
        </p:nvSpPr>
        <p:spPr bwMode="auto">
          <a:xfrm>
            <a:off x="-2" y="5165004"/>
            <a:ext cx="12192002" cy="1400896"/>
          </a:xfrm>
          <a:custGeom>
            <a:avLst/>
            <a:gdLst>
              <a:gd name="connsiteX0" fmla="*/ 36675 w 12192002"/>
              <a:gd name="connsiteY0" fmla="*/ 0 h 1400896"/>
              <a:gd name="connsiteX1" fmla="*/ 6011679 w 12192002"/>
              <a:gd name="connsiteY1" fmla="*/ 0 h 1400896"/>
              <a:gd name="connsiteX2" fmla="*/ 6011678 w 12192002"/>
              <a:gd name="connsiteY2" fmla="*/ 1019712 h 1400896"/>
              <a:gd name="connsiteX3" fmla="*/ 6096001 w 12192002"/>
              <a:gd name="connsiteY3" fmla="*/ 1104035 h 1400896"/>
              <a:gd name="connsiteX4" fmla="*/ 6180324 w 12192002"/>
              <a:gd name="connsiteY4" fmla="*/ 1019712 h 1400896"/>
              <a:gd name="connsiteX5" fmla="*/ 6180324 w 12192002"/>
              <a:gd name="connsiteY5" fmla="*/ 0 h 1400896"/>
              <a:gd name="connsiteX6" fmla="*/ 12155327 w 12192002"/>
              <a:gd name="connsiteY6" fmla="*/ 0 h 1400896"/>
              <a:gd name="connsiteX7" fmla="*/ 12192002 w 12192002"/>
              <a:gd name="connsiteY7" fmla="*/ 36675 h 1400896"/>
              <a:gd name="connsiteX8" fmla="*/ 12192002 w 12192002"/>
              <a:gd name="connsiteY8" fmla="*/ 1364221 h 1400896"/>
              <a:gd name="connsiteX9" fmla="*/ 12155327 w 12192002"/>
              <a:gd name="connsiteY9" fmla="*/ 1400896 h 1400896"/>
              <a:gd name="connsiteX10" fmla="*/ 36675 w 12192002"/>
              <a:gd name="connsiteY10" fmla="*/ 1400896 h 1400896"/>
              <a:gd name="connsiteX11" fmla="*/ 0 w 12192002"/>
              <a:gd name="connsiteY11" fmla="*/ 1364221 h 1400896"/>
              <a:gd name="connsiteX12" fmla="*/ 0 w 12192002"/>
              <a:gd name="connsiteY12" fmla="*/ 36675 h 1400896"/>
              <a:gd name="connsiteX13" fmla="*/ 36675 w 12192002"/>
              <a:gd name="connsiteY13" fmla="*/ 0 h 140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2" h="1400896">
                <a:moveTo>
                  <a:pt x="36675" y="0"/>
                </a:moveTo>
                <a:lnTo>
                  <a:pt x="6011679" y="0"/>
                </a:lnTo>
                <a:lnTo>
                  <a:pt x="6011678" y="1019712"/>
                </a:lnTo>
                <a:cubicBezTo>
                  <a:pt x="6011678" y="1066282"/>
                  <a:pt x="6049431" y="1104035"/>
                  <a:pt x="6096001" y="1104035"/>
                </a:cubicBezTo>
                <a:cubicBezTo>
                  <a:pt x="6142571" y="1104035"/>
                  <a:pt x="6180324" y="1066282"/>
                  <a:pt x="6180324" y="1019712"/>
                </a:cubicBezTo>
                <a:lnTo>
                  <a:pt x="6180324" y="0"/>
                </a:lnTo>
                <a:lnTo>
                  <a:pt x="12155327" y="0"/>
                </a:lnTo>
                <a:cubicBezTo>
                  <a:pt x="12175582" y="0"/>
                  <a:pt x="12192002" y="16420"/>
                  <a:pt x="12192002" y="36675"/>
                </a:cubicBezTo>
                <a:lnTo>
                  <a:pt x="12192002" y="1364221"/>
                </a:lnTo>
                <a:cubicBezTo>
                  <a:pt x="12192002" y="1384476"/>
                  <a:pt x="12175582" y="1400896"/>
                  <a:pt x="12155327" y="1400896"/>
                </a:cubicBezTo>
                <a:lnTo>
                  <a:pt x="36675" y="1400896"/>
                </a:lnTo>
                <a:cubicBezTo>
                  <a:pt x="16420" y="1400896"/>
                  <a:pt x="0" y="1384476"/>
                  <a:pt x="0" y="1364221"/>
                </a:cubicBezTo>
                <a:lnTo>
                  <a:pt x="0" y="36675"/>
                </a:lnTo>
                <a:cubicBezTo>
                  <a:pt x="0" y="16420"/>
                  <a:pt x="16420" y="0"/>
                  <a:pt x="36675" y="0"/>
                </a:cubicBezTo>
                <a:close/>
              </a:path>
            </a:pathLst>
          </a:cu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72A26A5-C5B7-9562-3265-D5087C9E26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220" y="4627731"/>
            <a:ext cx="4885739" cy="1442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BD0F005-167D-F1EC-2537-88AA08FC33F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83043" y="4627731"/>
            <a:ext cx="4885739" cy="144214"/>
          </a:xfrm>
          <a:prstGeom prst="rect">
            <a:avLst/>
          </a:prstGeom>
        </p:spPr>
      </p:pic>
      <p:sp>
        <p:nvSpPr>
          <p:cNvPr id="6" name="Arrow: Bent 5">
            <a:extLst>
              <a:ext uri="{FF2B5EF4-FFF2-40B4-BE49-F238E27FC236}">
                <a16:creationId xmlns:a16="http://schemas.microsoft.com/office/drawing/2014/main" id="{73A992C2-080E-6BC6-2EEE-86D02AF8B24C}"/>
              </a:ext>
            </a:extLst>
          </p:cNvPr>
          <p:cNvSpPr/>
          <p:nvPr userDrawn="1"/>
        </p:nvSpPr>
        <p:spPr bwMode="auto">
          <a:xfrm rot="10800000" flipH="1">
            <a:off x="11437427" y="2594958"/>
            <a:ext cx="761589" cy="801949"/>
          </a:xfrm>
          <a:prstGeom prst="bentArrow">
            <a:avLst>
              <a:gd name="adj1" fmla="val 25000"/>
              <a:gd name="adj2" fmla="val 0"/>
              <a:gd name="adj3" fmla="val 25000"/>
              <a:gd name="adj4" fmla="val 18140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9C4B9FDC-539F-2EEE-F143-7BFB9CC810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8262" y="1144826"/>
            <a:ext cx="8482713" cy="307777"/>
          </a:xfrm>
        </p:spPr>
        <p:txBody>
          <a:bodyPr/>
          <a:lstStyle>
            <a:lvl1pPr marL="0" indent="0">
              <a:buNone/>
              <a:defRPr sz="2000"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8" name="Arrow: U-Turn 7">
            <a:extLst>
              <a:ext uri="{FF2B5EF4-FFF2-40B4-BE49-F238E27FC236}">
                <a16:creationId xmlns:a16="http://schemas.microsoft.com/office/drawing/2014/main" id="{4B1322C0-751D-8F41-7298-9EF7A4C4C411}"/>
              </a:ext>
            </a:extLst>
          </p:cNvPr>
          <p:cNvSpPr/>
          <p:nvPr userDrawn="1"/>
        </p:nvSpPr>
        <p:spPr bwMode="auto">
          <a:xfrm>
            <a:off x="753171" y="1553029"/>
            <a:ext cx="5257104" cy="1041931"/>
          </a:xfrm>
          <a:prstGeom prst="uturnArrow">
            <a:avLst>
              <a:gd name="adj1" fmla="val 25000"/>
              <a:gd name="adj2" fmla="val 0"/>
              <a:gd name="adj3" fmla="val 19236"/>
              <a:gd name="adj4" fmla="val 13484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9" name="Arrow: U-Turn 8">
            <a:extLst>
              <a:ext uri="{FF2B5EF4-FFF2-40B4-BE49-F238E27FC236}">
                <a16:creationId xmlns:a16="http://schemas.microsoft.com/office/drawing/2014/main" id="{1C583723-6C18-1A78-91E3-6AB24E6EF342}"/>
              </a:ext>
            </a:extLst>
          </p:cNvPr>
          <p:cNvSpPr/>
          <p:nvPr userDrawn="1"/>
        </p:nvSpPr>
        <p:spPr bwMode="auto">
          <a:xfrm>
            <a:off x="6180323" y="1553029"/>
            <a:ext cx="5257104" cy="1041931"/>
          </a:xfrm>
          <a:prstGeom prst="uturnArrow">
            <a:avLst>
              <a:gd name="adj1" fmla="val 25000"/>
              <a:gd name="adj2" fmla="val 0"/>
              <a:gd name="adj3" fmla="val 25000"/>
              <a:gd name="adj4" fmla="val 13484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10" name="Arrow: U-Turn 9">
            <a:extLst>
              <a:ext uri="{FF2B5EF4-FFF2-40B4-BE49-F238E27FC236}">
                <a16:creationId xmlns:a16="http://schemas.microsoft.com/office/drawing/2014/main" id="{CC42B478-A3FA-27DE-335C-505F828D8201}"/>
              </a:ext>
            </a:extLst>
          </p:cNvPr>
          <p:cNvSpPr/>
          <p:nvPr userDrawn="1"/>
        </p:nvSpPr>
        <p:spPr bwMode="auto">
          <a:xfrm rot="10800000">
            <a:off x="6011678" y="2594960"/>
            <a:ext cx="168645" cy="3674078"/>
          </a:xfrm>
          <a:prstGeom prst="uturnArrow">
            <a:avLst>
              <a:gd name="adj1" fmla="val 25000"/>
              <a:gd name="adj2" fmla="val 0"/>
              <a:gd name="adj3" fmla="val 25000"/>
              <a:gd name="adj4" fmla="val 50000"/>
              <a:gd name="adj5" fmla="val 99861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4B93334-9568-0436-0C62-F96A988B9810}"/>
              </a:ext>
            </a:extLst>
          </p:cNvPr>
          <p:cNvSpPr/>
          <p:nvPr userDrawn="1"/>
        </p:nvSpPr>
        <p:spPr bwMode="auto">
          <a:xfrm flipH="1">
            <a:off x="651522" y="3220700"/>
            <a:ext cx="259207" cy="252412"/>
          </a:xfrm>
          <a:custGeom>
            <a:avLst/>
            <a:gdLst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28575 w 176212"/>
              <a:gd name="connsiteY0" fmla="*/ 0 h 261937"/>
              <a:gd name="connsiteX1" fmla="*/ 176212 w 176212"/>
              <a:gd name="connsiteY1" fmla="*/ 190500 h 261937"/>
              <a:gd name="connsiteX2" fmla="*/ 0 w 176212"/>
              <a:gd name="connsiteY2" fmla="*/ 261937 h 261937"/>
              <a:gd name="connsiteX3" fmla="*/ 28575 w 176212"/>
              <a:gd name="connsiteY3" fmla="*/ 0 h 261937"/>
              <a:gd name="connsiteX0" fmla="*/ 30956 w 176212"/>
              <a:gd name="connsiteY0" fmla="*/ 0 h 252412"/>
              <a:gd name="connsiteX1" fmla="*/ 176212 w 176212"/>
              <a:gd name="connsiteY1" fmla="*/ 180975 h 252412"/>
              <a:gd name="connsiteX2" fmla="*/ 0 w 176212"/>
              <a:gd name="connsiteY2" fmla="*/ 252412 h 252412"/>
              <a:gd name="connsiteX3" fmla="*/ 30956 w 176212"/>
              <a:gd name="connsiteY3" fmla="*/ 0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212" h="252412">
                <a:moveTo>
                  <a:pt x="30956" y="0"/>
                </a:moveTo>
                <a:cubicBezTo>
                  <a:pt x="30162" y="127794"/>
                  <a:pt x="53181" y="179389"/>
                  <a:pt x="176212" y="180975"/>
                </a:cubicBezTo>
                <a:lnTo>
                  <a:pt x="0" y="252412"/>
                </a:lnTo>
                <a:cubicBezTo>
                  <a:pt x="1587" y="166687"/>
                  <a:pt x="5556" y="90487"/>
                  <a:pt x="309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2" name="Arrow: Bent 11">
            <a:extLst>
              <a:ext uri="{FF2B5EF4-FFF2-40B4-BE49-F238E27FC236}">
                <a16:creationId xmlns:a16="http://schemas.microsoft.com/office/drawing/2014/main" id="{CD2F6184-4B99-BC6D-81C0-DD59B55A9266}"/>
              </a:ext>
            </a:extLst>
          </p:cNvPr>
          <p:cNvSpPr/>
          <p:nvPr userDrawn="1"/>
        </p:nvSpPr>
        <p:spPr bwMode="auto">
          <a:xfrm rot="10800000">
            <a:off x="-1" y="2594959"/>
            <a:ext cx="753171" cy="801949"/>
          </a:xfrm>
          <a:prstGeom prst="bentArrow">
            <a:avLst>
              <a:gd name="adj1" fmla="val 25000"/>
              <a:gd name="adj2" fmla="val 0"/>
              <a:gd name="adj3" fmla="val 25000"/>
              <a:gd name="adj4" fmla="val 18140"/>
            </a:avLst>
          </a:prstGeom>
          <a:solidFill>
            <a:schemeClr val="accent1"/>
          </a:solidFill>
          <a:ln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845ED52-AA8A-6FF4-0232-BBEFB895C757}"/>
              </a:ext>
            </a:extLst>
          </p:cNvPr>
          <p:cNvSpPr/>
          <p:nvPr userDrawn="1"/>
        </p:nvSpPr>
        <p:spPr bwMode="auto">
          <a:xfrm rot="16200000">
            <a:off x="1907116" y="729872"/>
            <a:ext cx="2917948" cy="4885739"/>
          </a:xfrm>
          <a:prstGeom prst="roundRect">
            <a:avLst>
              <a:gd name="adj" fmla="val 3507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80A1F5CF-B045-8CDD-AB83-B65FE422FE6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93354" y="1905001"/>
            <a:ext cx="4545474" cy="253548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en-IN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88696BD-E384-83D3-D5D3-CB6FFEA7A748}"/>
              </a:ext>
            </a:extLst>
          </p:cNvPr>
          <p:cNvSpPr/>
          <p:nvPr userDrawn="1"/>
        </p:nvSpPr>
        <p:spPr bwMode="auto">
          <a:xfrm rot="16200000">
            <a:off x="7366938" y="729872"/>
            <a:ext cx="2917948" cy="4885739"/>
          </a:xfrm>
          <a:prstGeom prst="roundRect">
            <a:avLst>
              <a:gd name="adj" fmla="val 3507"/>
            </a:avLst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1200" cap="none" spc="0" normalizeH="0" baseline="0" noProof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31" name="Picture Placeholder 29">
            <a:extLst>
              <a:ext uri="{FF2B5EF4-FFF2-40B4-BE49-F238E27FC236}">
                <a16:creationId xmlns:a16="http://schemas.microsoft.com/office/drawing/2014/main" id="{B4BB70CA-6620-A55E-B498-96C2127087C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553176" y="1905001"/>
            <a:ext cx="4545474" cy="253548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en-IN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51535CA-E1D1-3CD0-5668-AE67CB02FB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23220" y="4936676"/>
            <a:ext cx="4885739" cy="476071"/>
          </a:xfrm>
          <a:prstGeom prst="roundRect">
            <a:avLst>
              <a:gd name="adj" fmla="val 50000"/>
            </a:avLst>
          </a:prstGeom>
          <a:solidFill>
            <a:schemeClr val="bg2">
              <a:lumMod val="20000"/>
              <a:lumOff val="80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endParaRPr lang="en-IN"/>
          </a:p>
        </p:txBody>
      </p:sp>
      <p:sp>
        <p:nvSpPr>
          <p:cNvPr id="25" name="Text Placeholder 22">
            <a:extLst>
              <a:ext uri="{FF2B5EF4-FFF2-40B4-BE49-F238E27FC236}">
                <a16:creationId xmlns:a16="http://schemas.microsoft.com/office/drawing/2014/main" id="{87A9F164-2047-DE59-17C5-D47A9C73424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83043" y="4936676"/>
            <a:ext cx="4885739" cy="476071"/>
          </a:xfrm>
          <a:prstGeom prst="roundRect">
            <a:avLst>
              <a:gd name="adj" fmla="val 50000"/>
            </a:avLst>
          </a:prstGeom>
          <a:solidFill>
            <a:schemeClr val="bg2">
              <a:lumMod val="20000"/>
              <a:lumOff val="80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00">
                <a:solidFill>
                  <a:schemeClr val="bg2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endParaRPr lang="en-IN"/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542264D7-C22C-B9DA-3C06-57C89694DB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A7DD4ECA-BCFC-B294-8976-D41A0BE1ED3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3220" y="5051601"/>
            <a:ext cx="4885739" cy="246221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endParaRPr lang="en-IN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10C69EF2-4E8A-FC3E-A51E-A36AA44391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83043" y="5051601"/>
            <a:ext cx="4885739" cy="246221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00298907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rtner/Analy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D99DE492-00BB-4DCC-8532-724F2F43C2B7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4673599" y="506558"/>
            <a:ext cx="6940296" cy="4608576"/>
          </a:xfr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2880" rIns="182880" bIns="18288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Segoe UI" panose="020B0502040204020203" pitchFamily="34" charset="0"/>
              </a:defRPr>
            </a:lvl1pPr>
          </a:lstStyle>
          <a:p>
            <a:pPr marL="0" lvl="0" indent="0" defTabSz="914400">
              <a:spcBef>
                <a:spcPts val="0"/>
              </a:spcBef>
              <a:buSzTx/>
              <a:buFontTx/>
              <a:buNone/>
            </a:pPr>
            <a:endParaRPr lang="en-US"/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25D53018-62A3-F2EE-45A8-F590DF3BC8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79439" y="1158240"/>
            <a:ext cx="3228222" cy="3779520"/>
          </a:xfrm>
          <a:solidFill>
            <a:schemeClr val="bg1">
              <a:lumMod val="95000"/>
            </a:schemeClr>
          </a:solidFill>
          <a:ln w="6350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2000" b="0" i="0" u="none" strike="noStrike" cap="none" normalizeH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Segoe UI"/>
                <a:cs typeface="Segoe UI"/>
              </a:defRPr>
            </a:lvl1pPr>
          </a:lstStyle>
          <a:p>
            <a:pPr marL="0" lvl="0" indent="0" defTabSz="928932" fontAlgn="base">
              <a:spcBef>
                <a:spcPct val="0"/>
              </a:spcBef>
              <a:spcAft>
                <a:spcPts val="1800"/>
              </a:spcAft>
              <a:buSzTx/>
              <a:buFont typeface="Arial" panose="020B0604020202020204" pitchFamily="34" charset="0"/>
              <a:buNone/>
            </a:pPr>
            <a:r>
              <a:rPr lang="en-US"/>
              <a:t>Click to edit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886196"/>
            <a:ext cx="3887098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C5A9A83D-5331-01A7-C56F-091E337FD3B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200" y="506558"/>
            <a:ext cx="3887098" cy="215444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1400" b="1" i="0" u="none" strike="noStrike" kern="1200" cap="all" spc="150" normalizeH="0" baseline="0" dirty="0">
                <a:ln w="3175"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5" name="Text Placeholder 20">
            <a:extLst>
              <a:ext uri="{FF2B5EF4-FFF2-40B4-BE49-F238E27FC236}">
                <a16:creationId xmlns:a16="http://schemas.microsoft.com/office/drawing/2014/main" id="{322E8D49-B7D0-B59C-0FC9-4D76356D325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0" y="6460362"/>
            <a:ext cx="11025188" cy="138499"/>
          </a:xfrm>
        </p:spPr>
        <p:txBody>
          <a:bodyPr anchor="b">
            <a:spAutoFit/>
          </a:bodyPr>
          <a:lstStyle>
            <a:lvl1pPr marL="0" indent="0">
              <a:buFont typeface="Arial" panose="020B0604020202020204" pitchFamily="34" charset="0"/>
              <a:buNone/>
              <a:defRPr kumimoji="0" lang="en-US" sz="900" b="0" i="0" u="none" strike="noStrike" kern="1200" cap="none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/>
              <a:t>Add text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0C79D948-D4DB-7608-9CFD-0F765DF26AE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871838" y="1158240"/>
            <a:ext cx="3228222" cy="3779520"/>
          </a:xfrm>
          <a:solidFill>
            <a:schemeClr val="bg1">
              <a:lumMod val="95000"/>
            </a:schemeClr>
          </a:solidFill>
          <a:ln w="6350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defRPr kumimoji="0" lang="en-US" sz="2000" b="0" i="0" u="none" strike="noStrike" cap="none" normalizeH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Segoe UI"/>
                <a:cs typeface="Segoe UI"/>
              </a:defRPr>
            </a:lvl1pPr>
          </a:lstStyle>
          <a:p>
            <a:pPr marL="0" lvl="0" indent="0" defTabSz="928932" fontAlgn="base">
              <a:spcBef>
                <a:spcPct val="0"/>
              </a:spcBef>
              <a:spcAft>
                <a:spcPts val="1800"/>
              </a:spcAft>
              <a:buSzTx/>
              <a:buFont typeface="Arial" panose="020B0604020202020204" pitchFamily="34" charset="0"/>
              <a:buNone/>
            </a:pPr>
            <a:r>
              <a:rPr lang="en-US"/>
              <a:t>Click to edit text styles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1D9251ED-A49F-C86B-FEEB-D53A0518947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873190" y="703261"/>
            <a:ext cx="6537960" cy="566928"/>
          </a:xfr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kumimoji="0" lang="en-US" sz="2200" b="0" i="0" u="none" strike="noStrike" cap="none" normalizeH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cs typeface="Segoe UI"/>
              </a:defRPr>
            </a:lvl1pPr>
          </a:lstStyle>
          <a:p>
            <a:pPr marL="228600" lvl="0" indent="-228600" algn="ctr" defTabSz="914400">
              <a:spcBef>
                <a:spcPts val="0"/>
              </a:spcBef>
              <a:buSzTx/>
            </a:pPr>
            <a:r>
              <a:rPr lang="en-US"/>
              <a:t>Click to edit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98F8494-987C-277B-96DE-7D78790F41E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4913748" y="1270189"/>
            <a:ext cx="3144402" cy="3625661"/>
          </a:xfrm>
          <a:solidFill>
            <a:schemeClr val="bg1"/>
          </a:solidFill>
        </p:spPr>
        <p:txBody>
          <a:bodyPr lIns="91440" tIns="91440" rIns="91440" bIns="91440">
            <a:normAutofit/>
          </a:bodyPr>
          <a:lstStyle>
            <a:lvl1pPr marL="0" indent="0">
              <a:spcBef>
                <a:spcPts val="1200"/>
              </a:spcBef>
              <a:buNone/>
              <a:defRPr sz="1800"/>
            </a:lvl1pPr>
            <a:lvl2pPr marL="228600" indent="0">
              <a:spcBef>
                <a:spcPts val="1200"/>
              </a:spcBef>
              <a:buNone/>
              <a:defRPr sz="1600"/>
            </a:lvl2pPr>
            <a:lvl3pPr marL="457200" indent="0">
              <a:spcBef>
                <a:spcPts val="1200"/>
              </a:spcBef>
              <a:buNone/>
              <a:defRPr sz="1600"/>
            </a:lvl3pPr>
            <a:lvl4pPr marL="661988" indent="0">
              <a:spcBef>
                <a:spcPts val="1200"/>
              </a:spcBef>
              <a:buNone/>
              <a:defRPr sz="1600"/>
            </a:lvl4pPr>
            <a:lvl5pPr marL="855663" indent="0">
              <a:spcBef>
                <a:spcPts val="1200"/>
              </a:spcBef>
              <a:buNone/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00C81CE8-C05F-9140-0418-2F852D2C3FF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221349" y="1270189"/>
            <a:ext cx="3144402" cy="3625661"/>
          </a:xfrm>
          <a:solidFill>
            <a:schemeClr val="bg1"/>
          </a:solidFill>
        </p:spPr>
        <p:txBody>
          <a:bodyPr lIns="91440" tIns="91440" rIns="91440" bIns="91440">
            <a:normAutofit/>
          </a:bodyPr>
          <a:lstStyle>
            <a:lvl1pPr marL="0" indent="0">
              <a:spcBef>
                <a:spcPts val="1200"/>
              </a:spcBef>
              <a:buNone/>
              <a:defRPr sz="1800"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Picture Placeholder 56">
            <a:extLst>
              <a:ext uri="{FF2B5EF4-FFF2-40B4-BE49-F238E27FC236}">
                <a16:creationId xmlns:a16="http://schemas.microsoft.com/office/drawing/2014/main" id="{8AA70223-4163-7C0F-6EB5-0E78DD259A8E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389939" y="4264024"/>
            <a:ext cx="2816476" cy="555417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2" name="Picture Placeholder 56">
            <a:extLst>
              <a:ext uri="{FF2B5EF4-FFF2-40B4-BE49-F238E27FC236}">
                <a16:creationId xmlns:a16="http://schemas.microsoft.com/office/drawing/2014/main" id="{026C957F-1738-A388-50AB-F8AFABEB6E51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076574" y="4264024"/>
            <a:ext cx="2816476" cy="555417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377317337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conomic Imp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Top Corners Rounded 8">
            <a:extLst>
              <a:ext uri="{FF2B5EF4-FFF2-40B4-BE49-F238E27FC236}">
                <a16:creationId xmlns:a16="http://schemas.microsoft.com/office/drawing/2014/main" id="{97382247-FCC1-71E5-C33C-03E6BC49D8FE}"/>
              </a:ext>
            </a:extLst>
          </p:cNvPr>
          <p:cNvSpPr/>
          <p:nvPr userDrawn="1"/>
        </p:nvSpPr>
        <p:spPr bwMode="auto">
          <a:xfrm>
            <a:off x="447042" y="2899838"/>
            <a:ext cx="11297918" cy="3371708"/>
          </a:xfrm>
          <a:prstGeom prst="round2SameRect">
            <a:avLst>
              <a:gd name="adj1" fmla="val 2679"/>
              <a:gd name="adj2" fmla="val 0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5D8AF78-B3DB-39E5-B682-30064CE141D8}"/>
              </a:ext>
            </a:extLst>
          </p:cNvPr>
          <p:cNvSpPr/>
          <p:nvPr userDrawn="1"/>
        </p:nvSpPr>
        <p:spPr bwMode="auto">
          <a:xfrm>
            <a:off x="584200" y="2800952"/>
            <a:ext cx="11018518" cy="375385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886196"/>
            <a:ext cx="11018520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C5A9A83D-5331-01A7-C56F-091E337FD3B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200" y="506558"/>
            <a:ext cx="4718304" cy="215444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1400" b="1" i="0" u="none" strike="noStrike" kern="1200" cap="all" spc="150" normalizeH="0" baseline="0" dirty="0">
                <a:ln w="3175"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C83B5C9-785C-7AC3-62A6-83A48BCF1E67}"/>
              </a:ext>
            </a:extLst>
          </p:cNvPr>
          <p:cNvSpPr/>
          <p:nvPr userDrawn="1"/>
        </p:nvSpPr>
        <p:spPr bwMode="auto">
          <a:xfrm>
            <a:off x="584200" y="1769835"/>
            <a:ext cx="11023600" cy="2440518"/>
          </a:xfrm>
          <a:prstGeom prst="rect">
            <a:avLst/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91440" rIns="91440" bIns="9144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4D18AEF-4377-6C7B-629A-93A634751A9E}"/>
              </a:ext>
            </a:extLst>
          </p:cNvPr>
          <p:cNvCxnSpPr>
            <a:cxnSpLocks/>
          </p:cNvCxnSpPr>
          <p:nvPr userDrawn="1"/>
        </p:nvCxnSpPr>
        <p:spPr>
          <a:xfrm>
            <a:off x="8023849" y="4698183"/>
            <a:ext cx="0" cy="1085534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46841CD-F1E6-56AF-A190-F18D7AE88400}"/>
              </a:ext>
            </a:extLst>
          </p:cNvPr>
          <p:cNvCxnSpPr>
            <a:cxnSpLocks/>
          </p:cNvCxnSpPr>
          <p:nvPr userDrawn="1"/>
        </p:nvCxnSpPr>
        <p:spPr>
          <a:xfrm>
            <a:off x="4169739" y="4698183"/>
            <a:ext cx="0" cy="1085534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20">
            <a:extLst>
              <a:ext uri="{FF2B5EF4-FFF2-40B4-BE49-F238E27FC236}">
                <a16:creationId xmlns:a16="http://schemas.microsoft.com/office/drawing/2014/main" id="{322E8D49-B7D0-B59C-0FC9-4D76356D325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0" y="6460362"/>
            <a:ext cx="11025188" cy="138499"/>
          </a:xfrm>
        </p:spPr>
        <p:txBody>
          <a:bodyPr anchor="b">
            <a:spAutoFit/>
          </a:bodyPr>
          <a:lstStyle>
            <a:lvl1pPr marL="0" indent="0">
              <a:buNone/>
              <a:defRPr kumimoji="0" lang="en-US" sz="900" b="0" i="0" u="none" strike="noStrike" kern="1200" cap="none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/>
              <a:t>Add text here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0AB7458F-F0CA-4F5E-9E21-8C86D4FA9E7E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84198" y="1769835"/>
            <a:ext cx="11018520" cy="2441448"/>
          </a:xfrm>
        </p:spPr>
        <p:txBody>
          <a:bodyPr lIns="182880" tIns="91440" rIns="182880" bIns="91440" anchor="ctr">
            <a:noAutofit/>
          </a:bodyPr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45">
            <a:extLst>
              <a:ext uri="{FF2B5EF4-FFF2-40B4-BE49-F238E27FC236}">
                <a16:creationId xmlns:a16="http://schemas.microsoft.com/office/drawing/2014/main" id="{46D9D0E8-C2F2-3AC9-AA13-7835A363DB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84198" y="4456712"/>
            <a:ext cx="3319275" cy="557894"/>
          </a:xfrm>
        </p:spPr>
        <p:txBody>
          <a:bodyPr lIns="0" tIns="0" rIns="0">
            <a:noAutofit/>
          </a:bodyPr>
          <a:lstStyle>
            <a:lvl1pPr marL="0" indent="0">
              <a:buNone/>
              <a:defRPr sz="4000">
                <a:solidFill>
                  <a:srgbClr val="14938C"/>
                </a:solidFill>
                <a:latin typeface="+mj-lt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  <p:sp>
        <p:nvSpPr>
          <p:cNvPr id="49" name="Text Placeholder 45">
            <a:extLst>
              <a:ext uri="{FF2B5EF4-FFF2-40B4-BE49-F238E27FC236}">
                <a16:creationId xmlns:a16="http://schemas.microsoft.com/office/drawing/2014/main" id="{E73758C4-F1A3-0FB8-738F-8E2CAC82751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84198" y="5097221"/>
            <a:ext cx="3319275" cy="927035"/>
          </a:xfrm>
        </p:spPr>
        <p:txBody>
          <a:bodyPr lIns="0" tIns="0" rIns="0">
            <a:noAutofit/>
          </a:bodyPr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45">
            <a:extLst>
              <a:ext uri="{FF2B5EF4-FFF2-40B4-BE49-F238E27FC236}">
                <a16:creationId xmlns:a16="http://schemas.microsoft.com/office/drawing/2014/main" id="{33EBE6C3-1FF9-8EB2-BAEF-B086E610EF3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4436362" y="4456712"/>
            <a:ext cx="3319275" cy="557894"/>
          </a:xfrm>
        </p:spPr>
        <p:txBody>
          <a:bodyPr lIns="0" tIns="0" rIns="0">
            <a:noAutofit/>
          </a:bodyPr>
          <a:lstStyle>
            <a:lvl1pPr marL="0" indent="0">
              <a:buNone/>
              <a:defRPr sz="4000">
                <a:solidFill>
                  <a:srgbClr val="14938C"/>
                </a:solidFill>
                <a:latin typeface="+mj-lt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  <p:sp>
        <p:nvSpPr>
          <p:cNvPr id="53" name="Text Placeholder 45">
            <a:extLst>
              <a:ext uri="{FF2B5EF4-FFF2-40B4-BE49-F238E27FC236}">
                <a16:creationId xmlns:a16="http://schemas.microsoft.com/office/drawing/2014/main" id="{3A06A2B6-8AAF-2710-ABF6-86F4CE4F425B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4436362" y="5097221"/>
            <a:ext cx="3319275" cy="927035"/>
          </a:xfrm>
        </p:spPr>
        <p:txBody>
          <a:bodyPr lIns="0" tIns="0" rIns="0">
            <a:noAutofit/>
          </a:bodyPr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45">
            <a:extLst>
              <a:ext uri="{FF2B5EF4-FFF2-40B4-BE49-F238E27FC236}">
                <a16:creationId xmlns:a16="http://schemas.microsoft.com/office/drawing/2014/main" id="{D473A9E8-1948-D60C-1734-9E202FA6ED0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290113" y="4456712"/>
            <a:ext cx="3319275" cy="557894"/>
          </a:xfrm>
        </p:spPr>
        <p:txBody>
          <a:bodyPr lIns="0" tIns="0" rIns="0">
            <a:noAutofit/>
          </a:bodyPr>
          <a:lstStyle>
            <a:lvl1pPr marL="0" indent="0">
              <a:buNone/>
              <a:defRPr sz="4000">
                <a:solidFill>
                  <a:srgbClr val="14938C"/>
                </a:solidFill>
                <a:latin typeface="+mj-lt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  <p:sp>
        <p:nvSpPr>
          <p:cNvPr id="55" name="Text Placeholder 45">
            <a:extLst>
              <a:ext uri="{FF2B5EF4-FFF2-40B4-BE49-F238E27FC236}">
                <a16:creationId xmlns:a16="http://schemas.microsoft.com/office/drawing/2014/main" id="{D26D42E3-52BC-0E65-5892-E61493D4194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290113" y="5097221"/>
            <a:ext cx="3319275" cy="927035"/>
          </a:xfrm>
        </p:spPr>
        <p:txBody>
          <a:bodyPr lIns="0" tIns="0" rIns="0">
            <a:noAutofit/>
          </a:bodyPr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217386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5998464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0" name="Rectangle: Top Corners Rounded 73">
            <a:extLst>
              <a:ext uri="{FF2B5EF4-FFF2-40B4-BE49-F238E27FC236}">
                <a16:creationId xmlns:a16="http://schemas.microsoft.com/office/drawing/2014/main" id="{71E6113E-1519-BF2E-489E-264F3F59A11D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07793" y="-1681313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036987A-11FB-36EF-A6DE-20C0D9B1E9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A7F32531-6C74-E417-9733-07DB74519FBE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13" name="Rectangle 89">
              <a:extLst>
                <a:ext uri="{FF2B5EF4-FFF2-40B4-BE49-F238E27FC236}">
                  <a16:creationId xmlns:a16="http://schemas.microsoft.com/office/drawing/2014/main" id="{FD43D6A7-EDF5-3AEA-AED8-576A795FCBF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B6D6F3-A926-23A6-BAF7-4DDFACF387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189969F-7AA7-29A3-0D13-5C055C6A98FB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16" name="Rectangle 89">
              <a:extLst>
                <a:ext uri="{FF2B5EF4-FFF2-40B4-BE49-F238E27FC236}">
                  <a16:creationId xmlns:a16="http://schemas.microsoft.com/office/drawing/2014/main" id="{9566518A-B60A-A510-806F-C9142BE2E76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4278E3D-7141-23A7-6575-91C60C781B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5805591" y="3859456"/>
            <a:ext cx="210652" cy="210652"/>
            <a:chOff x="5214995" y="-1168400"/>
            <a:chExt cx="431800" cy="43180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7B48062-8275-A547-F200-5574F6D7C938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19" name="Rectangle 89">
              <a:extLst>
                <a:ext uri="{FF2B5EF4-FFF2-40B4-BE49-F238E27FC236}">
                  <a16:creationId xmlns:a16="http://schemas.microsoft.com/office/drawing/2014/main" id="{AB507B7F-E651-DEC6-AF69-259802A62989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C9A5618-0792-BF2F-F6C3-A35C726DFD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8689384" y="3859456"/>
            <a:ext cx="210652" cy="210652"/>
            <a:chOff x="5214995" y="-1168400"/>
            <a:chExt cx="431800" cy="43180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B8894A5-2F17-DE8D-D885-8A87A2C510D5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22" name="Rectangle 89">
              <a:extLst>
                <a:ext uri="{FF2B5EF4-FFF2-40B4-BE49-F238E27FC236}">
                  <a16:creationId xmlns:a16="http://schemas.microsoft.com/office/drawing/2014/main" id="{D517764B-FA3F-B004-A6C3-ADCA0367DA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23" name="Slide Number Placeholder 3">
            <a:extLst>
              <a:ext uri="{FF2B5EF4-FFF2-40B4-BE49-F238E27FC236}">
                <a16:creationId xmlns:a16="http://schemas.microsoft.com/office/drawing/2014/main" id="{19B017C9-7C68-501E-F0E8-75B53D4E50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</p:spPr>
        <p:txBody>
          <a:bodyPr/>
          <a:lstStyle>
            <a:lvl1pPr algn="ctr">
              <a:defRPr lang="en-US" sz="8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742955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siness Imp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C49E777D-77AE-6C9F-78EB-57FE423DCD21}"/>
              </a:ext>
            </a:extLst>
          </p:cNvPr>
          <p:cNvSpPr/>
          <p:nvPr userDrawn="1"/>
        </p:nvSpPr>
        <p:spPr bwMode="auto">
          <a:xfrm rot="10800000">
            <a:off x="5850946" y="1991226"/>
            <a:ext cx="1492828" cy="172096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alpha val="7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286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4" name="Rectangle: Top Corners Rounded 3">
            <a:extLst>
              <a:ext uri="{FF2B5EF4-FFF2-40B4-BE49-F238E27FC236}">
                <a16:creationId xmlns:a16="http://schemas.microsoft.com/office/drawing/2014/main" id="{AA36565A-CC06-8390-77CC-2538A936107E}"/>
              </a:ext>
            </a:extLst>
          </p:cNvPr>
          <p:cNvSpPr/>
          <p:nvPr userDrawn="1"/>
        </p:nvSpPr>
        <p:spPr bwMode="auto">
          <a:xfrm rot="10800000">
            <a:off x="7914477" y="1991226"/>
            <a:ext cx="1492828" cy="172096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alpha val="7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286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869B36D9-3315-FDE0-EDE0-E25464CBBE10}"/>
              </a:ext>
            </a:extLst>
          </p:cNvPr>
          <p:cNvSpPr/>
          <p:nvPr userDrawn="1"/>
        </p:nvSpPr>
        <p:spPr bwMode="auto">
          <a:xfrm rot="10800000">
            <a:off x="9978008" y="1991226"/>
            <a:ext cx="1492828" cy="172096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alpha val="77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286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Segoe UI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E9AE189-67A7-1D71-43B6-11B627D5D0B9}"/>
              </a:ext>
            </a:extLst>
          </p:cNvPr>
          <p:cNvSpPr/>
          <p:nvPr userDrawn="1"/>
        </p:nvSpPr>
        <p:spPr bwMode="auto">
          <a:xfrm rot="10800000">
            <a:off x="5457824" y="2052318"/>
            <a:ext cx="160569" cy="160569"/>
          </a:xfrm>
          <a:custGeom>
            <a:avLst/>
            <a:gdLst>
              <a:gd name="connsiteX0" fmla="*/ 160569 w 160569"/>
              <a:gd name="connsiteY0" fmla="*/ 160569 h 160569"/>
              <a:gd name="connsiteX1" fmla="*/ 0 w 160569"/>
              <a:gd name="connsiteY1" fmla="*/ 160569 h 160569"/>
              <a:gd name="connsiteX2" fmla="*/ 160569 w 160569"/>
              <a:gd name="connsiteY2" fmla="*/ 0 h 16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569" h="160569">
                <a:moveTo>
                  <a:pt x="160569" y="160569"/>
                </a:moveTo>
                <a:lnTo>
                  <a:pt x="0" y="160569"/>
                </a:lnTo>
                <a:cubicBezTo>
                  <a:pt x="88680" y="160569"/>
                  <a:pt x="160569" y="88680"/>
                  <a:pt x="1605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FCD77F-66E4-830A-7E78-B5926A97FDE2}"/>
              </a:ext>
            </a:extLst>
          </p:cNvPr>
          <p:cNvSpPr/>
          <p:nvPr userDrawn="1"/>
        </p:nvSpPr>
        <p:spPr bwMode="auto">
          <a:xfrm rot="10800000" flipH="1">
            <a:off x="262405" y="1741711"/>
            <a:ext cx="11929593" cy="310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Rectangle: Single Corner Rounded 7">
            <a:extLst>
              <a:ext uri="{FF2B5EF4-FFF2-40B4-BE49-F238E27FC236}">
                <a16:creationId xmlns:a16="http://schemas.microsoft.com/office/drawing/2014/main" id="{9574F7C6-0567-14AA-0BD5-42726AB6A14B}"/>
              </a:ext>
            </a:extLst>
          </p:cNvPr>
          <p:cNvSpPr/>
          <p:nvPr userDrawn="1"/>
        </p:nvSpPr>
        <p:spPr bwMode="auto">
          <a:xfrm rot="10800000" flipH="1">
            <a:off x="-1" y="1741709"/>
            <a:ext cx="5457825" cy="4916265"/>
          </a:xfrm>
          <a:prstGeom prst="round1Rect">
            <a:avLst>
              <a:gd name="adj" fmla="val 3273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1B4D7F2-B773-83FD-029A-DA9738372797}"/>
              </a:ext>
            </a:extLst>
          </p:cNvPr>
          <p:cNvCxnSpPr>
            <a:cxnSpLocks/>
          </p:cNvCxnSpPr>
          <p:nvPr userDrawn="1"/>
        </p:nvCxnSpPr>
        <p:spPr>
          <a:xfrm>
            <a:off x="7629127" y="3991294"/>
            <a:ext cx="0" cy="2285681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Arrow: Bent 11">
            <a:extLst>
              <a:ext uri="{FF2B5EF4-FFF2-40B4-BE49-F238E27FC236}">
                <a16:creationId xmlns:a16="http://schemas.microsoft.com/office/drawing/2014/main" id="{1AC745DE-0C69-96FE-E9AE-027389F0BBFA}"/>
              </a:ext>
            </a:extLst>
          </p:cNvPr>
          <p:cNvSpPr/>
          <p:nvPr userDrawn="1"/>
        </p:nvSpPr>
        <p:spPr bwMode="auto">
          <a:xfrm rot="5400000" flipH="1">
            <a:off x="512440" y="1712591"/>
            <a:ext cx="4432937" cy="5457830"/>
          </a:xfrm>
          <a:prstGeom prst="bentArrow">
            <a:avLst>
              <a:gd name="adj1" fmla="val 25000"/>
              <a:gd name="adj2" fmla="val 0"/>
              <a:gd name="adj3" fmla="val 25000"/>
              <a:gd name="adj4" fmla="val 3807"/>
            </a:avLst>
          </a:prstGeom>
          <a:solidFill>
            <a:schemeClr val="accent1"/>
          </a:solidFill>
          <a:ln w="1270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3" name="Arrow: Bent 12">
            <a:extLst>
              <a:ext uri="{FF2B5EF4-FFF2-40B4-BE49-F238E27FC236}">
                <a16:creationId xmlns:a16="http://schemas.microsoft.com/office/drawing/2014/main" id="{76018BE7-A988-6E23-771E-5D6851766898}"/>
              </a:ext>
            </a:extLst>
          </p:cNvPr>
          <p:cNvSpPr/>
          <p:nvPr userDrawn="1"/>
        </p:nvSpPr>
        <p:spPr bwMode="auto">
          <a:xfrm rot="16200000" flipH="1">
            <a:off x="7483794" y="26353"/>
            <a:ext cx="2682240" cy="6734181"/>
          </a:xfrm>
          <a:prstGeom prst="bentArrow">
            <a:avLst>
              <a:gd name="adj1" fmla="val 25000"/>
              <a:gd name="adj2" fmla="val 0"/>
              <a:gd name="adj3" fmla="val 25000"/>
              <a:gd name="adj4" fmla="val 5935"/>
            </a:avLst>
          </a:prstGeom>
          <a:solidFill>
            <a:schemeClr val="accent1"/>
          </a:solidFill>
          <a:ln w="1270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C1C5EC6-742E-183C-3DBA-BB6275896828}"/>
              </a:ext>
            </a:extLst>
          </p:cNvPr>
          <p:cNvSpPr/>
          <p:nvPr userDrawn="1"/>
        </p:nvSpPr>
        <p:spPr bwMode="auto">
          <a:xfrm rot="10800000" flipH="1">
            <a:off x="-1" y="1741707"/>
            <a:ext cx="12191999" cy="991967"/>
          </a:xfrm>
          <a:custGeom>
            <a:avLst/>
            <a:gdLst>
              <a:gd name="connsiteX0" fmla="*/ 0 w 12191999"/>
              <a:gd name="connsiteY0" fmla="*/ 991967 h 991967"/>
              <a:gd name="connsiteX1" fmla="*/ 5276851 w 12191999"/>
              <a:gd name="connsiteY1" fmla="*/ 991967 h 991967"/>
              <a:gd name="connsiteX2" fmla="*/ 5276851 w 12191999"/>
              <a:gd name="connsiteY2" fmla="*/ 991964 h 991967"/>
              <a:gd name="connsiteX3" fmla="*/ 12191999 w 12191999"/>
              <a:gd name="connsiteY3" fmla="*/ 991964 h 991967"/>
              <a:gd name="connsiteX4" fmla="*/ 12191999 w 12191999"/>
              <a:gd name="connsiteY4" fmla="*/ 860778 h 991967"/>
              <a:gd name="connsiteX5" fmla="*/ 5539243 w 12191999"/>
              <a:gd name="connsiteY5" fmla="*/ 860778 h 991967"/>
              <a:gd name="connsiteX6" fmla="*/ 5461225 w 12191999"/>
              <a:gd name="connsiteY6" fmla="*/ 848983 h 991967"/>
              <a:gd name="connsiteX7" fmla="*/ 5297470 w 12191999"/>
              <a:gd name="connsiteY7" fmla="*/ 700514 h 991967"/>
              <a:gd name="connsiteX8" fmla="*/ 5276851 w 12191999"/>
              <a:gd name="connsiteY8" fmla="*/ 598383 h 991967"/>
              <a:gd name="connsiteX9" fmla="*/ 5276851 w 12191999"/>
              <a:gd name="connsiteY9" fmla="*/ 165331 h 991967"/>
              <a:gd name="connsiteX10" fmla="*/ 5111520 w 12191999"/>
              <a:gd name="connsiteY10" fmla="*/ 0 h 991967"/>
              <a:gd name="connsiteX11" fmla="*/ 0 w 12191999"/>
              <a:gd name="connsiteY11" fmla="*/ 0 h 99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1999" h="991967">
                <a:moveTo>
                  <a:pt x="0" y="991967"/>
                </a:moveTo>
                <a:lnTo>
                  <a:pt x="5276851" y="991967"/>
                </a:lnTo>
                <a:lnTo>
                  <a:pt x="5276851" y="991964"/>
                </a:lnTo>
                <a:lnTo>
                  <a:pt x="12191999" y="991964"/>
                </a:lnTo>
                <a:lnTo>
                  <a:pt x="12191999" y="860778"/>
                </a:lnTo>
                <a:lnTo>
                  <a:pt x="5539243" y="860778"/>
                </a:lnTo>
                <a:lnTo>
                  <a:pt x="5461225" y="848983"/>
                </a:lnTo>
                <a:cubicBezTo>
                  <a:pt x="5387274" y="825982"/>
                  <a:pt x="5327347" y="771150"/>
                  <a:pt x="5297470" y="700514"/>
                </a:cubicBezTo>
                <a:lnTo>
                  <a:pt x="5276851" y="598383"/>
                </a:lnTo>
                <a:lnTo>
                  <a:pt x="5276851" y="165331"/>
                </a:lnTo>
                <a:cubicBezTo>
                  <a:pt x="5276851" y="74021"/>
                  <a:pt x="5202830" y="0"/>
                  <a:pt x="511152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6327B1B-E882-0494-C1E6-B81863529C68}"/>
              </a:ext>
            </a:extLst>
          </p:cNvPr>
          <p:cNvSpPr/>
          <p:nvPr userDrawn="1"/>
        </p:nvSpPr>
        <p:spPr bwMode="auto">
          <a:xfrm>
            <a:off x="-7" y="1"/>
            <a:ext cx="12192006" cy="1741713"/>
          </a:xfrm>
          <a:prstGeom prst="rect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>
            <a:outerShdw blurRad="63500" sx="102000" sy="102000" algn="ctr" rotWithShape="0">
              <a:schemeClr val="tx1">
                <a:alpha val="4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DA3D19A-3F82-7B69-BB87-376F70892A58}"/>
              </a:ext>
            </a:extLst>
          </p:cNvPr>
          <p:cNvSpPr/>
          <p:nvPr userDrawn="1"/>
        </p:nvSpPr>
        <p:spPr bwMode="auto">
          <a:xfrm>
            <a:off x="8025382" y="2303247"/>
            <a:ext cx="1271018" cy="1271014"/>
          </a:xfrm>
          <a:prstGeom prst="ellipse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B4A2395-E8B5-44C6-5D16-BB3100547C3A}"/>
              </a:ext>
            </a:extLst>
          </p:cNvPr>
          <p:cNvSpPr/>
          <p:nvPr userDrawn="1"/>
        </p:nvSpPr>
        <p:spPr bwMode="auto">
          <a:xfrm>
            <a:off x="10088913" y="2303247"/>
            <a:ext cx="1271018" cy="1271014"/>
          </a:xfrm>
          <a:prstGeom prst="ellipse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930AEBB-0B3D-35AA-14A4-092156B9EABD}"/>
              </a:ext>
            </a:extLst>
          </p:cNvPr>
          <p:cNvSpPr/>
          <p:nvPr userDrawn="1"/>
        </p:nvSpPr>
        <p:spPr bwMode="auto">
          <a:xfrm>
            <a:off x="5961851" y="2303247"/>
            <a:ext cx="1271018" cy="1271014"/>
          </a:xfrm>
          <a:prstGeom prst="ellipse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7C550B8-64D2-D849-9036-FFF8E6366AE2}"/>
              </a:ext>
            </a:extLst>
          </p:cNvPr>
          <p:cNvCxnSpPr>
            <a:cxnSpLocks/>
          </p:cNvCxnSpPr>
          <p:nvPr userDrawn="1"/>
        </p:nvCxnSpPr>
        <p:spPr>
          <a:xfrm>
            <a:off x="9692658" y="3991294"/>
            <a:ext cx="0" cy="2276156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886196"/>
            <a:ext cx="11018520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4" name="Text Placeholder 11">
            <a:extLst>
              <a:ext uri="{FF2B5EF4-FFF2-40B4-BE49-F238E27FC236}">
                <a16:creationId xmlns:a16="http://schemas.microsoft.com/office/drawing/2014/main" id="{455F6BBA-1284-8D0A-5612-5126F0347F9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4200" y="2906340"/>
            <a:ext cx="4718304" cy="400110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2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C5A9A83D-5331-01A7-C56F-091E337FD3B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84200" y="506558"/>
            <a:ext cx="4718304" cy="215444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kumimoji="0" lang="en-US" sz="1400" b="1" i="0" u="none" strike="noStrike" kern="1200" cap="all" spc="150" normalizeH="0" baseline="0" dirty="0">
                <a:ln w="3175"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66" name="Text Placeholder 11">
            <a:extLst>
              <a:ext uri="{FF2B5EF4-FFF2-40B4-BE49-F238E27FC236}">
                <a16:creationId xmlns:a16="http://schemas.microsoft.com/office/drawing/2014/main" id="{F0F886B2-385B-AAF3-4752-63C8FC9362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36574" y="2692533"/>
            <a:ext cx="1121573" cy="49244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3200" b="0" i="0" u="none" strike="noStrike" kern="1200" cap="none" spc="120" normalizeH="0" baseline="0" dirty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defRPr>
            </a:lvl1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120" normalizeH="0" baseline="0" noProof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rPr>
              <a:t>XM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7" name="Text Placeholder 11">
            <a:extLst>
              <a:ext uri="{FF2B5EF4-FFF2-40B4-BE49-F238E27FC236}">
                <a16:creationId xmlns:a16="http://schemas.microsoft.com/office/drawing/2014/main" id="{792C0778-6740-A2F2-D9D6-401050247AF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100105" y="2692533"/>
            <a:ext cx="1121573" cy="49244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3200" b="0" i="0" u="none" strike="noStrike" kern="1200" cap="none" spc="120" normalizeH="0" baseline="0" dirty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defRPr>
            </a:lvl1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120" normalizeH="0" baseline="0" noProof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rPr>
              <a:t>XM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77A320B2-09D0-2808-D1DA-9D2CDE42A4D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163636" y="2692533"/>
            <a:ext cx="1121573" cy="49244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3200" b="0" i="0" u="none" strike="noStrike" kern="1200" cap="none" spc="120" normalizeH="0" baseline="0" dirty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defRPr>
            </a:lvl1pPr>
          </a:lstStyle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120" normalizeH="0" baseline="0" noProof="0">
                <a:ln>
                  <a:noFill/>
                </a:ln>
                <a:solidFill>
                  <a:srgbClr val="14938C"/>
                </a:solidFill>
                <a:effectLst/>
                <a:uLnTx/>
                <a:uFillTx/>
                <a:latin typeface="Segoe UI Semibold"/>
                <a:ea typeface="+mn-ea"/>
                <a:cs typeface="Segoe UI" pitchFamily="34" charset="0"/>
              </a:rPr>
              <a:t>XM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1" name="Text Placeholder 11">
            <a:extLst>
              <a:ext uri="{FF2B5EF4-FFF2-40B4-BE49-F238E27FC236}">
                <a16:creationId xmlns:a16="http://schemas.microsoft.com/office/drawing/2014/main" id="{BF26DCBC-28FD-8577-EDBA-69DF87E05D4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715000" y="4959583"/>
            <a:ext cx="1764792" cy="61555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600"/>
              </a:spcAft>
              <a:buClrTx/>
              <a:buSzPct val="90000"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F5765622-D82E-D4A9-DC62-8D7CEC03AF2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778461" y="4959583"/>
            <a:ext cx="1764792" cy="61555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600"/>
              </a:spcAft>
              <a:buClrTx/>
              <a:buSzPct val="90000"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93" name="Text Placeholder 11">
            <a:extLst>
              <a:ext uri="{FF2B5EF4-FFF2-40B4-BE49-F238E27FC236}">
                <a16:creationId xmlns:a16="http://schemas.microsoft.com/office/drawing/2014/main" id="{5D1FA0D8-1182-6252-22FC-8FADE330317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841991" y="4959583"/>
            <a:ext cx="1764792" cy="615553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600"/>
              </a:spcAft>
              <a:buClrTx/>
              <a:buSzPct val="90000"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94" name="Text Placeholder 20">
            <a:extLst>
              <a:ext uri="{FF2B5EF4-FFF2-40B4-BE49-F238E27FC236}">
                <a16:creationId xmlns:a16="http://schemas.microsoft.com/office/drawing/2014/main" id="{270BC17B-5220-3D25-2332-C72C0C6B988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715000" y="6460362"/>
            <a:ext cx="5891779" cy="138499"/>
          </a:xfrm>
        </p:spPr>
        <p:txBody>
          <a:bodyPr wrap="square" anchor="b">
            <a:spAutoFit/>
          </a:bodyPr>
          <a:lstStyle>
            <a:lvl1pPr marL="0" indent="0">
              <a:buNone/>
              <a:defRPr kumimoji="0" lang="en-US" sz="900" b="0" i="0" u="none" strike="noStrike" kern="1200" cap="none" spc="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/>
              <a:t>Add text here</a:t>
            </a:r>
          </a:p>
        </p:txBody>
      </p:sp>
      <p:sp>
        <p:nvSpPr>
          <p:cNvPr id="96" name="Picture Placeholder 56">
            <a:extLst>
              <a:ext uri="{FF2B5EF4-FFF2-40B4-BE49-F238E27FC236}">
                <a16:creationId xmlns:a16="http://schemas.microsoft.com/office/drawing/2014/main" id="{14A7F814-0638-C991-BC38-DD544463328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183321" y="3991294"/>
            <a:ext cx="828150" cy="828148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97" name="Picture Placeholder 56">
            <a:extLst>
              <a:ext uri="{FF2B5EF4-FFF2-40B4-BE49-F238E27FC236}">
                <a16:creationId xmlns:a16="http://schemas.microsoft.com/office/drawing/2014/main" id="{E119EA91-FE27-B7EC-21E6-9631DC496F90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8246782" y="3991294"/>
            <a:ext cx="828150" cy="828148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98" name="Picture Placeholder 56">
            <a:extLst>
              <a:ext uri="{FF2B5EF4-FFF2-40B4-BE49-F238E27FC236}">
                <a16:creationId xmlns:a16="http://schemas.microsoft.com/office/drawing/2014/main" id="{DA9B98A4-4886-A658-2638-E1EBA92CDCE3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10310312" y="3991294"/>
            <a:ext cx="828150" cy="828148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16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253615588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t re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46ECF8-54F8-D88C-D186-CE33E82FF93E}"/>
              </a:ext>
            </a:extLst>
          </p:cNvPr>
          <p:cNvSpPr/>
          <p:nvPr userDrawn="1"/>
        </p:nvSpPr>
        <p:spPr bwMode="auto">
          <a:xfrm rot="10800000" flipH="1">
            <a:off x="-13" y="734150"/>
            <a:ext cx="12192006" cy="17752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AE4766-CBC1-79E6-3602-2A189753B2B0}"/>
              </a:ext>
            </a:extLst>
          </p:cNvPr>
          <p:cNvSpPr/>
          <p:nvPr userDrawn="1"/>
        </p:nvSpPr>
        <p:spPr bwMode="auto">
          <a:xfrm rot="10800000">
            <a:off x="5457824" y="911674"/>
            <a:ext cx="160569" cy="160569"/>
          </a:xfrm>
          <a:custGeom>
            <a:avLst/>
            <a:gdLst>
              <a:gd name="connsiteX0" fmla="*/ 160569 w 160569"/>
              <a:gd name="connsiteY0" fmla="*/ 160569 h 160569"/>
              <a:gd name="connsiteX1" fmla="*/ 0 w 160569"/>
              <a:gd name="connsiteY1" fmla="*/ 160569 h 160569"/>
              <a:gd name="connsiteX2" fmla="*/ 160569 w 160569"/>
              <a:gd name="connsiteY2" fmla="*/ 0 h 16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569" h="160569">
                <a:moveTo>
                  <a:pt x="160569" y="160569"/>
                </a:moveTo>
                <a:lnTo>
                  <a:pt x="0" y="160569"/>
                </a:lnTo>
                <a:cubicBezTo>
                  <a:pt x="88680" y="160569"/>
                  <a:pt x="160569" y="88680"/>
                  <a:pt x="1605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Rectangle: Single Corner Rounded 4">
            <a:extLst>
              <a:ext uri="{FF2B5EF4-FFF2-40B4-BE49-F238E27FC236}">
                <a16:creationId xmlns:a16="http://schemas.microsoft.com/office/drawing/2014/main" id="{9A43E5FD-106D-F8CF-883B-EF304F36EA33}"/>
              </a:ext>
            </a:extLst>
          </p:cNvPr>
          <p:cNvSpPr/>
          <p:nvPr userDrawn="1"/>
        </p:nvSpPr>
        <p:spPr bwMode="auto">
          <a:xfrm rot="10800000" flipH="1">
            <a:off x="-1" y="911673"/>
            <a:ext cx="5457825" cy="5746301"/>
          </a:xfrm>
          <a:prstGeom prst="round1Rect">
            <a:avLst>
              <a:gd name="adj" fmla="val 3273"/>
            </a:avLst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Arrow: Bent 5">
            <a:extLst>
              <a:ext uri="{FF2B5EF4-FFF2-40B4-BE49-F238E27FC236}">
                <a16:creationId xmlns:a16="http://schemas.microsoft.com/office/drawing/2014/main" id="{6400E7DB-E1C2-7255-A78A-9C334A5C6761}"/>
              </a:ext>
            </a:extLst>
          </p:cNvPr>
          <p:cNvSpPr/>
          <p:nvPr userDrawn="1"/>
        </p:nvSpPr>
        <p:spPr bwMode="auto">
          <a:xfrm rot="5400000" flipH="1">
            <a:off x="512440" y="1712591"/>
            <a:ext cx="4432937" cy="5457830"/>
          </a:xfrm>
          <a:prstGeom prst="bentArrow">
            <a:avLst>
              <a:gd name="adj1" fmla="val 25000"/>
              <a:gd name="adj2" fmla="val 0"/>
              <a:gd name="adj3" fmla="val 25000"/>
              <a:gd name="adj4" fmla="val 3807"/>
            </a:avLst>
          </a:prstGeom>
          <a:solidFill>
            <a:schemeClr val="accent1"/>
          </a:solidFill>
          <a:ln w="1270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63EAAE-CCF2-73F7-B126-C91CE928C9A0}"/>
              </a:ext>
            </a:extLst>
          </p:cNvPr>
          <p:cNvSpPr/>
          <p:nvPr userDrawn="1"/>
        </p:nvSpPr>
        <p:spPr bwMode="auto">
          <a:xfrm>
            <a:off x="-7" y="1"/>
            <a:ext cx="12192006" cy="812069"/>
          </a:xfrm>
          <a:prstGeom prst="rect">
            <a:avLst/>
          </a:prstGeom>
          <a:solidFill>
            <a:schemeClr val="bg1"/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7044FF9-F588-1686-7B39-FE7F05E990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348870"/>
            <a:ext cx="11018520" cy="369332"/>
          </a:xfrm>
        </p:spPr>
        <p:txBody>
          <a:bodyPr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Arrow: Bent 9">
            <a:extLst>
              <a:ext uri="{FF2B5EF4-FFF2-40B4-BE49-F238E27FC236}">
                <a16:creationId xmlns:a16="http://schemas.microsoft.com/office/drawing/2014/main" id="{225DD3CD-BC72-C6B4-2042-0C31BD495560}"/>
              </a:ext>
            </a:extLst>
          </p:cNvPr>
          <p:cNvSpPr/>
          <p:nvPr userDrawn="1"/>
        </p:nvSpPr>
        <p:spPr bwMode="auto">
          <a:xfrm rot="16200000" flipH="1">
            <a:off x="7483794" y="-1114292"/>
            <a:ext cx="2682240" cy="6734181"/>
          </a:xfrm>
          <a:prstGeom prst="bentArrow">
            <a:avLst>
              <a:gd name="adj1" fmla="val 25000"/>
              <a:gd name="adj2" fmla="val 0"/>
              <a:gd name="adj3" fmla="val 25000"/>
              <a:gd name="adj4" fmla="val 5935"/>
            </a:avLst>
          </a:prstGeom>
          <a:solidFill>
            <a:schemeClr val="accent1"/>
          </a:solidFill>
          <a:ln w="1270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36092"/>
      </p:ext>
    </p:extLst>
  </p:cSld>
  <p:clrMapOvr>
    <a:masterClrMapping/>
  </p:clrMapOvr>
  <p:transition>
    <p:fade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9AC421B8-2C39-15D6-FC81-127FC4A6A410}"/>
              </a:ext>
            </a:extLst>
          </p:cNvPr>
          <p:cNvSpPr/>
          <p:nvPr userDrawn="1"/>
        </p:nvSpPr>
        <p:spPr bwMode="auto">
          <a:xfrm>
            <a:off x="10188" y="3735646"/>
            <a:ext cx="12048462" cy="318426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7FA8A09-6617-92BB-F8CF-BB483183A07F}"/>
              </a:ext>
            </a:extLst>
          </p:cNvPr>
          <p:cNvCxnSpPr>
            <a:cxnSpLocks/>
          </p:cNvCxnSpPr>
          <p:nvPr userDrawn="1"/>
        </p:nvCxnSpPr>
        <p:spPr>
          <a:xfrm flipV="1">
            <a:off x="4630329" y="3426510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77073A2-77E3-8950-299D-3974C95FDD85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6098247" y="4111425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341D6E7C-1965-0D53-B9EB-0EF9764C1E81}"/>
              </a:ext>
            </a:extLst>
          </p:cNvPr>
          <p:cNvCxnSpPr>
            <a:cxnSpLocks/>
          </p:cNvCxnSpPr>
          <p:nvPr userDrawn="1"/>
        </p:nvCxnSpPr>
        <p:spPr>
          <a:xfrm flipV="1">
            <a:off x="7566165" y="3426510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7883AE1-4972-ECD9-D6DD-9C88BBE94D93}"/>
              </a:ext>
            </a:extLst>
          </p:cNvPr>
          <p:cNvCxnSpPr>
            <a:cxnSpLocks/>
            <a:stCxn id="10" idx="0"/>
            <a:endCxn id="20" idx="4"/>
          </p:cNvCxnSpPr>
          <p:nvPr userDrawn="1"/>
        </p:nvCxnSpPr>
        <p:spPr>
          <a:xfrm flipH="1" flipV="1">
            <a:off x="9034083" y="4111425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97F54579-7B37-8E21-055D-F8506DB13437}"/>
              </a:ext>
            </a:extLst>
          </p:cNvPr>
          <p:cNvSpPr/>
          <p:nvPr userDrawn="1"/>
        </p:nvSpPr>
        <p:spPr bwMode="auto">
          <a:xfrm>
            <a:off x="1777211" y="4363208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037E56F-ECF6-82CF-5CAD-724709739A83}"/>
              </a:ext>
            </a:extLst>
          </p:cNvPr>
          <p:cNvSpPr/>
          <p:nvPr userDrawn="1"/>
        </p:nvSpPr>
        <p:spPr bwMode="auto">
          <a:xfrm>
            <a:off x="4713047" y="4363208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6BCB98-6F09-6FEA-2E49-AAEFFD627329}"/>
              </a:ext>
            </a:extLst>
          </p:cNvPr>
          <p:cNvSpPr/>
          <p:nvPr userDrawn="1"/>
        </p:nvSpPr>
        <p:spPr bwMode="auto">
          <a:xfrm>
            <a:off x="7648883" y="4363208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72CE325-811D-8010-DA2A-D3CE9A919BA4}"/>
              </a:ext>
            </a:extLst>
          </p:cNvPr>
          <p:cNvSpPr/>
          <p:nvPr userDrawn="1"/>
        </p:nvSpPr>
        <p:spPr bwMode="auto">
          <a:xfrm>
            <a:off x="309293" y="1199232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593FB05-820C-513D-A5EB-01D4F19C1E73}"/>
              </a:ext>
            </a:extLst>
          </p:cNvPr>
          <p:cNvSpPr/>
          <p:nvPr userDrawn="1"/>
        </p:nvSpPr>
        <p:spPr bwMode="auto">
          <a:xfrm>
            <a:off x="3245129" y="1199232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1E0F134-2735-6064-79D5-EEBC32CF5558}"/>
              </a:ext>
            </a:extLst>
          </p:cNvPr>
          <p:cNvSpPr/>
          <p:nvPr userDrawn="1"/>
        </p:nvSpPr>
        <p:spPr bwMode="auto">
          <a:xfrm>
            <a:off x="6180965" y="1199232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59A5C35-32F2-C019-9466-A8EA5F9F69D7}"/>
              </a:ext>
            </a:extLst>
          </p:cNvPr>
          <p:cNvSpPr/>
          <p:nvPr userDrawn="1"/>
        </p:nvSpPr>
        <p:spPr bwMode="auto">
          <a:xfrm>
            <a:off x="9116800" y="1199232"/>
            <a:ext cx="2770401" cy="2227278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  <a:effectLst>
            <a:outerShdw blurRad="38100" algn="ctr" rotWithShape="0">
              <a:schemeClr val="bg1">
                <a:lumMod val="50000"/>
                <a:alpha val="17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8900" tIns="1143000" rIns="88900" bIns="381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FFC58F4-509A-BBC8-740A-DC90026521FF}"/>
              </a:ext>
            </a:extLst>
          </p:cNvPr>
          <p:cNvSpPr/>
          <p:nvPr userDrawn="1"/>
        </p:nvSpPr>
        <p:spPr>
          <a:xfrm>
            <a:off x="1477927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D5866A-5827-FCCE-18B3-513F75186D50}"/>
              </a:ext>
            </a:extLst>
          </p:cNvPr>
          <p:cNvSpPr/>
          <p:nvPr userDrawn="1"/>
        </p:nvSpPr>
        <p:spPr>
          <a:xfrm>
            <a:off x="2945845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AD14159-DA23-DEFF-5535-25ED604CA625}"/>
              </a:ext>
            </a:extLst>
          </p:cNvPr>
          <p:cNvSpPr/>
          <p:nvPr userDrawn="1"/>
        </p:nvSpPr>
        <p:spPr>
          <a:xfrm>
            <a:off x="4413763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2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2B86796-C689-93E1-AA11-12D316F4C92A}"/>
              </a:ext>
            </a:extLst>
          </p:cNvPr>
          <p:cNvSpPr/>
          <p:nvPr userDrawn="1"/>
        </p:nvSpPr>
        <p:spPr>
          <a:xfrm>
            <a:off x="5881681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3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8138B66-3052-5320-EE57-9CB04AA02437}"/>
              </a:ext>
            </a:extLst>
          </p:cNvPr>
          <p:cNvSpPr/>
          <p:nvPr userDrawn="1"/>
        </p:nvSpPr>
        <p:spPr>
          <a:xfrm>
            <a:off x="7349599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4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6521086-AE93-422F-163B-CCD636CC3DC6}"/>
              </a:ext>
            </a:extLst>
          </p:cNvPr>
          <p:cNvSpPr/>
          <p:nvPr userDrawn="1"/>
        </p:nvSpPr>
        <p:spPr>
          <a:xfrm>
            <a:off x="8817517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5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1011F88-B7D0-C6AC-D801-D600EF8310FB}"/>
              </a:ext>
            </a:extLst>
          </p:cNvPr>
          <p:cNvSpPr/>
          <p:nvPr userDrawn="1"/>
        </p:nvSpPr>
        <p:spPr>
          <a:xfrm>
            <a:off x="10285434" y="3678293"/>
            <a:ext cx="433132" cy="433132"/>
          </a:xfrm>
          <a:prstGeom prst="ellipse">
            <a:avLst/>
          </a:prstGeom>
          <a:solidFill>
            <a:schemeClr val="bg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 Bold" panose="020B0802040204020203" pitchFamily="34" charset="0"/>
              </a:rPr>
              <a:t>6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8A18DA3-F323-162B-C7CB-EC86A67CF0D6}"/>
              </a:ext>
            </a:extLst>
          </p:cNvPr>
          <p:cNvCxnSpPr>
            <a:cxnSpLocks/>
            <a:stCxn id="22" idx="0"/>
            <a:endCxn id="14" idx="2"/>
          </p:cNvCxnSpPr>
          <p:nvPr userDrawn="1"/>
        </p:nvCxnSpPr>
        <p:spPr>
          <a:xfrm flipV="1">
            <a:off x="10502000" y="3426510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AE8A7FEF-0A9C-D00F-3A6B-E09C73444263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3162411" y="4111425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EED38E4-0E1C-F23D-9BAE-5FB9C353D678}"/>
              </a:ext>
            </a:extLst>
          </p:cNvPr>
          <p:cNvCxnSpPr>
            <a:cxnSpLocks/>
          </p:cNvCxnSpPr>
          <p:nvPr userDrawn="1"/>
        </p:nvCxnSpPr>
        <p:spPr>
          <a:xfrm flipV="1">
            <a:off x="1694493" y="3426510"/>
            <a:ext cx="1" cy="251783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dash"/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BC175DF2-4183-BB5C-7ACB-C6684DD0703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3848" y="2343138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1B5A7297-DE91-1A12-172E-0645F391776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19684" y="2343138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23E91340-EF29-F3DC-3807-6AE7C195E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55520" y="2343138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29" name="Text Placeholder 11">
            <a:extLst>
              <a:ext uri="{FF2B5EF4-FFF2-40B4-BE49-F238E27FC236}">
                <a16:creationId xmlns:a16="http://schemas.microsoft.com/office/drawing/2014/main" id="{BC4B9C08-2088-DFE3-60E9-2AA79144A73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191355" y="2343138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D58C93FB-B4A5-AEAC-A785-F557C034E9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851766" y="5500732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1" name="Text Placeholder 11">
            <a:extLst>
              <a:ext uri="{FF2B5EF4-FFF2-40B4-BE49-F238E27FC236}">
                <a16:creationId xmlns:a16="http://schemas.microsoft.com/office/drawing/2014/main" id="{EDFA4A35-BF71-058A-B48D-FF0D977DB8E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787602" y="5500732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E6531D51-5A29-7D2B-74C1-D0CB1DD130B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723438" y="5500732"/>
            <a:ext cx="2621290" cy="246221"/>
          </a:xfrm>
        </p:spPr>
        <p:txBody>
          <a:bodyPr anchor="t"/>
          <a:lstStyle>
            <a:lvl1pPr marL="0" indent="0" algn="ctr">
              <a:spcBef>
                <a:spcPts val="0"/>
              </a:spcBef>
              <a:buNone/>
              <a:def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text styles</a:t>
            </a:r>
          </a:p>
        </p:txBody>
      </p:sp>
      <p:sp>
        <p:nvSpPr>
          <p:cNvPr id="33" name="Picture Placeholder 56">
            <a:extLst>
              <a:ext uri="{FF2B5EF4-FFF2-40B4-BE49-F238E27FC236}">
                <a16:creationId xmlns:a16="http://schemas.microsoft.com/office/drawing/2014/main" id="{4B7B17AE-9FD4-78FD-625A-BF6DC1970342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59293" y="1262981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4" name="Picture Placeholder 56">
            <a:extLst>
              <a:ext uri="{FF2B5EF4-FFF2-40B4-BE49-F238E27FC236}">
                <a16:creationId xmlns:a16="http://schemas.microsoft.com/office/drawing/2014/main" id="{A4FA298A-FDB0-62D1-348C-BA97EE95C963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395129" y="1262981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5" name="Picture Placeholder 56">
            <a:extLst>
              <a:ext uri="{FF2B5EF4-FFF2-40B4-BE49-F238E27FC236}">
                <a16:creationId xmlns:a16="http://schemas.microsoft.com/office/drawing/2014/main" id="{A90042C2-9ECF-07BD-6584-798A2ABE8F7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30965" y="1262981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6" name="Picture Placeholder 56">
            <a:extLst>
              <a:ext uri="{FF2B5EF4-FFF2-40B4-BE49-F238E27FC236}">
                <a16:creationId xmlns:a16="http://schemas.microsoft.com/office/drawing/2014/main" id="{86701723-00E8-A3B0-15A8-A9AED8CC7E9F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9266800" y="1262981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7" name="Picture Placeholder 56">
            <a:extLst>
              <a:ext uri="{FF2B5EF4-FFF2-40B4-BE49-F238E27FC236}">
                <a16:creationId xmlns:a16="http://schemas.microsoft.com/office/drawing/2014/main" id="{F3D04200-5627-CE5C-6CE1-16F486651EF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798883" y="4429986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8" name="Picture Placeholder 56">
            <a:extLst>
              <a:ext uri="{FF2B5EF4-FFF2-40B4-BE49-F238E27FC236}">
                <a16:creationId xmlns:a16="http://schemas.microsoft.com/office/drawing/2014/main" id="{885C2546-BE15-1B4E-2F9E-A906A939426C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863047" y="4429986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9" name="Picture Placeholder 56">
            <a:extLst>
              <a:ext uri="{FF2B5EF4-FFF2-40B4-BE49-F238E27FC236}">
                <a16:creationId xmlns:a16="http://schemas.microsoft.com/office/drawing/2014/main" id="{28DF2A32-A1D1-E469-4143-AF20954B662F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1927211" y="4429986"/>
            <a:ext cx="2470400" cy="1003969"/>
          </a:xfrm>
          <a:prstGeom prst="rect">
            <a:avLst/>
          </a:prstGeom>
          <a:solidFill>
            <a:schemeClr val="bg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80092198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se case scenar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8">
            <a:extLst>
              <a:ext uri="{FF2B5EF4-FFF2-40B4-BE49-F238E27FC236}">
                <a16:creationId xmlns:a16="http://schemas.microsoft.com/office/drawing/2014/main" id="{DBC8F61F-4B74-83C0-C5CC-1B50F40FB9B1}"/>
              </a:ext>
            </a:extLst>
          </p:cNvPr>
          <p:cNvSpPr>
            <a:spLocks/>
          </p:cNvSpPr>
          <p:nvPr userDrawn="1"/>
        </p:nvSpPr>
        <p:spPr bwMode="auto">
          <a:xfrm>
            <a:off x="588262" y="1444511"/>
            <a:ext cx="11015476" cy="4838300"/>
          </a:xfrm>
          <a:prstGeom prst="roundRect">
            <a:avLst>
              <a:gd name="adj" fmla="val 2074"/>
            </a:avLst>
          </a:prstGeom>
          <a:solidFill>
            <a:schemeClr val="bg1">
              <a:alpha val="7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" b="0" i="0" u="none" strike="noStrike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BB46B9E-46BD-DBAF-3028-F610AE4972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72457"/>
            <a:ext cx="11018520" cy="43088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sz="2800"/>
          </a:p>
        </p:txBody>
      </p:sp>
      <p:sp>
        <p:nvSpPr>
          <p:cNvPr id="5" name="Rectangle: Rounded Corners 6">
            <a:extLst>
              <a:ext uri="{FF2B5EF4-FFF2-40B4-BE49-F238E27FC236}">
                <a16:creationId xmlns:a16="http://schemas.microsoft.com/office/drawing/2014/main" id="{7D654A5E-F201-075F-3F2B-A5A2F124FC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1107052" y="5349814"/>
            <a:ext cx="2705513" cy="582726"/>
          </a:xfrm>
          <a:prstGeom prst="roundRect">
            <a:avLst>
              <a:gd name="adj" fmla="val 8425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Segoe UI"/>
            </a:endParaRPr>
          </a:p>
        </p:txBody>
      </p:sp>
      <p:sp>
        <p:nvSpPr>
          <p:cNvPr id="6" name="Rectangle: Rounded Corners 4">
            <a:extLst>
              <a:ext uri="{FF2B5EF4-FFF2-40B4-BE49-F238E27FC236}">
                <a16:creationId xmlns:a16="http://schemas.microsoft.com/office/drawing/2014/main" id="{72364D96-BF87-7B10-EE55-88B4027BE036}"/>
              </a:ext>
            </a:extLst>
          </p:cNvPr>
          <p:cNvSpPr/>
          <p:nvPr userDrawn="1"/>
        </p:nvSpPr>
        <p:spPr bwMode="auto">
          <a:xfrm>
            <a:off x="1107052" y="4149512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1" i="0" u="none" strike="noStrike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cs typeface="Segoe UI" pitchFamily="34" charset="0"/>
            </a:endParaRPr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160DE83A-BDDA-85EA-B24A-7EA45065B7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8028777" y="5349814"/>
            <a:ext cx="2705513" cy="582726"/>
          </a:xfrm>
          <a:prstGeom prst="roundRect">
            <a:avLst>
              <a:gd name="adj" fmla="val 8425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Segoe UI"/>
            </a:endParaRPr>
          </a:p>
        </p:txBody>
      </p:sp>
      <p:sp>
        <p:nvSpPr>
          <p:cNvPr id="9" name="Rectangle: Rounded Corners 7">
            <a:extLst>
              <a:ext uri="{FF2B5EF4-FFF2-40B4-BE49-F238E27FC236}">
                <a16:creationId xmlns:a16="http://schemas.microsoft.com/office/drawing/2014/main" id="{F30029A5-3CAD-10FE-C3DF-12EE1477843B}"/>
              </a:ext>
            </a:extLst>
          </p:cNvPr>
          <p:cNvSpPr/>
          <p:nvPr userDrawn="1"/>
        </p:nvSpPr>
        <p:spPr bwMode="auto">
          <a:xfrm>
            <a:off x="8028777" y="4151674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1" i="0" u="none" strike="noStrike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cs typeface="Segoe UI" pitchFamily="34" charset="0"/>
            </a:endParaRPr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96115249-0466-04F3-6734-8C66104C0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1107052" y="2996299"/>
            <a:ext cx="2705513" cy="577209"/>
          </a:xfrm>
          <a:prstGeom prst="roundRect">
            <a:avLst>
              <a:gd name="adj" fmla="val 10001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1D8859E-399E-0E6D-5739-2DF5A179B09A}"/>
              </a:ext>
            </a:extLst>
          </p:cNvPr>
          <p:cNvSpPr/>
          <p:nvPr userDrawn="1"/>
        </p:nvSpPr>
        <p:spPr bwMode="auto">
          <a:xfrm>
            <a:off x="1107052" y="1741631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ea typeface="+mn-ea"/>
              <a:cs typeface="Segoe UI" pitchFamily="34" charset="0"/>
            </a:endParaRPr>
          </a:p>
        </p:txBody>
      </p:sp>
      <p:sp>
        <p:nvSpPr>
          <p:cNvPr id="13" name="Rectangle: Rounded Corners 6">
            <a:extLst>
              <a:ext uri="{FF2B5EF4-FFF2-40B4-BE49-F238E27FC236}">
                <a16:creationId xmlns:a16="http://schemas.microsoft.com/office/drawing/2014/main" id="{D2022330-7142-A975-F797-B40E74293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4575471" y="2996298"/>
            <a:ext cx="2705513" cy="577210"/>
          </a:xfrm>
          <a:prstGeom prst="roundRect">
            <a:avLst>
              <a:gd name="adj" fmla="val 8425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Segoe UI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F3D0C6F-863D-72B5-F9AD-018404B92694}"/>
              </a:ext>
            </a:extLst>
          </p:cNvPr>
          <p:cNvSpPr/>
          <p:nvPr userDrawn="1"/>
        </p:nvSpPr>
        <p:spPr bwMode="auto">
          <a:xfrm>
            <a:off x="4575472" y="1741631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1" i="0" u="none" strike="noStrike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cs typeface="Segoe UI" pitchFamily="34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6EC33A2-1B7B-5AC3-481D-652129036512}"/>
              </a:ext>
            </a:extLst>
          </p:cNvPr>
          <p:cNvSpPr/>
          <p:nvPr userDrawn="1"/>
        </p:nvSpPr>
        <p:spPr bwMode="auto">
          <a:xfrm>
            <a:off x="8028777" y="1741631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1" i="0" u="none" strike="noStrike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cs typeface="Segoe UI" pitchFamily="34" charset="0"/>
            </a:endParaRPr>
          </a:p>
        </p:txBody>
      </p:sp>
      <p:sp>
        <p:nvSpPr>
          <p:cNvPr id="17" name="Rectangle: Rounded Corners 6">
            <a:extLst>
              <a:ext uri="{FF2B5EF4-FFF2-40B4-BE49-F238E27FC236}">
                <a16:creationId xmlns:a16="http://schemas.microsoft.com/office/drawing/2014/main" id="{BB6E9850-57A5-C38A-AF82-7493542748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8028777" y="2996298"/>
            <a:ext cx="2705513" cy="577210"/>
          </a:xfrm>
          <a:prstGeom prst="roundRect">
            <a:avLst>
              <a:gd name="adj" fmla="val 8425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Segoe UI"/>
            </a:endParaRPr>
          </a:p>
        </p:txBody>
      </p:sp>
      <p:sp>
        <p:nvSpPr>
          <p:cNvPr id="19" name="Rectangle: Rounded Corners 6">
            <a:extLst>
              <a:ext uri="{FF2B5EF4-FFF2-40B4-BE49-F238E27FC236}">
                <a16:creationId xmlns:a16="http://schemas.microsoft.com/office/drawing/2014/main" id="{0C30235C-34C7-5FA7-38C1-DC1EAF7ACC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4575472" y="5349814"/>
            <a:ext cx="2705513" cy="582726"/>
          </a:xfrm>
          <a:prstGeom prst="roundRect">
            <a:avLst>
              <a:gd name="adj" fmla="val 8425"/>
            </a:avLst>
          </a:prstGeom>
          <a:solidFill>
            <a:schemeClr val="bg1">
              <a:alpha val="62000"/>
            </a:schemeClr>
          </a:solidFill>
          <a:ln w="12700" cap="flat" cmpd="sng" algn="ctr">
            <a:solidFill>
              <a:schemeClr val="bg1">
                <a:lumMod val="85000"/>
              </a:schemeClr>
            </a:solidFill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64008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Segoe UI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A9BC46D2-10F9-D85D-899D-7296553995AF}"/>
              </a:ext>
            </a:extLst>
          </p:cNvPr>
          <p:cNvSpPr/>
          <p:nvPr userDrawn="1"/>
        </p:nvSpPr>
        <p:spPr bwMode="auto">
          <a:xfrm>
            <a:off x="4575472" y="4152104"/>
            <a:ext cx="2705513" cy="343994"/>
          </a:xfrm>
          <a:prstGeom prst="roundRect">
            <a:avLst>
              <a:gd name="adj" fmla="val 50000"/>
            </a:avLst>
          </a:prstGeom>
          <a:solidFill>
            <a:srgbClr val="E0FAFF"/>
          </a:solidFill>
          <a:ln>
            <a:solidFill>
              <a:schemeClr val="bg2">
                <a:lumMod val="40000"/>
                <a:lumOff val="60000"/>
              </a:schemeClr>
            </a:solidFill>
            <a:headEnd type="none" w="med" len="med"/>
            <a:tailEnd type="none" w="med" len="med"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1" i="0" u="none" strike="noStrike" cap="none" spc="0" normalizeH="0" baseline="0" noProof="0">
              <a:ln w="3175"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cs typeface="Segoe UI" pitchFamily="34" charset="0"/>
            </a:endParaRPr>
          </a:p>
        </p:txBody>
      </p:sp>
      <p:sp>
        <p:nvSpPr>
          <p:cNvPr id="22" name="Rectangle: Rounded Corners 6">
            <a:extLst>
              <a:ext uri="{FF2B5EF4-FFF2-40B4-BE49-F238E27FC236}">
                <a16:creationId xmlns:a16="http://schemas.microsoft.com/office/drawing/2014/main" id="{CEBBAB11-DAAC-7F4D-A387-3E35951E73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588262" y="977145"/>
            <a:ext cx="1188720" cy="169396"/>
          </a:xfrm>
          <a:prstGeom prst="roundRect">
            <a:avLst>
              <a:gd name="adj" fmla="val 8425"/>
            </a:avLst>
          </a:prstGeom>
          <a:noFill/>
          <a:ln w="25400"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rPr>
              <a:t>Potential benefits</a:t>
            </a:r>
          </a:p>
        </p:txBody>
      </p:sp>
      <p:sp>
        <p:nvSpPr>
          <p:cNvPr id="25" name="Rectangle: Rounded Corners 6">
            <a:extLst>
              <a:ext uri="{FF2B5EF4-FFF2-40B4-BE49-F238E27FC236}">
                <a16:creationId xmlns:a16="http://schemas.microsoft.com/office/drawing/2014/main" id="{60338395-4A6B-FD31-84AC-D50D04DE76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1776982" y="940944"/>
            <a:ext cx="3256032" cy="236369"/>
          </a:xfrm>
          <a:prstGeom prst="roundRect">
            <a:avLst>
              <a:gd name="adj" fmla="val 50000"/>
            </a:avLst>
          </a:prstGeom>
          <a:solidFill>
            <a:srgbClr val="0090A8"/>
          </a:solidFill>
          <a:ln w="6350" cap="flat">
            <a:solidFill>
              <a:schemeClr val="bg2">
                <a:lumMod val="40000"/>
                <a:lumOff val="60000"/>
              </a:schemeClr>
            </a:soli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cs typeface="Segoe UI" pitchFamily="34" charset="0"/>
            </a:endParaRPr>
          </a:p>
        </p:txBody>
      </p:sp>
      <p:sp>
        <p:nvSpPr>
          <p:cNvPr id="27" name="Rectangle: Rounded Corners 6">
            <a:extLst>
              <a:ext uri="{FF2B5EF4-FFF2-40B4-BE49-F238E27FC236}">
                <a16:creationId xmlns:a16="http://schemas.microsoft.com/office/drawing/2014/main" id="{831F910D-2D26-33D4-33D0-94AD9C7736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5062344" y="940944"/>
            <a:ext cx="3256032" cy="236369"/>
          </a:xfrm>
          <a:prstGeom prst="roundRect">
            <a:avLst>
              <a:gd name="adj" fmla="val 50000"/>
            </a:avLst>
          </a:prstGeom>
          <a:solidFill>
            <a:srgbClr val="0090A8"/>
          </a:solidFill>
          <a:ln w="6350" cap="flat">
            <a:solidFill>
              <a:schemeClr val="bg2">
                <a:lumMod val="40000"/>
                <a:lumOff val="60000"/>
              </a:schemeClr>
            </a:soli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cs typeface="Segoe UI" pitchFamily="34" charset="0"/>
            </a:endParaRPr>
          </a:p>
        </p:txBody>
      </p:sp>
      <p:sp>
        <p:nvSpPr>
          <p:cNvPr id="28" name="Rectangle: Rounded Corners 6">
            <a:extLst>
              <a:ext uri="{FF2B5EF4-FFF2-40B4-BE49-F238E27FC236}">
                <a16:creationId xmlns:a16="http://schemas.microsoft.com/office/drawing/2014/main" id="{16AE1F24-276F-BADD-8687-083105730C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>
            <a:off x="8347706" y="940944"/>
            <a:ext cx="3256032" cy="236369"/>
          </a:xfrm>
          <a:prstGeom prst="roundRect">
            <a:avLst>
              <a:gd name="adj" fmla="val 50000"/>
            </a:avLst>
          </a:prstGeom>
          <a:solidFill>
            <a:srgbClr val="0090A8"/>
          </a:solidFill>
          <a:ln w="6350" cap="flat">
            <a:solidFill>
              <a:schemeClr val="bg2">
                <a:lumMod val="40000"/>
                <a:lumOff val="60000"/>
              </a:schemeClr>
            </a:soli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algn="ctr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cs typeface="Segoe UI" pitchFamily="34" charset="0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00388725-F43B-30CB-7BEA-3082A0751BA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06488" y="2195540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5824BBEC-F9FF-D13F-AF65-27DB6EB388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4297" y="2195540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CAD19BC1-B397-9CAD-0343-B9D9AB012D4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27603" y="2195540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30">
            <a:extLst>
              <a:ext uri="{FF2B5EF4-FFF2-40B4-BE49-F238E27FC236}">
                <a16:creationId xmlns:a16="http://schemas.microsoft.com/office/drawing/2014/main" id="{E09030D7-1CE7-C753-0913-73F2BD6E066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27602" y="4600473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0">
            <a:extLst>
              <a:ext uri="{FF2B5EF4-FFF2-40B4-BE49-F238E27FC236}">
                <a16:creationId xmlns:a16="http://schemas.microsoft.com/office/drawing/2014/main" id="{43B210B3-915E-3224-0316-A597910C340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74297" y="4600473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0">
            <a:extLst>
              <a:ext uri="{FF2B5EF4-FFF2-40B4-BE49-F238E27FC236}">
                <a16:creationId xmlns:a16="http://schemas.microsoft.com/office/drawing/2014/main" id="{EB35BD41-0A05-D176-B084-83B52E6A06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120992" y="4600473"/>
            <a:ext cx="2706687" cy="138499"/>
          </a:xfrm>
        </p:spPr>
        <p:txBody>
          <a:bodyPr/>
          <a:lstStyle>
            <a:lvl1pPr marL="0" indent="0" algn="ctr">
              <a:buFontTx/>
              <a:buNone/>
              <a:defRPr sz="900"/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0">
            <a:extLst>
              <a:ext uri="{FF2B5EF4-FFF2-40B4-BE49-F238E27FC236}">
                <a16:creationId xmlns:a16="http://schemas.microsoft.com/office/drawing/2014/main" id="{9DCA4606-0A3A-2F64-FE16-4DC17DFA1A2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275587" y="3215654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0">
            <a:extLst>
              <a:ext uri="{FF2B5EF4-FFF2-40B4-BE49-F238E27FC236}">
                <a16:creationId xmlns:a16="http://schemas.microsoft.com/office/drawing/2014/main" id="{F39FFD35-244B-67E4-CC43-43533E03F76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743419" y="3215653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0">
            <a:extLst>
              <a:ext uri="{FF2B5EF4-FFF2-40B4-BE49-F238E27FC236}">
                <a16:creationId xmlns:a16="http://schemas.microsoft.com/office/drawing/2014/main" id="{51CCEABD-BFD5-2296-4ABA-44CD58B5E38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196724" y="3215652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30">
            <a:extLst>
              <a:ext uri="{FF2B5EF4-FFF2-40B4-BE49-F238E27FC236}">
                <a16:creationId xmlns:a16="http://schemas.microsoft.com/office/drawing/2014/main" id="{CBC2C052-5B2D-90BA-DD85-F49C3C2CB92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0114" y="5571927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0">
            <a:extLst>
              <a:ext uri="{FF2B5EF4-FFF2-40B4-BE49-F238E27FC236}">
                <a16:creationId xmlns:a16="http://schemas.microsoft.com/office/drawing/2014/main" id="{82C54A50-1E30-8AD6-F8D6-FE2FE8265FD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43419" y="5575224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30">
            <a:extLst>
              <a:ext uri="{FF2B5EF4-FFF2-40B4-BE49-F238E27FC236}">
                <a16:creationId xmlns:a16="http://schemas.microsoft.com/office/drawing/2014/main" id="{40E4FBA5-CD14-842F-ABF4-E7569DF500D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196724" y="5571927"/>
            <a:ext cx="2368442" cy="138499"/>
          </a:xfrm>
        </p:spPr>
        <p:txBody>
          <a:bodyPr anchor="ctr"/>
          <a:lstStyle>
            <a:lvl1pPr marL="0" indent="0" algn="ctr">
              <a:buFontTx/>
              <a:buNone/>
              <a:defRPr sz="900" i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0">
            <a:extLst>
              <a:ext uri="{FF2B5EF4-FFF2-40B4-BE49-F238E27FC236}">
                <a16:creationId xmlns:a16="http://schemas.microsoft.com/office/drawing/2014/main" id="{D5316A94-E460-AA98-061B-783974C4DA2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275587" y="1840513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30">
            <a:extLst>
              <a:ext uri="{FF2B5EF4-FFF2-40B4-BE49-F238E27FC236}">
                <a16:creationId xmlns:a16="http://schemas.microsoft.com/office/drawing/2014/main" id="{4918B7D2-2C76-2AC6-61AE-979F9035CFD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743419" y="1840513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0">
            <a:extLst>
              <a:ext uri="{FF2B5EF4-FFF2-40B4-BE49-F238E27FC236}">
                <a16:creationId xmlns:a16="http://schemas.microsoft.com/office/drawing/2014/main" id="{E27A3E23-F88F-EC36-8FAD-713B80AB799A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196724" y="1840513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0">
            <a:extLst>
              <a:ext uri="{FF2B5EF4-FFF2-40B4-BE49-F238E27FC236}">
                <a16:creationId xmlns:a16="http://schemas.microsoft.com/office/drawing/2014/main" id="{B031F939-46F9-99B1-B621-B89043CB973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275587" y="4244565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0">
            <a:extLst>
              <a:ext uri="{FF2B5EF4-FFF2-40B4-BE49-F238E27FC236}">
                <a16:creationId xmlns:a16="http://schemas.microsoft.com/office/drawing/2014/main" id="{96AFEF9C-6938-50CE-D06F-DFAD75C1C0A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743419" y="4247157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0">
            <a:extLst>
              <a:ext uri="{FF2B5EF4-FFF2-40B4-BE49-F238E27FC236}">
                <a16:creationId xmlns:a16="http://schemas.microsoft.com/office/drawing/2014/main" id="{0E3863A0-C276-6DA9-F342-2B9A34E4DD7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196724" y="4246727"/>
            <a:ext cx="2368442" cy="153888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2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0">
            <a:extLst>
              <a:ext uri="{FF2B5EF4-FFF2-40B4-BE49-F238E27FC236}">
                <a16:creationId xmlns:a16="http://schemas.microsoft.com/office/drawing/2014/main" id="{738DC6BE-A655-DC85-5795-07894705E9F8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1921973" y="983183"/>
            <a:ext cx="2986358" cy="155346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0">
            <a:extLst>
              <a:ext uri="{FF2B5EF4-FFF2-40B4-BE49-F238E27FC236}">
                <a16:creationId xmlns:a16="http://schemas.microsoft.com/office/drawing/2014/main" id="{378DDB32-29A0-0110-DC84-7DC47D5F9EE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210366" y="983183"/>
            <a:ext cx="2986358" cy="155346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0">
            <a:extLst>
              <a:ext uri="{FF2B5EF4-FFF2-40B4-BE49-F238E27FC236}">
                <a16:creationId xmlns:a16="http://schemas.microsoft.com/office/drawing/2014/main" id="{2810AB8F-E59B-2FBB-3CE4-F86874307CE7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482543" y="983183"/>
            <a:ext cx="2986358" cy="155346"/>
          </a:xfrm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  <a:latin typeface="+mj-lt"/>
              </a:defRPr>
            </a:lvl1pPr>
            <a:lvl2pPr marL="228600" indent="0">
              <a:buFontTx/>
              <a:buNone/>
              <a:defRPr sz="900"/>
            </a:lvl2pPr>
            <a:lvl3pPr marL="457200" indent="0">
              <a:buFontTx/>
              <a:buNone/>
              <a:defRPr sz="900"/>
            </a:lvl3pPr>
            <a:lvl4pPr marL="661988" indent="0">
              <a:buFontTx/>
              <a:buNone/>
              <a:defRPr sz="900"/>
            </a:lvl4pPr>
            <a:lvl5pPr marL="855663" indent="0"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3423392"/>
      </p:ext>
    </p:extLst>
  </p:cSld>
  <p:clrMapOvr>
    <a:masterClrMapping/>
  </p:clrMapOvr>
  <p:transition>
    <p:fade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FCFEFD-88E5-4869-B5C3-1611B0B50E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8A212C2-8B30-4835-8711-AA981B6CFBE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84200" y="1435100"/>
            <a:ext cx="11018838" cy="483393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9662A5-6E2F-47B0-9B6E-E87983D37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 userDrawn="1"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273059212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orient="horz" pos="1272">
          <p15:clr>
            <a:srgbClr val="5ACBF0"/>
          </p15:clr>
        </p15:guide>
        <p15:guide id="3" orient="horz" pos="288">
          <p15:clr>
            <a:srgbClr val="5ACBF0"/>
          </p15:clr>
        </p15:guide>
        <p15:guide id="5" orient="horz" pos="904">
          <p15:clr>
            <a:srgbClr val="5ACBF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0343829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8" orient="horz" pos="86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745FF17-5C1B-1FAC-2B0B-F8AEED707486}"/>
              </a:ext>
            </a:extLst>
          </p:cNvPr>
          <p:cNvSpPr/>
          <p:nvPr userDrawn="1"/>
        </p:nvSpPr>
        <p:spPr bwMode="auto">
          <a:xfrm>
            <a:off x="613811" y="539253"/>
            <a:ext cx="5129764" cy="5642342"/>
          </a:xfrm>
          <a:prstGeom prst="roundRect">
            <a:avLst>
              <a:gd name="adj" fmla="val 2764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Picture Placeholder 56">
            <a:extLst>
              <a:ext uri="{FF2B5EF4-FFF2-40B4-BE49-F238E27FC236}">
                <a16:creationId xmlns:a16="http://schemas.microsoft.com/office/drawing/2014/main" id="{E9A60C29-70E4-48A8-1AD6-664797F8A49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84739" y="654733"/>
            <a:ext cx="1007561" cy="100756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latin typeface="+mj-lt"/>
              </a:defRPr>
            </a:lvl1pPr>
          </a:lstStyle>
          <a:p>
            <a:r>
              <a:rPr lang="en-US"/>
              <a:t>Customer Logo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5893444-D178-4644-717D-109F0DD21C94}"/>
              </a:ext>
            </a:extLst>
          </p:cNvPr>
          <p:cNvSpPr/>
          <p:nvPr userDrawn="1"/>
        </p:nvSpPr>
        <p:spPr bwMode="auto">
          <a:xfrm>
            <a:off x="501662" y="425311"/>
            <a:ext cx="11101485" cy="5848489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" name="Text Placeholder 61">
            <a:extLst>
              <a:ext uri="{FF2B5EF4-FFF2-40B4-BE49-F238E27FC236}">
                <a16:creationId xmlns:a16="http://schemas.microsoft.com/office/drawing/2014/main" id="{4172B0E9-6FE9-0DD5-1E51-93E86ED7A90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0" y="620645"/>
            <a:ext cx="5303520" cy="1645398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7" name="Text Placeholder 61">
            <a:extLst>
              <a:ext uri="{FF2B5EF4-FFF2-40B4-BE49-F238E27FC236}">
                <a16:creationId xmlns:a16="http://schemas.microsoft.com/office/drawing/2014/main" id="{80FEEA81-F148-6156-7F23-495D80BE68C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2529273"/>
            <a:ext cx="5303520" cy="1645398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8" name="Text Placeholder 61">
            <a:extLst>
              <a:ext uri="{FF2B5EF4-FFF2-40B4-BE49-F238E27FC236}">
                <a16:creationId xmlns:a16="http://schemas.microsoft.com/office/drawing/2014/main" id="{58EE2FA4-084E-E229-BFBD-11AEC567372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0" y="4437903"/>
            <a:ext cx="5303520" cy="1645398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9" name="Text Placeholder 61">
            <a:extLst>
              <a:ext uri="{FF2B5EF4-FFF2-40B4-BE49-F238E27FC236}">
                <a16:creationId xmlns:a16="http://schemas.microsoft.com/office/drawing/2014/main" id="{1F924E61-E2BA-0B66-0881-3B025F2F188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4739" y="1905000"/>
            <a:ext cx="4616175" cy="4013200"/>
          </a:xfrm>
        </p:spPr>
        <p:txBody>
          <a:bodyPr anchor="t">
            <a:noAutofit/>
          </a:bodyPr>
          <a:lstStyle>
            <a:lvl1pPr marL="0" indent="0">
              <a:lnSpc>
                <a:spcPct val="100000"/>
              </a:lnSpc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Semibold"/>
                <a:ea typeface="+mn-ea"/>
                <a:cs typeface="+mn-cs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description here</a:t>
            </a:r>
            <a:endParaRPr lang="en-US"/>
          </a:p>
        </p:txBody>
      </p:sp>
      <p:sp>
        <p:nvSpPr>
          <p:cNvPr id="10" name="Text Placeholder 23">
            <a:extLst>
              <a:ext uri="{FF2B5EF4-FFF2-40B4-BE49-F238E27FC236}">
                <a16:creationId xmlns:a16="http://schemas.microsoft.com/office/drawing/2014/main" id="{73231D4B-E7DA-ABEC-7C60-D50BEEB1062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28240" y="6460362"/>
            <a:ext cx="8106728" cy="138499"/>
          </a:xfrm>
        </p:spPr>
        <p:txBody>
          <a:bodyPr wrap="square" anchor="b">
            <a:spAutoFit/>
          </a:bodyPr>
          <a:lstStyle>
            <a:lvl1pPr marL="0" indent="0" algn="l">
              <a:buNone/>
              <a:defRPr sz="900">
                <a:solidFill>
                  <a:schemeClr val="bg1">
                    <a:lumMod val="5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GB"/>
              <a:t>Add text here</a:t>
            </a:r>
            <a:endParaRPr lang="en-U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6E5F2EA-15C9-BDAD-92EE-81CE16CA1A5A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397658"/>
            <a:ext cx="5303520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BC662B-9797-BF45-BD4E-D84EDDB7574C}"/>
              </a:ext>
            </a:extLst>
          </p:cNvPr>
          <p:cNvCxnSpPr>
            <a:cxnSpLocks/>
          </p:cNvCxnSpPr>
          <p:nvPr userDrawn="1"/>
        </p:nvCxnSpPr>
        <p:spPr>
          <a:xfrm>
            <a:off x="6096000" y="4306286"/>
            <a:ext cx="5303520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3272176"/>
      </p:ext>
    </p:extLst>
  </p:cSld>
  <p:clrMapOvr>
    <a:masterClrMapping/>
  </p:clrMapOvr>
  <p:transition>
    <p:fade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 - 5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8CA0A9E-D04E-E78D-3936-D2B21CA22E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096000" y="1624804"/>
            <a:ext cx="5275435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0195189-4305-E6E0-DD07-AFAB98CA6F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095999" y="2785070"/>
            <a:ext cx="5275435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DA550D1-9EC7-B798-3D4A-89BA2D57AA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095998" y="3945335"/>
            <a:ext cx="5275435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0AFC14A-3E75-F76D-0B7A-C96653D62F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095998" y="5105600"/>
            <a:ext cx="5275435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6CE3599-EC8A-AFA1-92AA-8C8AF057CBE3}"/>
              </a:ext>
            </a:extLst>
          </p:cNvPr>
          <p:cNvSpPr/>
          <p:nvPr userDrawn="1"/>
        </p:nvSpPr>
        <p:spPr bwMode="auto">
          <a:xfrm>
            <a:off x="613811" y="539253"/>
            <a:ext cx="5129764" cy="5642342"/>
          </a:xfrm>
          <a:prstGeom prst="roundRect">
            <a:avLst>
              <a:gd name="adj" fmla="val 2764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Picture Placeholder 56">
            <a:extLst>
              <a:ext uri="{FF2B5EF4-FFF2-40B4-BE49-F238E27FC236}">
                <a16:creationId xmlns:a16="http://schemas.microsoft.com/office/drawing/2014/main" id="{234432EB-E892-EF33-18BC-472C67F6495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84739" y="654733"/>
            <a:ext cx="1007561" cy="100756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latin typeface="+mj-lt"/>
              </a:defRPr>
            </a:lvl1pPr>
          </a:lstStyle>
          <a:p>
            <a:r>
              <a:rPr lang="en-US"/>
              <a:t>Customer Logo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B9AC8824-5AEB-8959-8D3B-621F26627B7E}"/>
              </a:ext>
            </a:extLst>
          </p:cNvPr>
          <p:cNvSpPr/>
          <p:nvPr userDrawn="1"/>
        </p:nvSpPr>
        <p:spPr bwMode="auto">
          <a:xfrm>
            <a:off x="501662" y="425311"/>
            <a:ext cx="11101485" cy="5848489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10" name="Text Placeholder 61">
            <a:extLst>
              <a:ext uri="{FF2B5EF4-FFF2-40B4-BE49-F238E27FC236}">
                <a16:creationId xmlns:a16="http://schemas.microsoft.com/office/drawing/2014/main" id="{8E4B6139-6467-872D-8F33-1A333E65FEF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0" y="620645"/>
            <a:ext cx="5303520" cy="848052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11" name="Text Placeholder 61">
            <a:extLst>
              <a:ext uri="{FF2B5EF4-FFF2-40B4-BE49-F238E27FC236}">
                <a16:creationId xmlns:a16="http://schemas.microsoft.com/office/drawing/2014/main" id="{82B001C5-E1D6-9A9E-EB23-429D24857AE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1780911"/>
            <a:ext cx="5303520" cy="848052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12" name="Text Placeholder 61">
            <a:extLst>
              <a:ext uri="{FF2B5EF4-FFF2-40B4-BE49-F238E27FC236}">
                <a16:creationId xmlns:a16="http://schemas.microsoft.com/office/drawing/2014/main" id="{8D650BC2-8AB4-58D3-780B-3E60C240D1F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0" y="2941177"/>
            <a:ext cx="5303520" cy="848051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13" name="Text Placeholder 61">
            <a:extLst>
              <a:ext uri="{FF2B5EF4-FFF2-40B4-BE49-F238E27FC236}">
                <a16:creationId xmlns:a16="http://schemas.microsoft.com/office/drawing/2014/main" id="{406D8B0D-9482-1175-E5E5-0E386C10C9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4739" y="1905000"/>
            <a:ext cx="4616175" cy="4013200"/>
          </a:xfrm>
        </p:spPr>
        <p:txBody>
          <a:bodyPr anchor="t">
            <a:noAutofit/>
          </a:bodyPr>
          <a:lstStyle>
            <a:lvl1pPr marL="0" indent="0">
              <a:lnSpc>
                <a:spcPct val="100000"/>
              </a:lnSpc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Semibold"/>
                <a:ea typeface="+mn-ea"/>
                <a:cs typeface="+mn-cs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description here</a:t>
            </a:r>
            <a:endParaRPr lang="en-US"/>
          </a:p>
        </p:txBody>
      </p:sp>
      <p:sp>
        <p:nvSpPr>
          <p:cNvPr id="14" name="Text Placeholder 23">
            <a:extLst>
              <a:ext uri="{FF2B5EF4-FFF2-40B4-BE49-F238E27FC236}">
                <a16:creationId xmlns:a16="http://schemas.microsoft.com/office/drawing/2014/main" id="{72F716FE-8A59-80ED-1368-E514AC66832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28240" y="6460362"/>
            <a:ext cx="8106728" cy="138499"/>
          </a:xfrm>
        </p:spPr>
        <p:txBody>
          <a:bodyPr wrap="square" anchor="b">
            <a:spAutoFit/>
          </a:bodyPr>
          <a:lstStyle>
            <a:lvl1pPr marL="0" indent="0" algn="l">
              <a:buNone/>
              <a:defRPr sz="900">
                <a:solidFill>
                  <a:schemeClr val="bg1">
                    <a:lumMod val="5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GB"/>
              <a:t>Add text here</a:t>
            </a:r>
            <a:endParaRPr lang="en-US"/>
          </a:p>
        </p:txBody>
      </p:sp>
      <p:sp>
        <p:nvSpPr>
          <p:cNvPr id="17" name="Text Placeholder 61">
            <a:extLst>
              <a:ext uri="{FF2B5EF4-FFF2-40B4-BE49-F238E27FC236}">
                <a16:creationId xmlns:a16="http://schemas.microsoft.com/office/drawing/2014/main" id="{6BB6AE42-F8EC-726D-04A8-C23A1E0F02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0" y="4101442"/>
            <a:ext cx="5303520" cy="848051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  <p:sp>
        <p:nvSpPr>
          <p:cNvPr id="18" name="Text Placeholder 61">
            <a:extLst>
              <a:ext uri="{FF2B5EF4-FFF2-40B4-BE49-F238E27FC236}">
                <a16:creationId xmlns:a16="http://schemas.microsoft.com/office/drawing/2014/main" id="{8D650BC2-8AB4-58D3-780B-3E60C240D1F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0" y="5261704"/>
            <a:ext cx="5303520" cy="848051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2000" b="0" i="0" u="none" strike="noStrike" kern="1200" cap="none" spc="0" normalizeH="0" baseline="0" dirty="0">
                <a:ln w="3175"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46623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points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38174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 - me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FB4F104-4F56-1C72-6B4B-6003D87CCAA1}"/>
              </a:ext>
            </a:extLst>
          </p:cNvPr>
          <p:cNvSpPr/>
          <p:nvPr userDrawn="1"/>
        </p:nvSpPr>
        <p:spPr bwMode="auto">
          <a:xfrm>
            <a:off x="613811" y="539253"/>
            <a:ext cx="5129764" cy="5642342"/>
          </a:xfrm>
          <a:prstGeom prst="roundRect">
            <a:avLst>
              <a:gd name="adj" fmla="val 2764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Picture Placeholder 56">
            <a:extLst>
              <a:ext uri="{FF2B5EF4-FFF2-40B4-BE49-F238E27FC236}">
                <a16:creationId xmlns:a16="http://schemas.microsoft.com/office/drawing/2014/main" id="{27C0FE8D-305C-E013-B424-6281F312CC6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84739" y="654733"/>
            <a:ext cx="1007561" cy="100756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latin typeface="+mj-lt"/>
              </a:defRPr>
            </a:lvl1pPr>
          </a:lstStyle>
          <a:p>
            <a:r>
              <a:rPr lang="en-US"/>
              <a:t>Customer Logo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C24262A-4B23-F365-A6E1-DFDEF065BC16}"/>
              </a:ext>
            </a:extLst>
          </p:cNvPr>
          <p:cNvSpPr/>
          <p:nvPr userDrawn="1"/>
        </p:nvSpPr>
        <p:spPr bwMode="auto">
          <a:xfrm>
            <a:off x="501662" y="425311"/>
            <a:ext cx="11101485" cy="5848489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9" name="Text Placeholder 61">
            <a:extLst>
              <a:ext uri="{FF2B5EF4-FFF2-40B4-BE49-F238E27FC236}">
                <a16:creationId xmlns:a16="http://schemas.microsoft.com/office/drawing/2014/main" id="{7BA21467-C364-F7C8-78AF-BFCDD4CE708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4739" y="1905000"/>
            <a:ext cx="4616175" cy="4013200"/>
          </a:xfrm>
        </p:spPr>
        <p:txBody>
          <a:bodyPr anchor="t">
            <a:noAutofit/>
          </a:bodyPr>
          <a:lstStyle>
            <a:lvl1pPr marL="0" indent="0">
              <a:lnSpc>
                <a:spcPct val="100000"/>
              </a:lnSpc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Semibold"/>
                <a:ea typeface="+mn-ea"/>
                <a:cs typeface="+mn-cs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description here</a:t>
            </a:r>
            <a:endParaRPr lang="en-US"/>
          </a:p>
        </p:txBody>
      </p:sp>
      <p:sp>
        <p:nvSpPr>
          <p:cNvPr id="10" name="Text Placeholder 23">
            <a:extLst>
              <a:ext uri="{FF2B5EF4-FFF2-40B4-BE49-F238E27FC236}">
                <a16:creationId xmlns:a16="http://schemas.microsoft.com/office/drawing/2014/main" id="{66B985D3-2063-EA15-71E7-16F224B2FA5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28240" y="6460362"/>
            <a:ext cx="8106728" cy="138499"/>
          </a:xfrm>
        </p:spPr>
        <p:txBody>
          <a:bodyPr wrap="square" anchor="b">
            <a:spAutoFit/>
          </a:bodyPr>
          <a:lstStyle>
            <a:lvl1pPr marL="0" indent="0" algn="l">
              <a:buNone/>
              <a:defRPr sz="900">
                <a:solidFill>
                  <a:schemeClr val="bg1">
                    <a:lumMod val="5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GB"/>
              <a:t>Add text here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05E87A4-AEBE-DC11-8E82-1732D10A4090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01861" y="812804"/>
            <a:ext cx="4953000" cy="505967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Insert media</a:t>
            </a:r>
          </a:p>
        </p:txBody>
      </p:sp>
    </p:spTree>
    <p:extLst>
      <p:ext uri="{BB962C8B-B14F-4D97-AF65-F5344CB8AC3E}">
        <p14:creationId xmlns:p14="http://schemas.microsoft.com/office/powerpoint/2010/main" val="2039270498"/>
      </p:ext>
    </p:extLst>
  </p:cSld>
  <p:clrMapOvr>
    <a:masterClrMapping/>
  </p:clrMapOvr>
  <p:transition>
    <p:fad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 - quot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EB94B67-E65E-F724-99D9-516DD2596A81}"/>
              </a:ext>
            </a:extLst>
          </p:cNvPr>
          <p:cNvSpPr/>
          <p:nvPr userDrawn="1"/>
        </p:nvSpPr>
        <p:spPr bwMode="auto">
          <a:xfrm>
            <a:off x="613810" y="539253"/>
            <a:ext cx="10877150" cy="5642342"/>
          </a:xfrm>
          <a:prstGeom prst="roundRect">
            <a:avLst>
              <a:gd name="adj" fmla="val 2764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Picture Placeholder 56">
            <a:extLst>
              <a:ext uri="{FF2B5EF4-FFF2-40B4-BE49-F238E27FC236}">
                <a16:creationId xmlns:a16="http://schemas.microsoft.com/office/drawing/2014/main" id="{33289C13-F335-E281-CD97-2DDCA84A107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379290" y="1006115"/>
            <a:ext cx="1433420" cy="143342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latin typeface="+mj-lt"/>
              </a:defRPr>
            </a:lvl1pPr>
          </a:lstStyle>
          <a:p>
            <a:r>
              <a:rPr lang="en-US"/>
              <a:t>Customer Logo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4A0E8B8-6C61-DAE2-E578-FC09246C5E8A}"/>
              </a:ext>
            </a:extLst>
          </p:cNvPr>
          <p:cNvSpPr/>
          <p:nvPr userDrawn="1"/>
        </p:nvSpPr>
        <p:spPr bwMode="auto">
          <a:xfrm>
            <a:off x="501662" y="425311"/>
            <a:ext cx="11101485" cy="5848489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6" name="Text Placeholder 61">
            <a:extLst>
              <a:ext uri="{FF2B5EF4-FFF2-40B4-BE49-F238E27FC236}">
                <a16:creationId xmlns:a16="http://schemas.microsoft.com/office/drawing/2014/main" id="{4BCA81E3-27B3-973D-770F-38FDD26E804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220886" y="3017520"/>
            <a:ext cx="7750229" cy="2900680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buNone/>
              <a:defRPr kumimoji="0" lang="en-US" sz="24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Semibold"/>
                <a:ea typeface="+mn-ea"/>
                <a:cs typeface="+mn-cs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Add description here</a:t>
            </a:r>
            <a:endParaRPr lang="en-US"/>
          </a:p>
        </p:txBody>
      </p:sp>
      <p:sp>
        <p:nvSpPr>
          <p:cNvPr id="7" name="Text Placeholder 23">
            <a:extLst>
              <a:ext uri="{FF2B5EF4-FFF2-40B4-BE49-F238E27FC236}">
                <a16:creationId xmlns:a16="http://schemas.microsoft.com/office/drawing/2014/main" id="{6E1FA416-D0B1-57D8-3551-18AFDD30E1D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28240" y="6460362"/>
            <a:ext cx="8106728" cy="138499"/>
          </a:xfrm>
        </p:spPr>
        <p:txBody>
          <a:bodyPr wrap="square" anchor="b">
            <a:spAutoFit/>
          </a:bodyPr>
          <a:lstStyle>
            <a:lvl1pPr marL="0" indent="0" algn="l">
              <a:buNone/>
              <a:defRPr sz="900">
                <a:solidFill>
                  <a:schemeClr val="bg1">
                    <a:lumMod val="5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GB"/>
              <a:t>Add text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08549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Top Corners Rounded 73">
            <a:extLst>
              <a:ext uri="{FF2B5EF4-FFF2-40B4-BE49-F238E27FC236}">
                <a16:creationId xmlns:a16="http://schemas.microsoft.com/office/drawing/2014/main" id="{69CAD30B-183C-B566-1DD0-14C83947DC2D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11708" y="-1675711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5998803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85F7F5-629E-9848-5530-5E22915E5A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10800000">
            <a:off x="8706865" y="3865058"/>
            <a:ext cx="210652" cy="210652"/>
            <a:chOff x="5214995" y="-1168400"/>
            <a:chExt cx="431800" cy="43180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BA35EB5-1CCE-07E5-D98D-E2CE7966E78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9" name="Rectangle 89">
              <a:extLst>
                <a:ext uri="{FF2B5EF4-FFF2-40B4-BE49-F238E27FC236}">
                  <a16:creationId xmlns:a16="http://schemas.microsoft.com/office/drawing/2014/main" id="{09754E23-14AC-E93B-8CD0-017310BC5DF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EC4D5-F4F3-FD05-51E3-1CBBD33EF1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10800000">
            <a:off x="5831616" y="3866381"/>
            <a:ext cx="210652" cy="210652"/>
            <a:chOff x="5214995" y="-1168400"/>
            <a:chExt cx="431800" cy="4318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4371CCE-0C0E-1B39-3EFD-D030B251D361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7F31363F-39CC-F0C1-3154-555D06FC36DE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7921DAF6-6EAB-A378-E669-ED33CA1C7C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</p:spPr>
        <p:txBody>
          <a:bodyPr/>
          <a:lstStyle>
            <a:lvl1pPr algn="ctr">
              <a:defRPr lang="en-US" sz="8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57683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 - 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F0480DC-D43B-D9D9-2E0C-F9D364345658}"/>
              </a:ext>
            </a:extLst>
          </p:cNvPr>
          <p:cNvSpPr/>
          <p:nvPr userDrawn="1"/>
        </p:nvSpPr>
        <p:spPr bwMode="auto">
          <a:xfrm>
            <a:off x="-1" y="3984702"/>
            <a:ext cx="3139024" cy="2873298"/>
          </a:xfrm>
          <a:custGeom>
            <a:avLst/>
            <a:gdLst>
              <a:gd name="connsiteX0" fmla="*/ 0 w 3139024"/>
              <a:gd name="connsiteY0" fmla="*/ 0 h 2873298"/>
              <a:gd name="connsiteX1" fmla="*/ 119063 w 3139024"/>
              <a:gd name="connsiteY1" fmla="*/ 0 h 2873298"/>
              <a:gd name="connsiteX2" fmla="*/ 228603 w 3139024"/>
              <a:gd name="connsiteY2" fmla="*/ 109540 h 2873298"/>
              <a:gd name="connsiteX3" fmla="*/ 228603 w 3139024"/>
              <a:gd name="connsiteY3" fmla="*/ 1142892 h 2873298"/>
              <a:gd name="connsiteX4" fmla="*/ 228604 w 3139024"/>
              <a:gd name="connsiteY4" fmla="*/ 1142892 h 2873298"/>
              <a:gd name="connsiteX5" fmla="*/ 228604 w 3139024"/>
              <a:gd name="connsiteY5" fmla="*/ 2296215 h 2873298"/>
              <a:gd name="connsiteX6" fmla="*/ 397337 w 3139024"/>
              <a:gd name="connsiteY6" fmla="*/ 2503243 h 2873298"/>
              <a:gd name="connsiteX7" fmla="*/ 439916 w 3139024"/>
              <a:gd name="connsiteY7" fmla="*/ 2507536 h 2873298"/>
              <a:gd name="connsiteX8" fmla="*/ 2781386 w 3139024"/>
              <a:gd name="connsiteY8" fmla="*/ 2507536 h 2873298"/>
              <a:gd name="connsiteX9" fmla="*/ 2960205 w 3139024"/>
              <a:gd name="connsiteY9" fmla="*/ 2507536 h 2873298"/>
              <a:gd name="connsiteX10" fmla="*/ 3039965 w 3139024"/>
              <a:gd name="connsiteY10" fmla="*/ 2507536 h 2873298"/>
              <a:gd name="connsiteX11" fmla="*/ 3139024 w 3139024"/>
              <a:gd name="connsiteY11" fmla="*/ 2606595 h 2873298"/>
              <a:gd name="connsiteX12" fmla="*/ 3139024 w 3139024"/>
              <a:gd name="connsiteY12" fmla="*/ 2873297 h 2873298"/>
              <a:gd name="connsiteX13" fmla="*/ 3039238 w 3139024"/>
              <a:gd name="connsiteY13" fmla="*/ 2873297 h 2873298"/>
              <a:gd name="connsiteX14" fmla="*/ 3039238 w 3139024"/>
              <a:gd name="connsiteY14" fmla="*/ 2873298 h 2873298"/>
              <a:gd name="connsiteX15" fmla="*/ 2960205 w 3139024"/>
              <a:gd name="connsiteY15" fmla="*/ 2873298 h 2873298"/>
              <a:gd name="connsiteX16" fmla="*/ 2781386 w 3139024"/>
              <a:gd name="connsiteY16" fmla="*/ 2873298 h 2873298"/>
              <a:gd name="connsiteX17" fmla="*/ 1 w 3139024"/>
              <a:gd name="connsiteY17" fmla="*/ 2873298 h 2873298"/>
              <a:gd name="connsiteX18" fmla="*/ 1 w 3139024"/>
              <a:gd name="connsiteY18" fmla="*/ 2285784 h 2873298"/>
              <a:gd name="connsiteX19" fmla="*/ 0 w 3139024"/>
              <a:gd name="connsiteY19" fmla="*/ 2285784 h 2873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39024" h="2873298">
                <a:moveTo>
                  <a:pt x="0" y="0"/>
                </a:moveTo>
                <a:lnTo>
                  <a:pt x="119063" y="0"/>
                </a:lnTo>
                <a:cubicBezTo>
                  <a:pt x="179560" y="0"/>
                  <a:pt x="228603" y="49043"/>
                  <a:pt x="228603" y="109540"/>
                </a:cubicBezTo>
                <a:lnTo>
                  <a:pt x="228603" y="1142892"/>
                </a:lnTo>
                <a:lnTo>
                  <a:pt x="228604" y="1142892"/>
                </a:lnTo>
                <a:lnTo>
                  <a:pt x="228604" y="2296215"/>
                </a:lnTo>
                <a:cubicBezTo>
                  <a:pt x="228604" y="2398336"/>
                  <a:pt x="301041" y="2483538"/>
                  <a:pt x="397337" y="2503243"/>
                </a:cubicBezTo>
                <a:lnTo>
                  <a:pt x="439916" y="2507536"/>
                </a:lnTo>
                <a:lnTo>
                  <a:pt x="2781386" y="2507536"/>
                </a:lnTo>
                <a:lnTo>
                  <a:pt x="2960205" y="2507536"/>
                </a:lnTo>
                <a:lnTo>
                  <a:pt x="3039965" y="2507536"/>
                </a:lnTo>
                <a:cubicBezTo>
                  <a:pt x="3094674" y="2507536"/>
                  <a:pt x="3139024" y="2551886"/>
                  <a:pt x="3139024" y="2606595"/>
                </a:cubicBezTo>
                <a:lnTo>
                  <a:pt x="3139024" y="2873297"/>
                </a:lnTo>
                <a:lnTo>
                  <a:pt x="3039238" y="2873297"/>
                </a:lnTo>
                <a:lnTo>
                  <a:pt x="3039238" y="2873298"/>
                </a:lnTo>
                <a:lnTo>
                  <a:pt x="2960205" y="2873298"/>
                </a:lnTo>
                <a:lnTo>
                  <a:pt x="2781386" y="2873298"/>
                </a:lnTo>
                <a:lnTo>
                  <a:pt x="1" y="2873298"/>
                </a:lnTo>
                <a:lnTo>
                  <a:pt x="1" y="2285784"/>
                </a:lnTo>
                <a:lnTo>
                  <a:pt x="0" y="228578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IN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9BC4FD8-13E6-E36B-0AF0-83D53FC2ADF6}"/>
              </a:ext>
            </a:extLst>
          </p:cNvPr>
          <p:cNvSpPr/>
          <p:nvPr userDrawn="1"/>
        </p:nvSpPr>
        <p:spPr bwMode="auto">
          <a:xfrm>
            <a:off x="293689" y="292101"/>
            <a:ext cx="11604624" cy="6114910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A2D0EB7-84B4-000E-5F45-03A3545FBD21}"/>
              </a:ext>
            </a:extLst>
          </p:cNvPr>
          <p:cNvSpPr/>
          <p:nvPr userDrawn="1"/>
        </p:nvSpPr>
        <p:spPr bwMode="auto">
          <a:xfrm>
            <a:off x="426720" y="428625"/>
            <a:ext cx="4392929" cy="5841862"/>
          </a:xfrm>
          <a:prstGeom prst="roundRect">
            <a:avLst>
              <a:gd name="adj" fmla="val 2323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B9C755D-AD1A-9CBB-683E-5E945889C890}"/>
              </a:ext>
            </a:extLst>
          </p:cNvPr>
          <p:cNvSpPr/>
          <p:nvPr userDrawn="1"/>
        </p:nvSpPr>
        <p:spPr bwMode="auto">
          <a:xfrm>
            <a:off x="584199" y="4930932"/>
            <a:ext cx="1973431" cy="1188720"/>
          </a:xfrm>
          <a:prstGeom prst="roundRect">
            <a:avLst>
              <a:gd name="adj" fmla="val 5825"/>
            </a:avLst>
          </a:prstGeom>
          <a:solidFill>
            <a:schemeClr val="bg1">
              <a:lumMod val="85000"/>
              <a:alpha val="3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cs typeface="Segoe UI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72B03D8-1E29-7C15-DF23-EC1F15B85ADF}"/>
              </a:ext>
            </a:extLst>
          </p:cNvPr>
          <p:cNvSpPr/>
          <p:nvPr userDrawn="1"/>
        </p:nvSpPr>
        <p:spPr bwMode="auto">
          <a:xfrm>
            <a:off x="2679531" y="4930933"/>
            <a:ext cx="1973431" cy="1186021"/>
          </a:xfrm>
          <a:prstGeom prst="roundRect">
            <a:avLst>
              <a:gd name="adj" fmla="val 5825"/>
            </a:avLst>
          </a:prstGeom>
          <a:solidFill>
            <a:schemeClr val="bg1">
              <a:lumMod val="85000"/>
              <a:alpha val="3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cs typeface="Segoe UI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A0AEB11-7DC2-7852-7AAE-822F0F4F5625}"/>
              </a:ext>
            </a:extLst>
          </p:cNvPr>
          <p:cNvSpPr txBox="1"/>
          <p:nvPr userDrawn="1"/>
        </p:nvSpPr>
        <p:spPr>
          <a:xfrm>
            <a:off x="5644830" y="2247167"/>
            <a:ext cx="266285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-5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Segoe UI Semibold"/>
                <a:ea typeface="+mn-ea"/>
                <a:cs typeface="Segoe UI Semibold"/>
              </a:rPr>
              <a:t>Current Solution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AA820C7-3C5F-5462-BFC3-BD6C0EE85ECA}"/>
              </a:ext>
            </a:extLst>
          </p:cNvPr>
          <p:cNvCxnSpPr>
            <a:cxnSpLocks/>
          </p:cNvCxnSpPr>
          <p:nvPr userDrawn="1"/>
        </p:nvCxnSpPr>
        <p:spPr>
          <a:xfrm flipV="1">
            <a:off x="4978399" y="2767452"/>
            <a:ext cx="3329281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822E7B7-A300-3398-92C8-685CE51BE7C0}"/>
              </a:ext>
            </a:extLst>
          </p:cNvPr>
          <p:cNvSpPr txBox="1"/>
          <p:nvPr userDrawn="1"/>
        </p:nvSpPr>
        <p:spPr>
          <a:xfrm>
            <a:off x="9102428" y="2247167"/>
            <a:ext cx="266285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US" sz="2000" b="1" spc="-5">
                <a:solidFill>
                  <a:schemeClr val="bg2"/>
                </a:solidFill>
                <a:latin typeface="Segoe UI Semibold"/>
                <a:cs typeface="Segoe UI Semibold"/>
              </a:rPr>
              <a:t>Looking Ahead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A4982DC-B8EB-F4C4-1ED0-AC71D8482F9A}"/>
              </a:ext>
            </a:extLst>
          </p:cNvPr>
          <p:cNvCxnSpPr>
            <a:cxnSpLocks/>
          </p:cNvCxnSpPr>
          <p:nvPr userDrawn="1"/>
        </p:nvCxnSpPr>
        <p:spPr>
          <a:xfrm flipV="1">
            <a:off x="8435997" y="2767452"/>
            <a:ext cx="3329281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: Shape 58">
            <a:extLst>
              <a:ext uri="{FF2B5EF4-FFF2-40B4-BE49-F238E27FC236}">
                <a16:creationId xmlns:a16="http://schemas.microsoft.com/office/drawing/2014/main" id="{22790B87-BCA6-D600-1CE2-0E27B1590470}"/>
              </a:ext>
            </a:extLst>
          </p:cNvPr>
          <p:cNvSpPr/>
          <p:nvPr userDrawn="1"/>
        </p:nvSpPr>
        <p:spPr>
          <a:xfrm flipH="1">
            <a:off x="4978399" y="2139884"/>
            <a:ext cx="526688" cy="52234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: Shape 58">
            <a:extLst>
              <a:ext uri="{FF2B5EF4-FFF2-40B4-BE49-F238E27FC236}">
                <a16:creationId xmlns:a16="http://schemas.microsoft.com/office/drawing/2014/main" id="{4B2D9CA3-DFE3-7309-3E64-5D79D7CEE8B7}"/>
              </a:ext>
            </a:extLst>
          </p:cNvPr>
          <p:cNvSpPr/>
          <p:nvPr userDrawn="1"/>
        </p:nvSpPr>
        <p:spPr>
          <a:xfrm flipH="1">
            <a:off x="8435997" y="2139884"/>
            <a:ext cx="526688" cy="52234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Rectangle: Single Corner Rounded 13">
            <a:extLst>
              <a:ext uri="{FF2B5EF4-FFF2-40B4-BE49-F238E27FC236}">
                <a16:creationId xmlns:a16="http://schemas.microsoft.com/office/drawing/2014/main" id="{5F52895E-A328-6C30-5C06-1219601380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auto">
          <a:xfrm flipH="1">
            <a:off x="4958078" y="4876800"/>
            <a:ext cx="7233915" cy="1981200"/>
          </a:xfrm>
          <a:prstGeom prst="round1Rect">
            <a:avLst>
              <a:gd name="adj" fmla="val 3955"/>
            </a:avLst>
          </a:prstGeom>
          <a:solidFill>
            <a:srgbClr val="FFFFFF"/>
          </a:solidFill>
          <a:ln w="952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190500" dist="63500" dir="2700000" algn="r" rotWithShape="0">
              <a:schemeClr val="bg1">
                <a:lumMod val="65000"/>
                <a:alpha val="25000"/>
              </a:scheme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err="1">
              <a:ln>
                <a:noFill/>
              </a:ln>
              <a:solidFill>
                <a:srgbClr val="000000"/>
              </a:solidFill>
              <a:effectLst>
                <a:outerShdw blurRad="50800" dist="3810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cs typeface="Segoe UI" pitchFamily="34" charset="0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AFAAED7-CC9A-7734-949F-7C0699C7989F}"/>
              </a:ext>
            </a:extLst>
          </p:cNvPr>
          <p:cNvSpPr/>
          <p:nvPr userDrawn="1"/>
        </p:nvSpPr>
        <p:spPr>
          <a:xfrm>
            <a:off x="5032376" y="4947177"/>
            <a:ext cx="258761" cy="205353"/>
          </a:xfrm>
          <a:custGeom>
            <a:avLst/>
            <a:gdLst>
              <a:gd name="connsiteX0" fmla="*/ 434170 w 434170"/>
              <a:gd name="connsiteY0" fmla="*/ 0 h 344558"/>
              <a:gd name="connsiteX1" fmla="*/ 434170 w 434170"/>
              <a:gd name="connsiteY1" fmla="*/ 74504 h 344558"/>
              <a:gd name="connsiteX2" fmla="*/ 335092 w 434170"/>
              <a:gd name="connsiteY2" fmla="*/ 170889 h 344558"/>
              <a:gd name="connsiteX3" fmla="*/ 434170 w 434170"/>
              <a:gd name="connsiteY3" fmla="*/ 170889 h 344558"/>
              <a:gd name="connsiteX4" fmla="*/ 434170 w 434170"/>
              <a:gd name="connsiteY4" fmla="*/ 344558 h 344558"/>
              <a:gd name="connsiteX5" fmla="*/ 260502 w 434170"/>
              <a:gd name="connsiteY5" fmla="*/ 344558 h 344558"/>
              <a:gd name="connsiteX6" fmla="*/ 260502 w 434170"/>
              <a:gd name="connsiteY6" fmla="*/ 170889 h 344558"/>
              <a:gd name="connsiteX7" fmla="*/ 434170 w 434170"/>
              <a:gd name="connsiteY7" fmla="*/ 0 h 344558"/>
              <a:gd name="connsiteX8" fmla="*/ 173668 w 434170"/>
              <a:gd name="connsiteY8" fmla="*/ 0 h 344558"/>
              <a:gd name="connsiteX9" fmla="*/ 173668 w 434170"/>
              <a:gd name="connsiteY9" fmla="*/ 74504 h 344558"/>
              <a:gd name="connsiteX10" fmla="*/ 74590 w 434170"/>
              <a:gd name="connsiteY10" fmla="*/ 170889 h 344558"/>
              <a:gd name="connsiteX11" fmla="*/ 173668 w 434170"/>
              <a:gd name="connsiteY11" fmla="*/ 170889 h 344558"/>
              <a:gd name="connsiteX12" fmla="*/ 173668 w 434170"/>
              <a:gd name="connsiteY12" fmla="*/ 344558 h 344558"/>
              <a:gd name="connsiteX13" fmla="*/ 0 w 434170"/>
              <a:gd name="connsiteY13" fmla="*/ 344558 h 344558"/>
              <a:gd name="connsiteX14" fmla="*/ 0 w 434170"/>
              <a:gd name="connsiteY14" fmla="*/ 170889 h 344558"/>
              <a:gd name="connsiteX15" fmla="*/ 173668 w 434170"/>
              <a:gd name="connsiteY15" fmla="*/ 0 h 34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34170" h="344558">
                <a:moveTo>
                  <a:pt x="434170" y="0"/>
                </a:moveTo>
                <a:lnTo>
                  <a:pt x="434170" y="74504"/>
                </a:lnTo>
                <a:cubicBezTo>
                  <a:pt x="380504" y="74530"/>
                  <a:pt x="336596" y="117244"/>
                  <a:pt x="335092" y="170889"/>
                </a:cubicBezTo>
                <a:lnTo>
                  <a:pt x="434170" y="170889"/>
                </a:lnTo>
                <a:lnTo>
                  <a:pt x="434170" y="344558"/>
                </a:lnTo>
                <a:lnTo>
                  <a:pt x="260502" y="344558"/>
                </a:lnTo>
                <a:lnTo>
                  <a:pt x="260502" y="170889"/>
                </a:lnTo>
                <a:cubicBezTo>
                  <a:pt x="262020" y="76062"/>
                  <a:pt x="339331" y="-12"/>
                  <a:pt x="434170" y="0"/>
                </a:cubicBezTo>
                <a:close/>
                <a:moveTo>
                  <a:pt x="173668" y="0"/>
                </a:moveTo>
                <a:lnTo>
                  <a:pt x="173668" y="74504"/>
                </a:lnTo>
                <a:cubicBezTo>
                  <a:pt x="120002" y="74530"/>
                  <a:pt x="76094" y="117244"/>
                  <a:pt x="74590" y="170889"/>
                </a:cubicBezTo>
                <a:lnTo>
                  <a:pt x="173668" y="170889"/>
                </a:lnTo>
                <a:lnTo>
                  <a:pt x="173668" y="344558"/>
                </a:lnTo>
                <a:lnTo>
                  <a:pt x="0" y="344558"/>
                </a:lnTo>
                <a:lnTo>
                  <a:pt x="0" y="170889"/>
                </a:lnTo>
                <a:cubicBezTo>
                  <a:pt x="1518" y="76062"/>
                  <a:pt x="78829" y="-12"/>
                  <a:pt x="17366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86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ACA0609-D155-40F1-2F6B-61B85A5FA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1358431"/>
            <a:ext cx="4064699" cy="430887"/>
          </a:xfrm>
        </p:spPr>
        <p:txBody>
          <a:bodyPr/>
          <a:lstStyle>
            <a:lvl1pPr marL="0" algn="l" defTabSz="93274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8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7" name="Text Placeholder 42">
            <a:extLst>
              <a:ext uri="{FF2B5EF4-FFF2-40B4-BE49-F238E27FC236}">
                <a16:creationId xmlns:a16="http://schemas.microsoft.com/office/drawing/2014/main" id="{EA67E6B9-ED1E-9B21-B421-7D7804FD221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88263" y="1903420"/>
            <a:ext cx="4064698" cy="246221"/>
          </a:xfr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42">
            <a:extLst>
              <a:ext uri="{FF2B5EF4-FFF2-40B4-BE49-F238E27FC236}">
                <a16:creationId xmlns:a16="http://schemas.microsoft.com/office/drawing/2014/main" id="{517347C2-C6D0-A7A7-C129-F3FA7757E6F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6978" y="4987142"/>
            <a:ext cx="1747873" cy="492443"/>
          </a:xfrm>
        </p:spPr>
        <p:txBody>
          <a:bodyPr wrap="square">
            <a:spAutoFit/>
          </a:bodyPr>
          <a:lstStyle>
            <a:lvl1pPr marL="0" indent="0">
              <a:buNone/>
              <a:defRPr sz="320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  <p:sp>
        <p:nvSpPr>
          <p:cNvPr id="19" name="Text Placeholder 42">
            <a:extLst>
              <a:ext uri="{FF2B5EF4-FFF2-40B4-BE49-F238E27FC236}">
                <a16:creationId xmlns:a16="http://schemas.microsoft.com/office/drawing/2014/main" id="{FA9F2B3C-8D16-9EEF-89C6-3B00BE12821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6978" y="5490205"/>
            <a:ext cx="1747873" cy="369332"/>
          </a:xfrm>
        </p:spPr>
        <p:txBody>
          <a:bodyPr wrap="square">
            <a:sp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42">
            <a:extLst>
              <a:ext uri="{FF2B5EF4-FFF2-40B4-BE49-F238E27FC236}">
                <a16:creationId xmlns:a16="http://schemas.microsoft.com/office/drawing/2014/main" id="{3098E8C2-9BB1-26AC-2564-C18F5FEFB7A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792310" y="4987142"/>
            <a:ext cx="1747873" cy="492443"/>
          </a:xfrm>
        </p:spPr>
        <p:txBody>
          <a:bodyPr wrap="square">
            <a:spAutoFit/>
          </a:bodyPr>
          <a:lstStyle>
            <a:lvl1pPr marL="0" indent="0">
              <a:buNone/>
              <a:defRPr sz="320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  <p:sp>
        <p:nvSpPr>
          <p:cNvPr id="21" name="Text Placeholder 42">
            <a:extLst>
              <a:ext uri="{FF2B5EF4-FFF2-40B4-BE49-F238E27FC236}">
                <a16:creationId xmlns:a16="http://schemas.microsoft.com/office/drawing/2014/main" id="{742416D9-83C6-58D4-B566-3D244E84499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792310" y="5490205"/>
            <a:ext cx="1747873" cy="369332"/>
          </a:xfrm>
        </p:spPr>
        <p:txBody>
          <a:bodyPr wrap="square">
            <a:sp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42">
            <a:extLst>
              <a:ext uri="{FF2B5EF4-FFF2-40B4-BE49-F238E27FC236}">
                <a16:creationId xmlns:a16="http://schemas.microsoft.com/office/drawing/2014/main" id="{70B6D3BA-5C89-64BF-0757-7FECCF07E6F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120640" y="5031849"/>
            <a:ext cx="6777671" cy="215444"/>
          </a:xfrm>
        </p:spPr>
        <p:txBody>
          <a:bodyPr wrap="square">
            <a:spAutoFit/>
          </a:bodyPr>
          <a:lstStyle>
            <a:lvl1pPr marL="0" indent="0">
              <a:buNone/>
              <a:defRPr sz="1400" i="1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42">
            <a:extLst>
              <a:ext uri="{FF2B5EF4-FFF2-40B4-BE49-F238E27FC236}">
                <a16:creationId xmlns:a16="http://schemas.microsoft.com/office/drawing/2014/main" id="{29545424-0147-6335-C6F1-506B67A3051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120640" y="6222345"/>
            <a:ext cx="6777671" cy="184666"/>
          </a:xfrm>
        </p:spPr>
        <p:txBody>
          <a:bodyPr wrap="square" anchor="b">
            <a:spAutoFit/>
          </a:bodyPr>
          <a:lstStyle>
            <a:lvl1pPr marL="0" indent="0" algn="r">
              <a:spcBef>
                <a:spcPts val="0"/>
              </a:spcBef>
              <a:buNone/>
              <a:defRPr sz="12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42">
            <a:extLst>
              <a:ext uri="{FF2B5EF4-FFF2-40B4-BE49-F238E27FC236}">
                <a16:creationId xmlns:a16="http://schemas.microsoft.com/office/drawing/2014/main" id="{DD3E1587-6802-84F9-7084-5C86440A34A1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978399" y="2872677"/>
            <a:ext cx="3329281" cy="246221"/>
          </a:xfrm>
        </p:spPr>
        <p:txBody>
          <a:bodyPr wrap="square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42">
            <a:extLst>
              <a:ext uri="{FF2B5EF4-FFF2-40B4-BE49-F238E27FC236}">
                <a16:creationId xmlns:a16="http://schemas.microsoft.com/office/drawing/2014/main" id="{CA3BDA25-320D-A6B1-9CE4-99CA3730596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435997" y="2872677"/>
            <a:ext cx="3329281" cy="246221"/>
          </a:xfrm>
        </p:spPr>
        <p:txBody>
          <a:bodyPr wrap="square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Picture Placeholder 56">
            <a:extLst>
              <a:ext uri="{FF2B5EF4-FFF2-40B4-BE49-F238E27FC236}">
                <a16:creationId xmlns:a16="http://schemas.microsoft.com/office/drawing/2014/main" id="{C278F43F-8A42-019C-441D-4C23A632795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84198" y="530398"/>
            <a:ext cx="1492251" cy="75071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20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grpSp>
        <p:nvGrpSpPr>
          <p:cNvPr id="27" name="Picture Placeholder 815">
            <a:extLst>
              <a:ext uri="{FF2B5EF4-FFF2-40B4-BE49-F238E27FC236}">
                <a16:creationId xmlns:a16="http://schemas.microsoft.com/office/drawing/2014/main" id="{09EC962C-AD71-501F-76E0-CB60A7AE11C2}"/>
              </a:ext>
            </a:extLst>
          </p:cNvPr>
          <p:cNvGrpSpPr/>
          <p:nvPr userDrawn="1"/>
        </p:nvGrpSpPr>
        <p:grpSpPr>
          <a:xfrm>
            <a:off x="8526088" y="2231221"/>
            <a:ext cx="297629" cy="297627"/>
            <a:chOff x="5026092" y="2187685"/>
            <a:chExt cx="297629" cy="297627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ADDC726-4200-E8E7-68F2-543A31AA6C18}"/>
                </a:ext>
              </a:extLst>
            </p:cNvPr>
            <p:cNvSpPr/>
            <p:nvPr/>
          </p:nvSpPr>
          <p:spPr>
            <a:xfrm>
              <a:off x="5186783" y="2187685"/>
              <a:ext cx="195964" cy="195968"/>
            </a:xfrm>
            <a:custGeom>
              <a:avLst/>
              <a:gdLst>
                <a:gd name="connsiteX0" fmla="*/ 130622 w 195964"/>
                <a:gd name="connsiteY0" fmla="*/ -1012 h 195968"/>
                <a:gd name="connsiteX1" fmla="*/ 130747 w 195964"/>
                <a:gd name="connsiteY1" fmla="*/ -1012 h 195968"/>
                <a:gd name="connsiteX2" fmla="*/ 136689 w 195964"/>
                <a:gd name="connsiteY2" fmla="*/ 4906 h 195968"/>
                <a:gd name="connsiteX3" fmla="*/ 136689 w 195964"/>
                <a:gd name="connsiteY3" fmla="*/ 32106 h 195968"/>
                <a:gd name="connsiteX4" fmla="*/ 141396 w 195964"/>
                <a:gd name="connsiteY4" fmla="*/ 27403 h 195968"/>
                <a:gd name="connsiteX5" fmla="*/ 154455 w 195964"/>
                <a:gd name="connsiteY5" fmla="*/ 21994 h 195968"/>
                <a:gd name="connsiteX6" fmla="*/ 167534 w 195964"/>
                <a:gd name="connsiteY6" fmla="*/ 27403 h 195968"/>
                <a:gd name="connsiteX7" fmla="*/ 167494 w 195964"/>
                <a:gd name="connsiteY7" fmla="*/ 53466 h 195968"/>
                <a:gd name="connsiteX8" fmla="*/ 162779 w 195964"/>
                <a:gd name="connsiteY8" fmla="*/ 58208 h 195968"/>
                <a:gd name="connsiteX9" fmla="*/ 189948 w 195964"/>
                <a:gd name="connsiteY9" fmla="*/ 58208 h 195968"/>
                <a:gd name="connsiteX10" fmla="*/ 194118 w 195964"/>
                <a:gd name="connsiteY10" fmla="*/ 59933 h 195968"/>
                <a:gd name="connsiteX11" fmla="*/ 194142 w 195964"/>
                <a:gd name="connsiteY11" fmla="*/ 68281 h 195968"/>
                <a:gd name="connsiteX12" fmla="*/ 152723 w 195964"/>
                <a:gd name="connsiteY12" fmla="*/ 109707 h 195968"/>
                <a:gd name="connsiteX13" fmla="*/ 148525 w 195964"/>
                <a:gd name="connsiteY13" fmla="*/ 111432 h 195968"/>
                <a:gd name="connsiteX14" fmla="*/ 109520 w 195964"/>
                <a:gd name="connsiteY14" fmla="*/ 111432 h 195968"/>
                <a:gd name="connsiteX15" fmla="*/ 31374 w 195964"/>
                <a:gd name="connsiteY15" fmla="*/ 189543 h 195968"/>
                <a:gd name="connsiteX16" fmla="*/ 5271 w 195964"/>
                <a:gd name="connsiteY16" fmla="*/ 189582 h 195968"/>
                <a:gd name="connsiteX17" fmla="*/ 5271 w 195964"/>
                <a:gd name="connsiteY17" fmla="*/ 163480 h 195968"/>
                <a:gd name="connsiteX18" fmla="*/ 83430 w 195964"/>
                <a:gd name="connsiteY18" fmla="*/ 85330 h 195968"/>
                <a:gd name="connsiteX19" fmla="*/ 83430 w 195964"/>
                <a:gd name="connsiteY19" fmla="*/ 46372 h 195968"/>
                <a:gd name="connsiteX20" fmla="*/ 85178 w 195964"/>
                <a:gd name="connsiteY20" fmla="*/ 42178 h 195968"/>
                <a:gd name="connsiteX21" fmla="*/ 126597 w 195964"/>
                <a:gd name="connsiteY21" fmla="*/ 752 h 195968"/>
                <a:gd name="connsiteX22" fmla="*/ 130618 w 195964"/>
                <a:gd name="connsiteY22" fmla="*/ -973 h 195968"/>
                <a:gd name="connsiteX23" fmla="*/ 130622 w 195964"/>
                <a:gd name="connsiteY23" fmla="*/ -1012 h 19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964" h="195968">
                  <a:moveTo>
                    <a:pt x="130622" y="-1012"/>
                  </a:moveTo>
                  <a:cubicBezTo>
                    <a:pt x="130665" y="-1012"/>
                    <a:pt x="130708" y="-1012"/>
                    <a:pt x="130747" y="-1012"/>
                  </a:cubicBezTo>
                  <a:cubicBezTo>
                    <a:pt x="134016" y="-1012"/>
                    <a:pt x="136677" y="1653"/>
                    <a:pt x="136689" y="4906"/>
                  </a:cubicBezTo>
                  <a:lnTo>
                    <a:pt x="136689" y="32106"/>
                  </a:lnTo>
                  <a:lnTo>
                    <a:pt x="141396" y="27403"/>
                  </a:lnTo>
                  <a:cubicBezTo>
                    <a:pt x="144974" y="23797"/>
                    <a:pt x="149713" y="21994"/>
                    <a:pt x="154455" y="21994"/>
                  </a:cubicBezTo>
                  <a:cubicBezTo>
                    <a:pt x="159201" y="21994"/>
                    <a:pt x="163951" y="23797"/>
                    <a:pt x="167534" y="27403"/>
                  </a:cubicBezTo>
                  <a:cubicBezTo>
                    <a:pt x="174694" y="34575"/>
                    <a:pt x="174663" y="46333"/>
                    <a:pt x="167494" y="53466"/>
                  </a:cubicBezTo>
                  <a:lnTo>
                    <a:pt x="162779" y="58208"/>
                  </a:lnTo>
                  <a:lnTo>
                    <a:pt x="189948" y="58208"/>
                  </a:lnTo>
                  <a:cubicBezTo>
                    <a:pt x="191508" y="58208"/>
                    <a:pt x="193009" y="58835"/>
                    <a:pt x="194118" y="59933"/>
                  </a:cubicBezTo>
                  <a:cubicBezTo>
                    <a:pt x="196434" y="62206"/>
                    <a:pt x="196446" y="65969"/>
                    <a:pt x="194142" y="68281"/>
                  </a:cubicBezTo>
                  <a:lnTo>
                    <a:pt x="152723" y="109707"/>
                  </a:lnTo>
                  <a:cubicBezTo>
                    <a:pt x="151610" y="110805"/>
                    <a:pt x="150101" y="111432"/>
                    <a:pt x="148525" y="111432"/>
                  </a:cubicBezTo>
                  <a:lnTo>
                    <a:pt x="109520" y="111432"/>
                  </a:lnTo>
                  <a:lnTo>
                    <a:pt x="31374" y="189543"/>
                  </a:lnTo>
                  <a:cubicBezTo>
                    <a:pt x="24209" y="196716"/>
                    <a:pt x="12436" y="196794"/>
                    <a:pt x="5271" y="189582"/>
                  </a:cubicBezTo>
                  <a:cubicBezTo>
                    <a:pt x="-1893" y="182449"/>
                    <a:pt x="-1893" y="170652"/>
                    <a:pt x="5271" y="163480"/>
                  </a:cubicBezTo>
                  <a:lnTo>
                    <a:pt x="83430" y="85330"/>
                  </a:lnTo>
                  <a:lnTo>
                    <a:pt x="83430" y="46372"/>
                  </a:lnTo>
                  <a:cubicBezTo>
                    <a:pt x="83430" y="44805"/>
                    <a:pt x="84061" y="43276"/>
                    <a:pt x="85178" y="42178"/>
                  </a:cubicBezTo>
                  <a:lnTo>
                    <a:pt x="126597" y="752"/>
                  </a:lnTo>
                  <a:cubicBezTo>
                    <a:pt x="127663" y="-306"/>
                    <a:pt x="129105" y="-934"/>
                    <a:pt x="130618" y="-973"/>
                  </a:cubicBezTo>
                  <a:lnTo>
                    <a:pt x="130622" y="-1012"/>
                  </a:lnTo>
                  <a:close/>
                </a:path>
              </a:pathLst>
            </a:custGeom>
            <a:solidFill>
              <a:srgbClr val="222043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21C93AB-532C-20E4-3436-01C072319E3A}"/>
                </a:ext>
              </a:extLst>
            </p:cNvPr>
            <p:cNvSpPr/>
            <p:nvPr/>
          </p:nvSpPr>
          <p:spPr>
            <a:xfrm>
              <a:off x="5026092" y="2187685"/>
              <a:ext cx="356654" cy="356653"/>
            </a:xfrm>
            <a:custGeom>
              <a:avLst/>
              <a:gdLst>
                <a:gd name="connsiteX0" fmla="*/ 178225 w 356654"/>
                <a:gd name="connsiteY0" fmla="*/ -1012 h 356653"/>
                <a:gd name="connsiteX1" fmla="*/ 254679 w 356654"/>
                <a:gd name="connsiteY1" fmla="*/ 16194 h 356653"/>
                <a:gd name="connsiteX2" fmla="*/ 236983 w 356654"/>
                <a:gd name="connsiteY2" fmla="*/ 33909 h 356653"/>
                <a:gd name="connsiteX3" fmla="*/ 231724 w 356654"/>
                <a:gd name="connsiteY3" fmla="*/ 46568 h 356653"/>
                <a:gd name="connsiteX4" fmla="*/ 231724 w 356654"/>
                <a:gd name="connsiteY4" fmla="*/ 51467 h 356653"/>
                <a:gd name="connsiteX5" fmla="*/ 178225 w 356654"/>
                <a:gd name="connsiteY5" fmla="*/ 40572 h 356653"/>
                <a:gd name="connsiteX6" fmla="*/ 41497 w 356654"/>
                <a:gd name="connsiteY6" fmla="*/ 177315 h 356653"/>
                <a:gd name="connsiteX7" fmla="*/ 178225 w 356654"/>
                <a:gd name="connsiteY7" fmla="*/ 314058 h 356653"/>
                <a:gd name="connsiteX8" fmla="*/ 314953 w 356654"/>
                <a:gd name="connsiteY8" fmla="*/ 177315 h 356653"/>
                <a:gd name="connsiteX9" fmla="*/ 304066 w 356654"/>
                <a:gd name="connsiteY9" fmla="*/ 123856 h 356653"/>
                <a:gd name="connsiteX10" fmla="*/ 308988 w 356654"/>
                <a:gd name="connsiteY10" fmla="*/ 123856 h 356653"/>
                <a:gd name="connsiteX11" fmla="*/ 321628 w 356654"/>
                <a:gd name="connsiteY11" fmla="*/ 118565 h 356653"/>
                <a:gd name="connsiteX12" fmla="*/ 339335 w 356654"/>
                <a:gd name="connsiteY12" fmla="*/ 100850 h 356653"/>
                <a:gd name="connsiteX13" fmla="*/ 356553 w 356654"/>
                <a:gd name="connsiteY13" fmla="*/ 177315 h 356653"/>
                <a:gd name="connsiteX14" fmla="*/ 178225 w 356654"/>
                <a:gd name="connsiteY14" fmla="*/ 355642 h 356653"/>
                <a:gd name="connsiteX15" fmla="*/ -102 w 356654"/>
                <a:gd name="connsiteY15" fmla="*/ 177315 h 356653"/>
                <a:gd name="connsiteX16" fmla="*/ 178225 w 356654"/>
                <a:gd name="connsiteY16" fmla="*/ -1012 h 35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6654" h="356653">
                  <a:moveTo>
                    <a:pt x="178225" y="-1012"/>
                  </a:moveTo>
                  <a:cubicBezTo>
                    <a:pt x="205578" y="-1012"/>
                    <a:pt x="231500" y="5181"/>
                    <a:pt x="254679" y="16194"/>
                  </a:cubicBezTo>
                  <a:lnTo>
                    <a:pt x="236983" y="33909"/>
                  </a:lnTo>
                  <a:cubicBezTo>
                    <a:pt x="233624" y="37240"/>
                    <a:pt x="231728" y="41826"/>
                    <a:pt x="231724" y="46568"/>
                  </a:cubicBezTo>
                  <a:lnTo>
                    <a:pt x="231724" y="51467"/>
                  </a:lnTo>
                  <a:cubicBezTo>
                    <a:pt x="215286" y="44451"/>
                    <a:pt x="197206" y="40572"/>
                    <a:pt x="178225" y="40572"/>
                  </a:cubicBezTo>
                  <a:cubicBezTo>
                    <a:pt x="102791" y="40572"/>
                    <a:pt x="41497" y="101908"/>
                    <a:pt x="41497" y="177315"/>
                  </a:cubicBezTo>
                  <a:cubicBezTo>
                    <a:pt x="41497" y="252761"/>
                    <a:pt x="102791" y="314058"/>
                    <a:pt x="178225" y="314058"/>
                  </a:cubicBezTo>
                  <a:cubicBezTo>
                    <a:pt x="253664" y="314058"/>
                    <a:pt x="314953" y="252761"/>
                    <a:pt x="314953" y="177315"/>
                  </a:cubicBezTo>
                  <a:cubicBezTo>
                    <a:pt x="314953" y="158346"/>
                    <a:pt x="311073" y="140278"/>
                    <a:pt x="304066" y="123856"/>
                  </a:cubicBezTo>
                  <a:lnTo>
                    <a:pt x="308988" y="123856"/>
                  </a:lnTo>
                  <a:cubicBezTo>
                    <a:pt x="313727" y="123856"/>
                    <a:pt x="318289" y="121936"/>
                    <a:pt x="321628" y="118565"/>
                  </a:cubicBezTo>
                  <a:lnTo>
                    <a:pt x="339335" y="100850"/>
                  </a:lnTo>
                  <a:cubicBezTo>
                    <a:pt x="350364" y="124052"/>
                    <a:pt x="356553" y="149958"/>
                    <a:pt x="356553" y="177315"/>
                  </a:cubicBezTo>
                  <a:cubicBezTo>
                    <a:pt x="356553" y="275728"/>
                    <a:pt x="276642" y="355642"/>
                    <a:pt x="178225" y="355642"/>
                  </a:cubicBezTo>
                  <a:cubicBezTo>
                    <a:pt x="79808" y="355642"/>
                    <a:pt x="-102" y="275728"/>
                    <a:pt x="-102" y="177315"/>
                  </a:cubicBezTo>
                  <a:cubicBezTo>
                    <a:pt x="-102" y="78902"/>
                    <a:pt x="79808" y="-1012"/>
                    <a:pt x="178225" y="-1012"/>
                  </a:cubicBezTo>
                  <a:close/>
                </a:path>
              </a:pathLst>
            </a:custGeom>
            <a:solidFill>
              <a:srgbClr val="BABABA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7C1AD78-3650-8535-12E9-70FE3F0DC1BB}"/>
                </a:ext>
              </a:extLst>
            </p:cNvPr>
            <p:cNvSpPr/>
            <p:nvPr/>
          </p:nvSpPr>
          <p:spPr>
            <a:xfrm>
              <a:off x="5108397" y="2269990"/>
              <a:ext cx="192048" cy="192044"/>
            </a:xfrm>
            <a:custGeom>
              <a:avLst/>
              <a:gdLst>
                <a:gd name="connsiteX0" fmla="*/ 95944 w 192048"/>
                <a:gd name="connsiteY0" fmla="*/ -1012 h 192044"/>
                <a:gd name="connsiteX1" fmla="*/ 138484 w 192048"/>
                <a:gd name="connsiteY1" fmla="*/ 9061 h 192044"/>
                <a:gd name="connsiteX2" fmla="*/ 105593 w 192048"/>
                <a:gd name="connsiteY2" fmla="*/ 41944 h 192044"/>
                <a:gd name="connsiteX3" fmla="*/ 95944 w 192048"/>
                <a:gd name="connsiteY3" fmla="*/ 41042 h 192044"/>
                <a:gd name="connsiteX4" fmla="*/ 41944 w 192048"/>
                <a:gd name="connsiteY4" fmla="*/ 95049 h 192044"/>
                <a:gd name="connsiteX5" fmla="*/ 95944 w 192048"/>
                <a:gd name="connsiteY5" fmla="*/ 149018 h 192044"/>
                <a:gd name="connsiteX6" fmla="*/ 149948 w 192048"/>
                <a:gd name="connsiteY6" fmla="*/ 95049 h 192044"/>
                <a:gd name="connsiteX7" fmla="*/ 149031 w 192048"/>
                <a:gd name="connsiteY7" fmla="*/ 85408 h 192044"/>
                <a:gd name="connsiteX8" fmla="*/ 181909 w 192048"/>
                <a:gd name="connsiteY8" fmla="*/ 52486 h 192044"/>
                <a:gd name="connsiteX9" fmla="*/ 191947 w 192048"/>
                <a:gd name="connsiteY9" fmla="*/ 95049 h 192044"/>
                <a:gd name="connsiteX10" fmla="*/ 95944 w 192048"/>
                <a:gd name="connsiteY10" fmla="*/ 191032 h 192044"/>
                <a:gd name="connsiteX11" fmla="*/ -102 w 192048"/>
                <a:gd name="connsiteY11" fmla="*/ 95049 h 192044"/>
                <a:gd name="connsiteX12" fmla="*/ 95944 w 192048"/>
                <a:gd name="connsiteY12" fmla="*/ -1012 h 19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48" h="192044">
                  <a:moveTo>
                    <a:pt x="95944" y="-1012"/>
                  </a:moveTo>
                  <a:cubicBezTo>
                    <a:pt x="111233" y="-1012"/>
                    <a:pt x="125644" y="2672"/>
                    <a:pt x="138484" y="9061"/>
                  </a:cubicBezTo>
                  <a:lnTo>
                    <a:pt x="105593" y="41944"/>
                  </a:lnTo>
                  <a:cubicBezTo>
                    <a:pt x="102458" y="41395"/>
                    <a:pt x="99244" y="41042"/>
                    <a:pt x="95944" y="41042"/>
                  </a:cubicBezTo>
                  <a:cubicBezTo>
                    <a:pt x="66185" y="41042"/>
                    <a:pt x="41944" y="65263"/>
                    <a:pt x="41944" y="95049"/>
                  </a:cubicBezTo>
                  <a:cubicBezTo>
                    <a:pt x="41944" y="124797"/>
                    <a:pt x="66185" y="149018"/>
                    <a:pt x="95944" y="149018"/>
                  </a:cubicBezTo>
                  <a:cubicBezTo>
                    <a:pt x="125703" y="149018"/>
                    <a:pt x="149948" y="124797"/>
                    <a:pt x="149948" y="95049"/>
                  </a:cubicBezTo>
                  <a:cubicBezTo>
                    <a:pt x="149948" y="91757"/>
                    <a:pt x="149603" y="88505"/>
                    <a:pt x="149031" y="85408"/>
                  </a:cubicBezTo>
                  <a:lnTo>
                    <a:pt x="181909" y="52486"/>
                  </a:lnTo>
                  <a:cubicBezTo>
                    <a:pt x="188278" y="65342"/>
                    <a:pt x="191947" y="79764"/>
                    <a:pt x="191947" y="95049"/>
                  </a:cubicBezTo>
                  <a:cubicBezTo>
                    <a:pt x="191947" y="147999"/>
                    <a:pt x="148905" y="191032"/>
                    <a:pt x="95944" y="191032"/>
                  </a:cubicBezTo>
                  <a:cubicBezTo>
                    <a:pt x="42987" y="191032"/>
                    <a:pt x="-102" y="147999"/>
                    <a:pt x="-102" y="95049"/>
                  </a:cubicBezTo>
                  <a:cubicBezTo>
                    <a:pt x="-102" y="42061"/>
                    <a:pt x="42987" y="-1012"/>
                    <a:pt x="95944" y="-1012"/>
                  </a:cubicBezTo>
                  <a:close/>
                </a:path>
              </a:pathLst>
            </a:custGeom>
            <a:solidFill>
              <a:srgbClr val="BABABA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865DA46-0E05-6520-33B2-0352CBD48635}"/>
              </a:ext>
            </a:extLst>
          </p:cNvPr>
          <p:cNvSpPr/>
          <p:nvPr userDrawn="1"/>
        </p:nvSpPr>
        <p:spPr>
          <a:xfrm>
            <a:off x="5191218" y="2482907"/>
            <a:ext cx="109033" cy="18172"/>
          </a:xfrm>
          <a:custGeom>
            <a:avLst/>
            <a:gdLst>
              <a:gd name="connsiteX0" fmla="*/ 0 w 1402079"/>
              <a:gd name="connsiteY0" fmla="*/ 0 h 233679"/>
              <a:gd name="connsiteX1" fmla="*/ 20320 w 1402079"/>
              <a:gd name="connsiteY1" fmla="*/ 233680 h 233679"/>
              <a:gd name="connsiteX2" fmla="*/ 1381760 w 1402079"/>
              <a:gd name="connsiteY2" fmla="*/ 233680 h 233679"/>
              <a:gd name="connsiteX3" fmla="*/ 1402080 w 1402079"/>
              <a:gd name="connsiteY3" fmla="*/ 0 h 23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2079" h="233679">
                <a:moveTo>
                  <a:pt x="0" y="0"/>
                </a:moveTo>
                <a:cubicBezTo>
                  <a:pt x="10160" y="81280"/>
                  <a:pt x="20320" y="152400"/>
                  <a:pt x="20320" y="233680"/>
                </a:cubicBezTo>
                <a:lnTo>
                  <a:pt x="1381760" y="233680"/>
                </a:lnTo>
                <a:cubicBezTo>
                  <a:pt x="1381760" y="152400"/>
                  <a:pt x="1391920" y="71120"/>
                  <a:pt x="140208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BF56CAE-AC56-0171-8943-02E4354E3388}"/>
              </a:ext>
            </a:extLst>
          </p:cNvPr>
          <p:cNvSpPr/>
          <p:nvPr userDrawn="1"/>
        </p:nvSpPr>
        <p:spPr>
          <a:xfrm>
            <a:off x="5192799" y="2516880"/>
            <a:ext cx="105872" cy="71109"/>
          </a:xfrm>
          <a:custGeom>
            <a:avLst/>
            <a:gdLst>
              <a:gd name="connsiteX0" fmla="*/ 0 w 1361440"/>
              <a:gd name="connsiteY0" fmla="*/ 0 h 914400"/>
              <a:gd name="connsiteX1" fmla="*/ 0 w 1361440"/>
              <a:gd name="connsiteY1" fmla="*/ 355600 h 914400"/>
              <a:gd name="connsiteX2" fmla="*/ 101600 w 1361440"/>
              <a:gd name="connsiteY2" fmla="*/ 457200 h 914400"/>
              <a:gd name="connsiteX3" fmla="*/ 132080 w 1361440"/>
              <a:gd name="connsiteY3" fmla="*/ 457200 h 914400"/>
              <a:gd name="connsiteX4" fmla="*/ 680720 w 1361440"/>
              <a:gd name="connsiteY4" fmla="*/ 914400 h 914400"/>
              <a:gd name="connsiteX5" fmla="*/ 1229360 w 1361440"/>
              <a:gd name="connsiteY5" fmla="*/ 457200 h 914400"/>
              <a:gd name="connsiteX6" fmla="*/ 1259840 w 1361440"/>
              <a:gd name="connsiteY6" fmla="*/ 457200 h 914400"/>
              <a:gd name="connsiteX7" fmla="*/ 1361440 w 1361440"/>
              <a:gd name="connsiteY7" fmla="*/ 355600 h 914400"/>
              <a:gd name="connsiteX8" fmla="*/ 1361440 w 1361440"/>
              <a:gd name="connsiteY8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1440" h="914400">
                <a:moveTo>
                  <a:pt x="0" y="0"/>
                </a:moveTo>
                <a:lnTo>
                  <a:pt x="0" y="355600"/>
                </a:lnTo>
                <a:cubicBezTo>
                  <a:pt x="0" y="416560"/>
                  <a:pt x="40640" y="457200"/>
                  <a:pt x="101600" y="457200"/>
                </a:cubicBezTo>
                <a:lnTo>
                  <a:pt x="132080" y="457200"/>
                </a:lnTo>
                <a:cubicBezTo>
                  <a:pt x="182880" y="711200"/>
                  <a:pt x="416560" y="914400"/>
                  <a:pt x="680720" y="914400"/>
                </a:cubicBezTo>
                <a:cubicBezTo>
                  <a:pt x="955040" y="914400"/>
                  <a:pt x="1178560" y="721360"/>
                  <a:pt x="1229360" y="457200"/>
                </a:cubicBezTo>
                <a:lnTo>
                  <a:pt x="1259840" y="457200"/>
                </a:lnTo>
                <a:cubicBezTo>
                  <a:pt x="1320800" y="457200"/>
                  <a:pt x="1361440" y="416560"/>
                  <a:pt x="1361440" y="355600"/>
                </a:cubicBezTo>
                <a:lnTo>
                  <a:pt x="136144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89CCC58-1485-6002-4C19-A251C37F512D}"/>
              </a:ext>
            </a:extLst>
          </p:cNvPr>
          <p:cNvSpPr/>
          <p:nvPr userDrawn="1"/>
        </p:nvSpPr>
        <p:spPr>
          <a:xfrm>
            <a:off x="5129784" y="2216511"/>
            <a:ext cx="232094" cy="249804"/>
          </a:xfrm>
          <a:custGeom>
            <a:avLst/>
            <a:gdLst>
              <a:gd name="connsiteX0" fmla="*/ 1409761 w 2984560"/>
              <a:gd name="connsiteY0" fmla="*/ 1730 h 3212289"/>
              <a:gd name="connsiteX1" fmla="*/ 7681 w 2984560"/>
              <a:gd name="connsiteY1" fmla="*/ 1332690 h 3212289"/>
              <a:gd name="connsiteX2" fmla="*/ 342961 w 2984560"/>
              <a:gd name="connsiteY2" fmla="*/ 2440130 h 3212289"/>
              <a:gd name="connsiteX3" fmla="*/ 749361 w 2984560"/>
              <a:gd name="connsiteY3" fmla="*/ 3212290 h 3212289"/>
              <a:gd name="connsiteX4" fmla="*/ 2232721 w 2984560"/>
              <a:gd name="connsiteY4" fmla="*/ 3212290 h 3212289"/>
              <a:gd name="connsiteX5" fmla="*/ 2639121 w 2984560"/>
              <a:gd name="connsiteY5" fmla="*/ 2429970 h 3212289"/>
              <a:gd name="connsiteX6" fmla="*/ 2984561 w 2984560"/>
              <a:gd name="connsiteY6" fmla="*/ 1485090 h 3212289"/>
              <a:gd name="connsiteX7" fmla="*/ 1409761 w 2984560"/>
              <a:gd name="connsiteY7" fmla="*/ 1730 h 321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4560" h="3212289">
                <a:moveTo>
                  <a:pt x="1409761" y="1730"/>
                </a:moveTo>
                <a:cubicBezTo>
                  <a:pt x="688401" y="42370"/>
                  <a:pt x="88961" y="611330"/>
                  <a:pt x="7681" y="1332690"/>
                </a:cubicBezTo>
                <a:cubicBezTo>
                  <a:pt x="-32959" y="1739090"/>
                  <a:pt x="88961" y="2135330"/>
                  <a:pt x="342961" y="2440130"/>
                </a:cubicBezTo>
                <a:cubicBezTo>
                  <a:pt x="536001" y="2673810"/>
                  <a:pt x="678241" y="2937970"/>
                  <a:pt x="749361" y="3212290"/>
                </a:cubicBezTo>
                <a:lnTo>
                  <a:pt x="2232721" y="3212290"/>
                </a:lnTo>
                <a:cubicBezTo>
                  <a:pt x="2303841" y="2937970"/>
                  <a:pt x="2446081" y="2663650"/>
                  <a:pt x="2639121" y="2429970"/>
                </a:cubicBezTo>
                <a:cubicBezTo>
                  <a:pt x="2862641" y="2165810"/>
                  <a:pt x="2984561" y="1830530"/>
                  <a:pt x="2984561" y="1485090"/>
                </a:cubicBezTo>
                <a:cubicBezTo>
                  <a:pt x="2984561" y="641810"/>
                  <a:pt x="2263201" y="-38910"/>
                  <a:pt x="1409761" y="1730"/>
                </a:cubicBezTo>
                <a:close/>
              </a:path>
            </a:pathLst>
          </a:custGeom>
          <a:solidFill>
            <a:srgbClr val="222043"/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Picture Placeholder 71">
            <a:extLst>
              <a:ext uri="{FF2B5EF4-FFF2-40B4-BE49-F238E27FC236}">
                <a16:creationId xmlns:a16="http://schemas.microsoft.com/office/drawing/2014/main" id="{8E8E9E01-1C51-882B-9946-59A8D8C398B8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4978397" y="428624"/>
            <a:ext cx="6786880" cy="1609132"/>
          </a:xfrm>
          <a:custGeom>
            <a:avLst/>
            <a:gdLst>
              <a:gd name="connsiteX0" fmla="*/ 0 w 6786880"/>
              <a:gd name="connsiteY0" fmla="*/ 0 h 1609132"/>
              <a:gd name="connsiteX1" fmla="*/ 6664681 w 6786880"/>
              <a:gd name="connsiteY1" fmla="*/ 0 h 1609132"/>
              <a:gd name="connsiteX2" fmla="*/ 6786880 w 6786880"/>
              <a:gd name="connsiteY2" fmla="*/ 122199 h 1609132"/>
              <a:gd name="connsiteX3" fmla="*/ 6786880 w 6786880"/>
              <a:gd name="connsiteY3" fmla="*/ 312388 h 1609132"/>
              <a:gd name="connsiteX4" fmla="*/ 6786880 w 6786880"/>
              <a:gd name="connsiteY4" fmla="*/ 1418943 h 1609132"/>
              <a:gd name="connsiteX5" fmla="*/ 6786880 w 6786880"/>
              <a:gd name="connsiteY5" fmla="*/ 1609132 h 1609132"/>
              <a:gd name="connsiteX6" fmla="*/ 0 w 6786880"/>
              <a:gd name="connsiteY6" fmla="*/ 1609132 h 1609132"/>
              <a:gd name="connsiteX7" fmla="*/ 0 w 6786880"/>
              <a:gd name="connsiteY7" fmla="*/ 1418943 h 1609132"/>
              <a:gd name="connsiteX8" fmla="*/ 0 w 6786880"/>
              <a:gd name="connsiteY8" fmla="*/ 190189 h 160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86880" h="1609132">
                <a:moveTo>
                  <a:pt x="0" y="0"/>
                </a:moveTo>
                <a:lnTo>
                  <a:pt x="6664681" y="0"/>
                </a:lnTo>
                <a:cubicBezTo>
                  <a:pt x="6732170" y="0"/>
                  <a:pt x="6786880" y="54710"/>
                  <a:pt x="6786880" y="122199"/>
                </a:cubicBezTo>
                <a:lnTo>
                  <a:pt x="6786880" y="312388"/>
                </a:lnTo>
                <a:lnTo>
                  <a:pt x="6786880" y="1418943"/>
                </a:lnTo>
                <a:lnTo>
                  <a:pt x="6786880" y="1609132"/>
                </a:lnTo>
                <a:lnTo>
                  <a:pt x="0" y="1609132"/>
                </a:lnTo>
                <a:lnTo>
                  <a:pt x="0" y="1418943"/>
                </a:lnTo>
                <a:lnTo>
                  <a:pt x="0" y="19018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3855657156"/>
      </p:ext>
    </p:extLst>
  </p:cSld>
  <p:clrMapOvr>
    <a:masterClrMapping/>
  </p:clrMapOvr>
  <p:transition>
    <p:fad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story - solution (no sta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BD4CED6-700C-4DD5-213E-A31A9143B0C6}"/>
              </a:ext>
            </a:extLst>
          </p:cNvPr>
          <p:cNvSpPr/>
          <p:nvPr userDrawn="1"/>
        </p:nvSpPr>
        <p:spPr bwMode="auto">
          <a:xfrm>
            <a:off x="-1" y="3984702"/>
            <a:ext cx="3139024" cy="2873298"/>
          </a:xfrm>
          <a:custGeom>
            <a:avLst/>
            <a:gdLst>
              <a:gd name="connsiteX0" fmla="*/ 0 w 3139024"/>
              <a:gd name="connsiteY0" fmla="*/ 0 h 2873298"/>
              <a:gd name="connsiteX1" fmla="*/ 119063 w 3139024"/>
              <a:gd name="connsiteY1" fmla="*/ 0 h 2873298"/>
              <a:gd name="connsiteX2" fmla="*/ 228603 w 3139024"/>
              <a:gd name="connsiteY2" fmla="*/ 109540 h 2873298"/>
              <a:gd name="connsiteX3" fmla="*/ 228603 w 3139024"/>
              <a:gd name="connsiteY3" fmla="*/ 1142892 h 2873298"/>
              <a:gd name="connsiteX4" fmla="*/ 228604 w 3139024"/>
              <a:gd name="connsiteY4" fmla="*/ 1142892 h 2873298"/>
              <a:gd name="connsiteX5" fmla="*/ 228604 w 3139024"/>
              <a:gd name="connsiteY5" fmla="*/ 2296215 h 2873298"/>
              <a:gd name="connsiteX6" fmla="*/ 397337 w 3139024"/>
              <a:gd name="connsiteY6" fmla="*/ 2503243 h 2873298"/>
              <a:gd name="connsiteX7" fmla="*/ 439916 w 3139024"/>
              <a:gd name="connsiteY7" fmla="*/ 2507536 h 2873298"/>
              <a:gd name="connsiteX8" fmla="*/ 2781386 w 3139024"/>
              <a:gd name="connsiteY8" fmla="*/ 2507536 h 2873298"/>
              <a:gd name="connsiteX9" fmla="*/ 2960205 w 3139024"/>
              <a:gd name="connsiteY9" fmla="*/ 2507536 h 2873298"/>
              <a:gd name="connsiteX10" fmla="*/ 3039965 w 3139024"/>
              <a:gd name="connsiteY10" fmla="*/ 2507536 h 2873298"/>
              <a:gd name="connsiteX11" fmla="*/ 3139024 w 3139024"/>
              <a:gd name="connsiteY11" fmla="*/ 2606595 h 2873298"/>
              <a:gd name="connsiteX12" fmla="*/ 3139024 w 3139024"/>
              <a:gd name="connsiteY12" fmla="*/ 2873297 h 2873298"/>
              <a:gd name="connsiteX13" fmla="*/ 3039238 w 3139024"/>
              <a:gd name="connsiteY13" fmla="*/ 2873297 h 2873298"/>
              <a:gd name="connsiteX14" fmla="*/ 3039238 w 3139024"/>
              <a:gd name="connsiteY14" fmla="*/ 2873298 h 2873298"/>
              <a:gd name="connsiteX15" fmla="*/ 2960205 w 3139024"/>
              <a:gd name="connsiteY15" fmla="*/ 2873298 h 2873298"/>
              <a:gd name="connsiteX16" fmla="*/ 2781386 w 3139024"/>
              <a:gd name="connsiteY16" fmla="*/ 2873298 h 2873298"/>
              <a:gd name="connsiteX17" fmla="*/ 1 w 3139024"/>
              <a:gd name="connsiteY17" fmla="*/ 2873298 h 2873298"/>
              <a:gd name="connsiteX18" fmla="*/ 1 w 3139024"/>
              <a:gd name="connsiteY18" fmla="*/ 2285784 h 2873298"/>
              <a:gd name="connsiteX19" fmla="*/ 0 w 3139024"/>
              <a:gd name="connsiteY19" fmla="*/ 2285784 h 2873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39024" h="2873298">
                <a:moveTo>
                  <a:pt x="0" y="0"/>
                </a:moveTo>
                <a:lnTo>
                  <a:pt x="119063" y="0"/>
                </a:lnTo>
                <a:cubicBezTo>
                  <a:pt x="179560" y="0"/>
                  <a:pt x="228603" y="49043"/>
                  <a:pt x="228603" y="109540"/>
                </a:cubicBezTo>
                <a:lnTo>
                  <a:pt x="228603" y="1142892"/>
                </a:lnTo>
                <a:lnTo>
                  <a:pt x="228604" y="1142892"/>
                </a:lnTo>
                <a:lnTo>
                  <a:pt x="228604" y="2296215"/>
                </a:lnTo>
                <a:cubicBezTo>
                  <a:pt x="228604" y="2398336"/>
                  <a:pt x="301041" y="2483538"/>
                  <a:pt x="397337" y="2503243"/>
                </a:cubicBezTo>
                <a:lnTo>
                  <a:pt x="439916" y="2507536"/>
                </a:lnTo>
                <a:lnTo>
                  <a:pt x="2781386" y="2507536"/>
                </a:lnTo>
                <a:lnTo>
                  <a:pt x="2960205" y="2507536"/>
                </a:lnTo>
                <a:lnTo>
                  <a:pt x="3039965" y="2507536"/>
                </a:lnTo>
                <a:cubicBezTo>
                  <a:pt x="3094674" y="2507536"/>
                  <a:pt x="3139024" y="2551886"/>
                  <a:pt x="3139024" y="2606595"/>
                </a:cubicBezTo>
                <a:lnTo>
                  <a:pt x="3139024" y="2873297"/>
                </a:lnTo>
                <a:lnTo>
                  <a:pt x="3039238" y="2873297"/>
                </a:lnTo>
                <a:lnTo>
                  <a:pt x="3039238" y="2873298"/>
                </a:lnTo>
                <a:lnTo>
                  <a:pt x="2960205" y="2873298"/>
                </a:lnTo>
                <a:lnTo>
                  <a:pt x="2781386" y="2873298"/>
                </a:lnTo>
                <a:lnTo>
                  <a:pt x="1" y="2873298"/>
                </a:lnTo>
                <a:lnTo>
                  <a:pt x="1" y="2285784"/>
                </a:lnTo>
                <a:lnTo>
                  <a:pt x="0" y="228578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IN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DC69A49-743E-FF27-9F8B-EDDD39668AB9}"/>
              </a:ext>
            </a:extLst>
          </p:cNvPr>
          <p:cNvSpPr/>
          <p:nvPr userDrawn="1"/>
        </p:nvSpPr>
        <p:spPr bwMode="auto">
          <a:xfrm>
            <a:off x="293689" y="292101"/>
            <a:ext cx="11604624" cy="6114910"/>
          </a:xfrm>
          <a:prstGeom prst="roundRect">
            <a:avLst>
              <a:gd name="adj" fmla="val 3187"/>
            </a:avLst>
          </a:prstGeom>
          <a:noFill/>
          <a:ln w="6350">
            <a:solidFill>
              <a:schemeClr val="bg1">
                <a:lumMod val="75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65321C1-AFA4-2450-0735-00358D9F64B0}"/>
              </a:ext>
            </a:extLst>
          </p:cNvPr>
          <p:cNvSpPr/>
          <p:nvPr userDrawn="1"/>
        </p:nvSpPr>
        <p:spPr bwMode="auto">
          <a:xfrm>
            <a:off x="426720" y="428625"/>
            <a:ext cx="4392929" cy="5841862"/>
          </a:xfrm>
          <a:prstGeom prst="roundRect">
            <a:avLst>
              <a:gd name="adj" fmla="val 2323"/>
            </a:avLst>
          </a:prstGeom>
          <a:solidFill>
            <a:schemeClr val="bg1">
              <a:alpha val="65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A83C07F-4FCA-C21E-0394-35A78AB8D4EE}"/>
              </a:ext>
            </a:extLst>
          </p:cNvPr>
          <p:cNvSpPr txBox="1"/>
          <p:nvPr userDrawn="1"/>
        </p:nvSpPr>
        <p:spPr>
          <a:xfrm>
            <a:off x="5644830" y="2247167"/>
            <a:ext cx="266285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-5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Segoe UI Semibold"/>
                <a:ea typeface="+mn-ea"/>
                <a:cs typeface="Segoe UI Semibold"/>
              </a:rPr>
              <a:t>Current Solution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Segoe UI Semibold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7CA7772-C21D-7441-6853-E76F3BBBFC06}"/>
              </a:ext>
            </a:extLst>
          </p:cNvPr>
          <p:cNvCxnSpPr>
            <a:cxnSpLocks/>
          </p:cNvCxnSpPr>
          <p:nvPr userDrawn="1"/>
        </p:nvCxnSpPr>
        <p:spPr>
          <a:xfrm flipV="1">
            <a:off x="4978399" y="2767452"/>
            <a:ext cx="3329281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B3FFE7E-5236-B500-94E6-09200B2658DD}"/>
              </a:ext>
            </a:extLst>
          </p:cNvPr>
          <p:cNvSpPr txBox="1"/>
          <p:nvPr userDrawn="1"/>
        </p:nvSpPr>
        <p:spPr>
          <a:xfrm>
            <a:off x="9102428" y="2247167"/>
            <a:ext cx="266285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US" sz="2000" b="1" spc="-5">
                <a:solidFill>
                  <a:schemeClr val="bg2"/>
                </a:solidFill>
                <a:latin typeface="Segoe UI Semibold"/>
                <a:cs typeface="Segoe UI Semibold"/>
              </a:rPr>
              <a:t>Looking Ahead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4C641C-8B2D-F9F1-A580-49DAB1C43C50}"/>
              </a:ext>
            </a:extLst>
          </p:cNvPr>
          <p:cNvCxnSpPr>
            <a:cxnSpLocks/>
          </p:cNvCxnSpPr>
          <p:nvPr userDrawn="1"/>
        </p:nvCxnSpPr>
        <p:spPr>
          <a:xfrm flipV="1">
            <a:off x="8435997" y="2767452"/>
            <a:ext cx="3329281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: Shape 58">
            <a:extLst>
              <a:ext uri="{FF2B5EF4-FFF2-40B4-BE49-F238E27FC236}">
                <a16:creationId xmlns:a16="http://schemas.microsoft.com/office/drawing/2014/main" id="{CE867CDD-8FF7-35CF-2869-8A2134058FE2}"/>
              </a:ext>
            </a:extLst>
          </p:cNvPr>
          <p:cNvSpPr/>
          <p:nvPr userDrawn="1"/>
        </p:nvSpPr>
        <p:spPr>
          <a:xfrm flipH="1">
            <a:off x="4978399" y="2139884"/>
            <a:ext cx="526688" cy="52234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: Shape 58">
            <a:extLst>
              <a:ext uri="{FF2B5EF4-FFF2-40B4-BE49-F238E27FC236}">
                <a16:creationId xmlns:a16="http://schemas.microsoft.com/office/drawing/2014/main" id="{28E9490E-518C-3453-EF6E-83DEFB2167F3}"/>
              </a:ext>
            </a:extLst>
          </p:cNvPr>
          <p:cNvSpPr/>
          <p:nvPr userDrawn="1"/>
        </p:nvSpPr>
        <p:spPr>
          <a:xfrm flipH="1">
            <a:off x="8435997" y="2139884"/>
            <a:ext cx="526688" cy="52234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764E4C4-69CF-276C-A76F-FA2F1940B9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1358431"/>
            <a:ext cx="4064699" cy="430887"/>
          </a:xfrm>
        </p:spPr>
        <p:txBody>
          <a:bodyPr/>
          <a:lstStyle>
            <a:lvl1pPr marL="0" algn="l" defTabSz="93274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8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7" name="Text Placeholder 42">
            <a:extLst>
              <a:ext uri="{FF2B5EF4-FFF2-40B4-BE49-F238E27FC236}">
                <a16:creationId xmlns:a16="http://schemas.microsoft.com/office/drawing/2014/main" id="{13F9CD75-87C9-E734-1E5F-9B0CE30EF45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88263" y="1903420"/>
            <a:ext cx="4064698" cy="246221"/>
          </a:xfr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None/>
              <a:defRPr sz="16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42">
            <a:extLst>
              <a:ext uri="{FF2B5EF4-FFF2-40B4-BE49-F238E27FC236}">
                <a16:creationId xmlns:a16="http://schemas.microsoft.com/office/drawing/2014/main" id="{12D956B7-3401-68D7-E2CF-F76A1F32B7B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978399" y="2872677"/>
            <a:ext cx="3329281" cy="246221"/>
          </a:xfrm>
        </p:spPr>
        <p:txBody>
          <a:bodyPr wrap="square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42">
            <a:extLst>
              <a:ext uri="{FF2B5EF4-FFF2-40B4-BE49-F238E27FC236}">
                <a16:creationId xmlns:a16="http://schemas.microsoft.com/office/drawing/2014/main" id="{F4228D93-A8F9-CA26-B4DD-D193FE14066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435997" y="2872677"/>
            <a:ext cx="3329281" cy="246221"/>
          </a:xfrm>
        </p:spPr>
        <p:txBody>
          <a:bodyPr wrap="square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Picture Placeholder 56">
            <a:extLst>
              <a:ext uri="{FF2B5EF4-FFF2-40B4-BE49-F238E27FC236}">
                <a16:creationId xmlns:a16="http://schemas.microsoft.com/office/drawing/2014/main" id="{51F96B87-9D57-E28B-1306-AD15F512061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84198" y="530398"/>
            <a:ext cx="1492251" cy="75071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2000"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  <p:grpSp>
        <p:nvGrpSpPr>
          <p:cNvPr id="27" name="Picture Placeholder 815">
            <a:extLst>
              <a:ext uri="{FF2B5EF4-FFF2-40B4-BE49-F238E27FC236}">
                <a16:creationId xmlns:a16="http://schemas.microsoft.com/office/drawing/2014/main" id="{4B544683-5DBF-F12B-29A7-097FED6D6CDC}"/>
              </a:ext>
            </a:extLst>
          </p:cNvPr>
          <p:cNvGrpSpPr/>
          <p:nvPr userDrawn="1"/>
        </p:nvGrpSpPr>
        <p:grpSpPr>
          <a:xfrm>
            <a:off x="8526088" y="2231221"/>
            <a:ext cx="297629" cy="297627"/>
            <a:chOff x="5026092" y="2187685"/>
            <a:chExt cx="297629" cy="297627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59DD4A6-97A0-0212-A792-07F21BAF724A}"/>
                </a:ext>
              </a:extLst>
            </p:cNvPr>
            <p:cNvSpPr/>
            <p:nvPr/>
          </p:nvSpPr>
          <p:spPr>
            <a:xfrm>
              <a:off x="5186783" y="2187685"/>
              <a:ext cx="195964" cy="195968"/>
            </a:xfrm>
            <a:custGeom>
              <a:avLst/>
              <a:gdLst>
                <a:gd name="connsiteX0" fmla="*/ 130622 w 195964"/>
                <a:gd name="connsiteY0" fmla="*/ -1012 h 195968"/>
                <a:gd name="connsiteX1" fmla="*/ 130747 w 195964"/>
                <a:gd name="connsiteY1" fmla="*/ -1012 h 195968"/>
                <a:gd name="connsiteX2" fmla="*/ 136689 w 195964"/>
                <a:gd name="connsiteY2" fmla="*/ 4906 h 195968"/>
                <a:gd name="connsiteX3" fmla="*/ 136689 w 195964"/>
                <a:gd name="connsiteY3" fmla="*/ 32106 h 195968"/>
                <a:gd name="connsiteX4" fmla="*/ 141396 w 195964"/>
                <a:gd name="connsiteY4" fmla="*/ 27403 h 195968"/>
                <a:gd name="connsiteX5" fmla="*/ 154455 w 195964"/>
                <a:gd name="connsiteY5" fmla="*/ 21994 h 195968"/>
                <a:gd name="connsiteX6" fmla="*/ 167534 w 195964"/>
                <a:gd name="connsiteY6" fmla="*/ 27403 h 195968"/>
                <a:gd name="connsiteX7" fmla="*/ 167494 w 195964"/>
                <a:gd name="connsiteY7" fmla="*/ 53466 h 195968"/>
                <a:gd name="connsiteX8" fmla="*/ 162779 w 195964"/>
                <a:gd name="connsiteY8" fmla="*/ 58208 h 195968"/>
                <a:gd name="connsiteX9" fmla="*/ 189948 w 195964"/>
                <a:gd name="connsiteY9" fmla="*/ 58208 h 195968"/>
                <a:gd name="connsiteX10" fmla="*/ 194118 w 195964"/>
                <a:gd name="connsiteY10" fmla="*/ 59933 h 195968"/>
                <a:gd name="connsiteX11" fmla="*/ 194142 w 195964"/>
                <a:gd name="connsiteY11" fmla="*/ 68281 h 195968"/>
                <a:gd name="connsiteX12" fmla="*/ 152723 w 195964"/>
                <a:gd name="connsiteY12" fmla="*/ 109707 h 195968"/>
                <a:gd name="connsiteX13" fmla="*/ 148525 w 195964"/>
                <a:gd name="connsiteY13" fmla="*/ 111432 h 195968"/>
                <a:gd name="connsiteX14" fmla="*/ 109520 w 195964"/>
                <a:gd name="connsiteY14" fmla="*/ 111432 h 195968"/>
                <a:gd name="connsiteX15" fmla="*/ 31374 w 195964"/>
                <a:gd name="connsiteY15" fmla="*/ 189543 h 195968"/>
                <a:gd name="connsiteX16" fmla="*/ 5271 w 195964"/>
                <a:gd name="connsiteY16" fmla="*/ 189582 h 195968"/>
                <a:gd name="connsiteX17" fmla="*/ 5271 w 195964"/>
                <a:gd name="connsiteY17" fmla="*/ 163480 h 195968"/>
                <a:gd name="connsiteX18" fmla="*/ 83430 w 195964"/>
                <a:gd name="connsiteY18" fmla="*/ 85330 h 195968"/>
                <a:gd name="connsiteX19" fmla="*/ 83430 w 195964"/>
                <a:gd name="connsiteY19" fmla="*/ 46372 h 195968"/>
                <a:gd name="connsiteX20" fmla="*/ 85178 w 195964"/>
                <a:gd name="connsiteY20" fmla="*/ 42178 h 195968"/>
                <a:gd name="connsiteX21" fmla="*/ 126597 w 195964"/>
                <a:gd name="connsiteY21" fmla="*/ 752 h 195968"/>
                <a:gd name="connsiteX22" fmla="*/ 130618 w 195964"/>
                <a:gd name="connsiteY22" fmla="*/ -973 h 195968"/>
                <a:gd name="connsiteX23" fmla="*/ 130622 w 195964"/>
                <a:gd name="connsiteY23" fmla="*/ -1012 h 19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964" h="195968">
                  <a:moveTo>
                    <a:pt x="130622" y="-1012"/>
                  </a:moveTo>
                  <a:cubicBezTo>
                    <a:pt x="130665" y="-1012"/>
                    <a:pt x="130708" y="-1012"/>
                    <a:pt x="130747" y="-1012"/>
                  </a:cubicBezTo>
                  <a:cubicBezTo>
                    <a:pt x="134016" y="-1012"/>
                    <a:pt x="136677" y="1653"/>
                    <a:pt x="136689" y="4906"/>
                  </a:cubicBezTo>
                  <a:lnTo>
                    <a:pt x="136689" y="32106"/>
                  </a:lnTo>
                  <a:lnTo>
                    <a:pt x="141396" y="27403"/>
                  </a:lnTo>
                  <a:cubicBezTo>
                    <a:pt x="144974" y="23797"/>
                    <a:pt x="149713" y="21994"/>
                    <a:pt x="154455" y="21994"/>
                  </a:cubicBezTo>
                  <a:cubicBezTo>
                    <a:pt x="159201" y="21994"/>
                    <a:pt x="163951" y="23797"/>
                    <a:pt x="167534" y="27403"/>
                  </a:cubicBezTo>
                  <a:cubicBezTo>
                    <a:pt x="174694" y="34575"/>
                    <a:pt x="174663" y="46333"/>
                    <a:pt x="167494" y="53466"/>
                  </a:cubicBezTo>
                  <a:lnTo>
                    <a:pt x="162779" y="58208"/>
                  </a:lnTo>
                  <a:lnTo>
                    <a:pt x="189948" y="58208"/>
                  </a:lnTo>
                  <a:cubicBezTo>
                    <a:pt x="191508" y="58208"/>
                    <a:pt x="193009" y="58835"/>
                    <a:pt x="194118" y="59933"/>
                  </a:cubicBezTo>
                  <a:cubicBezTo>
                    <a:pt x="196434" y="62206"/>
                    <a:pt x="196446" y="65969"/>
                    <a:pt x="194142" y="68281"/>
                  </a:cubicBezTo>
                  <a:lnTo>
                    <a:pt x="152723" y="109707"/>
                  </a:lnTo>
                  <a:cubicBezTo>
                    <a:pt x="151610" y="110805"/>
                    <a:pt x="150101" y="111432"/>
                    <a:pt x="148525" y="111432"/>
                  </a:cubicBezTo>
                  <a:lnTo>
                    <a:pt x="109520" y="111432"/>
                  </a:lnTo>
                  <a:lnTo>
                    <a:pt x="31374" y="189543"/>
                  </a:lnTo>
                  <a:cubicBezTo>
                    <a:pt x="24209" y="196716"/>
                    <a:pt x="12436" y="196794"/>
                    <a:pt x="5271" y="189582"/>
                  </a:cubicBezTo>
                  <a:cubicBezTo>
                    <a:pt x="-1893" y="182449"/>
                    <a:pt x="-1893" y="170652"/>
                    <a:pt x="5271" y="163480"/>
                  </a:cubicBezTo>
                  <a:lnTo>
                    <a:pt x="83430" y="85330"/>
                  </a:lnTo>
                  <a:lnTo>
                    <a:pt x="83430" y="46372"/>
                  </a:lnTo>
                  <a:cubicBezTo>
                    <a:pt x="83430" y="44805"/>
                    <a:pt x="84061" y="43276"/>
                    <a:pt x="85178" y="42178"/>
                  </a:cubicBezTo>
                  <a:lnTo>
                    <a:pt x="126597" y="752"/>
                  </a:lnTo>
                  <a:cubicBezTo>
                    <a:pt x="127663" y="-306"/>
                    <a:pt x="129105" y="-934"/>
                    <a:pt x="130618" y="-973"/>
                  </a:cubicBezTo>
                  <a:lnTo>
                    <a:pt x="130622" y="-1012"/>
                  </a:lnTo>
                  <a:close/>
                </a:path>
              </a:pathLst>
            </a:custGeom>
            <a:solidFill>
              <a:srgbClr val="222043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E76F079-5541-3818-3630-94EB28441B31}"/>
                </a:ext>
              </a:extLst>
            </p:cNvPr>
            <p:cNvSpPr/>
            <p:nvPr/>
          </p:nvSpPr>
          <p:spPr>
            <a:xfrm>
              <a:off x="5026092" y="2187685"/>
              <a:ext cx="356654" cy="356653"/>
            </a:xfrm>
            <a:custGeom>
              <a:avLst/>
              <a:gdLst>
                <a:gd name="connsiteX0" fmla="*/ 178225 w 356654"/>
                <a:gd name="connsiteY0" fmla="*/ -1012 h 356653"/>
                <a:gd name="connsiteX1" fmla="*/ 254679 w 356654"/>
                <a:gd name="connsiteY1" fmla="*/ 16194 h 356653"/>
                <a:gd name="connsiteX2" fmla="*/ 236983 w 356654"/>
                <a:gd name="connsiteY2" fmla="*/ 33909 h 356653"/>
                <a:gd name="connsiteX3" fmla="*/ 231724 w 356654"/>
                <a:gd name="connsiteY3" fmla="*/ 46568 h 356653"/>
                <a:gd name="connsiteX4" fmla="*/ 231724 w 356654"/>
                <a:gd name="connsiteY4" fmla="*/ 51467 h 356653"/>
                <a:gd name="connsiteX5" fmla="*/ 178225 w 356654"/>
                <a:gd name="connsiteY5" fmla="*/ 40572 h 356653"/>
                <a:gd name="connsiteX6" fmla="*/ 41497 w 356654"/>
                <a:gd name="connsiteY6" fmla="*/ 177315 h 356653"/>
                <a:gd name="connsiteX7" fmla="*/ 178225 w 356654"/>
                <a:gd name="connsiteY7" fmla="*/ 314058 h 356653"/>
                <a:gd name="connsiteX8" fmla="*/ 314953 w 356654"/>
                <a:gd name="connsiteY8" fmla="*/ 177315 h 356653"/>
                <a:gd name="connsiteX9" fmla="*/ 304066 w 356654"/>
                <a:gd name="connsiteY9" fmla="*/ 123856 h 356653"/>
                <a:gd name="connsiteX10" fmla="*/ 308988 w 356654"/>
                <a:gd name="connsiteY10" fmla="*/ 123856 h 356653"/>
                <a:gd name="connsiteX11" fmla="*/ 321628 w 356654"/>
                <a:gd name="connsiteY11" fmla="*/ 118565 h 356653"/>
                <a:gd name="connsiteX12" fmla="*/ 339335 w 356654"/>
                <a:gd name="connsiteY12" fmla="*/ 100850 h 356653"/>
                <a:gd name="connsiteX13" fmla="*/ 356553 w 356654"/>
                <a:gd name="connsiteY13" fmla="*/ 177315 h 356653"/>
                <a:gd name="connsiteX14" fmla="*/ 178225 w 356654"/>
                <a:gd name="connsiteY14" fmla="*/ 355642 h 356653"/>
                <a:gd name="connsiteX15" fmla="*/ -102 w 356654"/>
                <a:gd name="connsiteY15" fmla="*/ 177315 h 356653"/>
                <a:gd name="connsiteX16" fmla="*/ 178225 w 356654"/>
                <a:gd name="connsiteY16" fmla="*/ -1012 h 35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6654" h="356653">
                  <a:moveTo>
                    <a:pt x="178225" y="-1012"/>
                  </a:moveTo>
                  <a:cubicBezTo>
                    <a:pt x="205578" y="-1012"/>
                    <a:pt x="231500" y="5181"/>
                    <a:pt x="254679" y="16194"/>
                  </a:cubicBezTo>
                  <a:lnTo>
                    <a:pt x="236983" y="33909"/>
                  </a:lnTo>
                  <a:cubicBezTo>
                    <a:pt x="233624" y="37240"/>
                    <a:pt x="231728" y="41826"/>
                    <a:pt x="231724" y="46568"/>
                  </a:cubicBezTo>
                  <a:lnTo>
                    <a:pt x="231724" y="51467"/>
                  </a:lnTo>
                  <a:cubicBezTo>
                    <a:pt x="215286" y="44451"/>
                    <a:pt x="197206" y="40572"/>
                    <a:pt x="178225" y="40572"/>
                  </a:cubicBezTo>
                  <a:cubicBezTo>
                    <a:pt x="102791" y="40572"/>
                    <a:pt x="41497" y="101908"/>
                    <a:pt x="41497" y="177315"/>
                  </a:cubicBezTo>
                  <a:cubicBezTo>
                    <a:pt x="41497" y="252761"/>
                    <a:pt x="102791" y="314058"/>
                    <a:pt x="178225" y="314058"/>
                  </a:cubicBezTo>
                  <a:cubicBezTo>
                    <a:pt x="253664" y="314058"/>
                    <a:pt x="314953" y="252761"/>
                    <a:pt x="314953" y="177315"/>
                  </a:cubicBezTo>
                  <a:cubicBezTo>
                    <a:pt x="314953" y="158346"/>
                    <a:pt x="311073" y="140278"/>
                    <a:pt x="304066" y="123856"/>
                  </a:cubicBezTo>
                  <a:lnTo>
                    <a:pt x="308988" y="123856"/>
                  </a:lnTo>
                  <a:cubicBezTo>
                    <a:pt x="313727" y="123856"/>
                    <a:pt x="318289" y="121936"/>
                    <a:pt x="321628" y="118565"/>
                  </a:cubicBezTo>
                  <a:lnTo>
                    <a:pt x="339335" y="100850"/>
                  </a:lnTo>
                  <a:cubicBezTo>
                    <a:pt x="350364" y="124052"/>
                    <a:pt x="356553" y="149958"/>
                    <a:pt x="356553" y="177315"/>
                  </a:cubicBezTo>
                  <a:cubicBezTo>
                    <a:pt x="356553" y="275728"/>
                    <a:pt x="276642" y="355642"/>
                    <a:pt x="178225" y="355642"/>
                  </a:cubicBezTo>
                  <a:cubicBezTo>
                    <a:pt x="79808" y="355642"/>
                    <a:pt x="-102" y="275728"/>
                    <a:pt x="-102" y="177315"/>
                  </a:cubicBezTo>
                  <a:cubicBezTo>
                    <a:pt x="-102" y="78902"/>
                    <a:pt x="79808" y="-1012"/>
                    <a:pt x="178225" y="-1012"/>
                  </a:cubicBezTo>
                  <a:close/>
                </a:path>
              </a:pathLst>
            </a:custGeom>
            <a:solidFill>
              <a:srgbClr val="BABABA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034BFEC-7A6D-E844-3147-0625249941A9}"/>
                </a:ext>
              </a:extLst>
            </p:cNvPr>
            <p:cNvSpPr/>
            <p:nvPr/>
          </p:nvSpPr>
          <p:spPr>
            <a:xfrm>
              <a:off x="5108397" y="2269990"/>
              <a:ext cx="192048" cy="192044"/>
            </a:xfrm>
            <a:custGeom>
              <a:avLst/>
              <a:gdLst>
                <a:gd name="connsiteX0" fmla="*/ 95944 w 192048"/>
                <a:gd name="connsiteY0" fmla="*/ -1012 h 192044"/>
                <a:gd name="connsiteX1" fmla="*/ 138484 w 192048"/>
                <a:gd name="connsiteY1" fmla="*/ 9061 h 192044"/>
                <a:gd name="connsiteX2" fmla="*/ 105593 w 192048"/>
                <a:gd name="connsiteY2" fmla="*/ 41944 h 192044"/>
                <a:gd name="connsiteX3" fmla="*/ 95944 w 192048"/>
                <a:gd name="connsiteY3" fmla="*/ 41042 h 192044"/>
                <a:gd name="connsiteX4" fmla="*/ 41944 w 192048"/>
                <a:gd name="connsiteY4" fmla="*/ 95049 h 192044"/>
                <a:gd name="connsiteX5" fmla="*/ 95944 w 192048"/>
                <a:gd name="connsiteY5" fmla="*/ 149018 h 192044"/>
                <a:gd name="connsiteX6" fmla="*/ 149948 w 192048"/>
                <a:gd name="connsiteY6" fmla="*/ 95049 h 192044"/>
                <a:gd name="connsiteX7" fmla="*/ 149031 w 192048"/>
                <a:gd name="connsiteY7" fmla="*/ 85408 h 192044"/>
                <a:gd name="connsiteX8" fmla="*/ 181909 w 192048"/>
                <a:gd name="connsiteY8" fmla="*/ 52486 h 192044"/>
                <a:gd name="connsiteX9" fmla="*/ 191947 w 192048"/>
                <a:gd name="connsiteY9" fmla="*/ 95049 h 192044"/>
                <a:gd name="connsiteX10" fmla="*/ 95944 w 192048"/>
                <a:gd name="connsiteY10" fmla="*/ 191032 h 192044"/>
                <a:gd name="connsiteX11" fmla="*/ -102 w 192048"/>
                <a:gd name="connsiteY11" fmla="*/ 95049 h 192044"/>
                <a:gd name="connsiteX12" fmla="*/ 95944 w 192048"/>
                <a:gd name="connsiteY12" fmla="*/ -1012 h 19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48" h="192044">
                  <a:moveTo>
                    <a:pt x="95944" y="-1012"/>
                  </a:moveTo>
                  <a:cubicBezTo>
                    <a:pt x="111233" y="-1012"/>
                    <a:pt x="125644" y="2672"/>
                    <a:pt x="138484" y="9061"/>
                  </a:cubicBezTo>
                  <a:lnTo>
                    <a:pt x="105593" y="41944"/>
                  </a:lnTo>
                  <a:cubicBezTo>
                    <a:pt x="102458" y="41395"/>
                    <a:pt x="99244" y="41042"/>
                    <a:pt x="95944" y="41042"/>
                  </a:cubicBezTo>
                  <a:cubicBezTo>
                    <a:pt x="66185" y="41042"/>
                    <a:pt x="41944" y="65263"/>
                    <a:pt x="41944" y="95049"/>
                  </a:cubicBezTo>
                  <a:cubicBezTo>
                    <a:pt x="41944" y="124797"/>
                    <a:pt x="66185" y="149018"/>
                    <a:pt x="95944" y="149018"/>
                  </a:cubicBezTo>
                  <a:cubicBezTo>
                    <a:pt x="125703" y="149018"/>
                    <a:pt x="149948" y="124797"/>
                    <a:pt x="149948" y="95049"/>
                  </a:cubicBezTo>
                  <a:cubicBezTo>
                    <a:pt x="149948" y="91757"/>
                    <a:pt x="149603" y="88505"/>
                    <a:pt x="149031" y="85408"/>
                  </a:cubicBezTo>
                  <a:lnTo>
                    <a:pt x="181909" y="52486"/>
                  </a:lnTo>
                  <a:cubicBezTo>
                    <a:pt x="188278" y="65342"/>
                    <a:pt x="191947" y="79764"/>
                    <a:pt x="191947" y="95049"/>
                  </a:cubicBezTo>
                  <a:cubicBezTo>
                    <a:pt x="191947" y="147999"/>
                    <a:pt x="148905" y="191032"/>
                    <a:pt x="95944" y="191032"/>
                  </a:cubicBezTo>
                  <a:cubicBezTo>
                    <a:pt x="42987" y="191032"/>
                    <a:pt x="-102" y="147999"/>
                    <a:pt x="-102" y="95049"/>
                  </a:cubicBezTo>
                  <a:cubicBezTo>
                    <a:pt x="-102" y="42061"/>
                    <a:pt x="42987" y="-1012"/>
                    <a:pt x="95944" y="-1012"/>
                  </a:cubicBezTo>
                  <a:close/>
                </a:path>
              </a:pathLst>
            </a:custGeom>
            <a:solidFill>
              <a:srgbClr val="BABABA"/>
            </a:solidFill>
            <a:ln w="4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181DE2A-F3CA-B736-81AA-41BB2A3CB493}"/>
              </a:ext>
            </a:extLst>
          </p:cNvPr>
          <p:cNvSpPr/>
          <p:nvPr userDrawn="1"/>
        </p:nvSpPr>
        <p:spPr>
          <a:xfrm>
            <a:off x="5191218" y="2482907"/>
            <a:ext cx="109033" cy="18172"/>
          </a:xfrm>
          <a:custGeom>
            <a:avLst/>
            <a:gdLst>
              <a:gd name="connsiteX0" fmla="*/ 0 w 1402079"/>
              <a:gd name="connsiteY0" fmla="*/ 0 h 233679"/>
              <a:gd name="connsiteX1" fmla="*/ 20320 w 1402079"/>
              <a:gd name="connsiteY1" fmla="*/ 233680 h 233679"/>
              <a:gd name="connsiteX2" fmla="*/ 1381760 w 1402079"/>
              <a:gd name="connsiteY2" fmla="*/ 233680 h 233679"/>
              <a:gd name="connsiteX3" fmla="*/ 1402080 w 1402079"/>
              <a:gd name="connsiteY3" fmla="*/ 0 h 23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2079" h="233679">
                <a:moveTo>
                  <a:pt x="0" y="0"/>
                </a:moveTo>
                <a:cubicBezTo>
                  <a:pt x="10160" y="81280"/>
                  <a:pt x="20320" y="152400"/>
                  <a:pt x="20320" y="233680"/>
                </a:cubicBezTo>
                <a:lnTo>
                  <a:pt x="1381760" y="233680"/>
                </a:lnTo>
                <a:cubicBezTo>
                  <a:pt x="1381760" y="152400"/>
                  <a:pt x="1391920" y="71120"/>
                  <a:pt x="140208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E54945A-C0DC-B13A-31BD-2845D28F120E}"/>
              </a:ext>
            </a:extLst>
          </p:cNvPr>
          <p:cNvSpPr/>
          <p:nvPr userDrawn="1"/>
        </p:nvSpPr>
        <p:spPr>
          <a:xfrm>
            <a:off x="5192799" y="2516880"/>
            <a:ext cx="105872" cy="71109"/>
          </a:xfrm>
          <a:custGeom>
            <a:avLst/>
            <a:gdLst>
              <a:gd name="connsiteX0" fmla="*/ 0 w 1361440"/>
              <a:gd name="connsiteY0" fmla="*/ 0 h 914400"/>
              <a:gd name="connsiteX1" fmla="*/ 0 w 1361440"/>
              <a:gd name="connsiteY1" fmla="*/ 355600 h 914400"/>
              <a:gd name="connsiteX2" fmla="*/ 101600 w 1361440"/>
              <a:gd name="connsiteY2" fmla="*/ 457200 h 914400"/>
              <a:gd name="connsiteX3" fmla="*/ 132080 w 1361440"/>
              <a:gd name="connsiteY3" fmla="*/ 457200 h 914400"/>
              <a:gd name="connsiteX4" fmla="*/ 680720 w 1361440"/>
              <a:gd name="connsiteY4" fmla="*/ 914400 h 914400"/>
              <a:gd name="connsiteX5" fmla="*/ 1229360 w 1361440"/>
              <a:gd name="connsiteY5" fmla="*/ 457200 h 914400"/>
              <a:gd name="connsiteX6" fmla="*/ 1259840 w 1361440"/>
              <a:gd name="connsiteY6" fmla="*/ 457200 h 914400"/>
              <a:gd name="connsiteX7" fmla="*/ 1361440 w 1361440"/>
              <a:gd name="connsiteY7" fmla="*/ 355600 h 914400"/>
              <a:gd name="connsiteX8" fmla="*/ 1361440 w 1361440"/>
              <a:gd name="connsiteY8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1440" h="914400">
                <a:moveTo>
                  <a:pt x="0" y="0"/>
                </a:moveTo>
                <a:lnTo>
                  <a:pt x="0" y="355600"/>
                </a:lnTo>
                <a:cubicBezTo>
                  <a:pt x="0" y="416560"/>
                  <a:pt x="40640" y="457200"/>
                  <a:pt x="101600" y="457200"/>
                </a:cubicBezTo>
                <a:lnTo>
                  <a:pt x="132080" y="457200"/>
                </a:lnTo>
                <a:cubicBezTo>
                  <a:pt x="182880" y="711200"/>
                  <a:pt x="416560" y="914400"/>
                  <a:pt x="680720" y="914400"/>
                </a:cubicBezTo>
                <a:cubicBezTo>
                  <a:pt x="955040" y="914400"/>
                  <a:pt x="1178560" y="721360"/>
                  <a:pt x="1229360" y="457200"/>
                </a:cubicBezTo>
                <a:lnTo>
                  <a:pt x="1259840" y="457200"/>
                </a:lnTo>
                <a:cubicBezTo>
                  <a:pt x="1320800" y="457200"/>
                  <a:pt x="1361440" y="416560"/>
                  <a:pt x="1361440" y="355600"/>
                </a:cubicBezTo>
                <a:lnTo>
                  <a:pt x="136144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A022ACC-4392-1C7A-9A34-E9419D5D8292}"/>
              </a:ext>
            </a:extLst>
          </p:cNvPr>
          <p:cNvSpPr/>
          <p:nvPr userDrawn="1"/>
        </p:nvSpPr>
        <p:spPr>
          <a:xfrm>
            <a:off x="5129784" y="2216511"/>
            <a:ext cx="232094" cy="249804"/>
          </a:xfrm>
          <a:custGeom>
            <a:avLst/>
            <a:gdLst>
              <a:gd name="connsiteX0" fmla="*/ 1409761 w 2984560"/>
              <a:gd name="connsiteY0" fmla="*/ 1730 h 3212289"/>
              <a:gd name="connsiteX1" fmla="*/ 7681 w 2984560"/>
              <a:gd name="connsiteY1" fmla="*/ 1332690 h 3212289"/>
              <a:gd name="connsiteX2" fmla="*/ 342961 w 2984560"/>
              <a:gd name="connsiteY2" fmla="*/ 2440130 h 3212289"/>
              <a:gd name="connsiteX3" fmla="*/ 749361 w 2984560"/>
              <a:gd name="connsiteY3" fmla="*/ 3212290 h 3212289"/>
              <a:gd name="connsiteX4" fmla="*/ 2232721 w 2984560"/>
              <a:gd name="connsiteY4" fmla="*/ 3212290 h 3212289"/>
              <a:gd name="connsiteX5" fmla="*/ 2639121 w 2984560"/>
              <a:gd name="connsiteY5" fmla="*/ 2429970 h 3212289"/>
              <a:gd name="connsiteX6" fmla="*/ 2984561 w 2984560"/>
              <a:gd name="connsiteY6" fmla="*/ 1485090 h 3212289"/>
              <a:gd name="connsiteX7" fmla="*/ 1409761 w 2984560"/>
              <a:gd name="connsiteY7" fmla="*/ 1730 h 321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4560" h="3212289">
                <a:moveTo>
                  <a:pt x="1409761" y="1730"/>
                </a:moveTo>
                <a:cubicBezTo>
                  <a:pt x="688401" y="42370"/>
                  <a:pt x="88961" y="611330"/>
                  <a:pt x="7681" y="1332690"/>
                </a:cubicBezTo>
                <a:cubicBezTo>
                  <a:pt x="-32959" y="1739090"/>
                  <a:pt x="88961" y="2135330"/>
                  <a:pt x="342961" y="2440130"/>
                </a:cubicBezTo>
                <a:cubicBezTo>
                  <a:pt x="536001" y="2673810"/>
                  <a:pt x="678241" y="2937970"/>
                  <a:pt x="749361" y="3212290"/>
                </a:cubicBezTo>
                <a:lnTo>
                  <a:pt x="2232721" y="3212290"/>
                </a:lnTo>
                <a:cubicBezTo>
                  <a:pt x="2303841" y="2937970"/>
                  <a:pt x="2446081" y="2663650"/>
                  <a:pt x="2639121" y="2429970"/>
                </a:cubicBezTo>
                <a:cubicBezTo>
                  <a:pt x="2862641" y="2165810"/>
                  <a:pt x="2984561" y="1830530"/>
                  <a:pt x="2984561" y="1485090"/>
                </a:cubicBezTo>
                <a:cubicBezTo>
                  <a:pt x="2984561" y="641810"/>
                  <a:pt x="2263201" y="-38910"/>
                  <a:pt x="1409761" y="1730"/>
                </a:cubicBezTo>
                <a:close/>
              </a:path>
            </a:pathLst>
          </a:custGeom>
          <a:solidFill>
            <a:srgbClr val="222043"/>
          </a:solidFill>
          <a:ln w="101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Picture Placeholder 71">
            <a:extLst>
              <a:ext uri="{FF2B5EF4-FFF2-40B4-BE49-F238E27FC236}">
                <a16:creationId xmlns:a16="http://schemas.microsoft.com/office/drawing/2014/main" id="{EE170BED-D710-D054-CC82-E1980FB7B90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4978397" y="428624"/>
            <a:ext cx="6786880" cy="1609132"/>
          </a:xfrm>
          <a:custGeom>
            <a:avLst/>
            <a:gdLst>
              <a:gd name="connsiteX0" fmla="*/ 0 w 6786880"/>
              <a:gd name="connsiteY0" fmla="*/ 0 h 1609132"/>
              <a:gd name="connsiteX1" fmla="*/ 6664681 w 6786880"/>
              <a:gd name="connsiteY1" fmla="*/ 0 h 1609132"/>
              <a:gd name="connsiteX2" fmla="*/ 6786880 w 6786880"/>
              <a:gd name="connsiteY2" fmla="*/ 122199 h 1609132"/>
              <a:gd name="connsiteX3" fmla="*/ 6786880 w 6786880"/>
              <a:gd name="connsiteY3" fmla="*/ 312388 h 1609132"/>
              <a:gd name="connsiteX4" fmla="*/ 6786880 w 6786880"/>
              <a:gd name="connsiteY4" fmla="*/ 1418943 h 1609132"/>
              <a:gd name="connsiteX5" fmla="*/ 6786880 w 6786880"/>
              <a:gd name="connsiteY5" fmla="*/ 1609132 h 1609132"/>
              <a:gd name="connsiteX6" fmla="*/ 0 w 6786880"/>
              <a:gd name="connsiteY6" fmla="*/ 1609132 h 1609132"/>
              <a:gd name="connsiteX7" fmla="*/ 0 w 6786880"/>
              <a:gd name="connsiteY7" fmla="*/ 1418943 h 1609132"/>
              <a:gd name="connsiteX8" fmla="*/ 0 w 6786880"/>
              <a:gd name="connsiteY8" fmla="*/ 190189 h 160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86880" h="1609132">
                <a:moveTo>
                  <a:pt x="0" y="0"/>
                </a:moveTo>
                <a:lnTo>
                  <a:pt x="6664681" y="0"/>
                </a:lnTo>
                <a:cubicBezTo>
                  <a:pt x="6732170" y="0"/>
                  <a:pt x="6786880" y="54710"/>
                  <a:pt x="6786880" y="122199"/>
                </a:cubicBezTo>
                <a:lnTo>
                  <a:pt x="6786880" y="312388"/>
                </a:lnTo>
                <a:lnTo>
                  <a:pt x="6786880" y="1418943"/>
                </a:lnTo>
                <a:lnTo>
                  <a:pt x="6786880" y="1609132"/>
                </a:lnTo>
                <a:lnTo>
                  <a:pt x="0" y="1609132"/>
                </a:lnTo>
                <a:lnTo>
                  <a:pt x="0" y="1418943"/>
                </a:lnTo>
                <a:lnTo>
                  <a:pt x="0" y="19018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4145884434"/>
      </p:ext>
    </p:extLst>
  </p:cSld>
  <p:clrMapOvr>
    <a:masterClrMapping/>
  </p:clrMapOvr>
  <p:transition>
    <p:fad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E2550-DA43-453C-A328-33C740E65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4B7A288-CDAC-4184-9F73-137C95F5E643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584200" y="1435100"/>
            <a:ext cx="5211763" cy="48339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CEC22105-78D6-4753-94FA-3DA949361A9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389688" y="1435100"/>
            <a:ext cx="5219700" cy="48339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F6A123D-3A27-499F-9210-3E0D7CED39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 userDrawn="1"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143187278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276">
          <p15:clr>
            <a:srgbClr val="5ACBF0"/>
          </p15:clr>
        </p15:guide>
        <p15:guide id="3" orient="horz" pos="904">
          <p15:clr>
            <a:srgbClr val="5ACBF0"/>
          </p15:clr>
        </p15:guide>
        <p15:guide id="4" pos="3660">
          <p15:clr>
            <a:srgbClr val="5ACBF0"/>
          </p15:clr>
        </p15:guide>
        <p15:guide id="5" pos="4024">
          <p15:clr>
            <a:srgbClr val="5ACBF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Content with Subhea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876633-3E8D-4CF4-A5D4-D4E9D88A6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C2759870-0BEA-44DC-A414-1C70D04E35C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BFEF95FA-F121-4653-B60A-0D068C345462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588963" y="2081211"/>
            <a:ext cx="5214937" cy="4187827"/>
          </a:xfrm>
        </p:spPr>
        <p:txBody>
          <a:bodyPr/>
          <a:lstStyle>
            <a:lvl1pPr>
              <a:defRPr sz="20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C327262A-D327-4189-AD22-BAD67CF4AB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397625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47F8EAA9-0E64-4589-A234-BC31685BE7D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394451" y="2081212"/>
            <a:ext cx="5214937" cy="4187826"/>
          </a:xfrm>
        </p:spPr>
        <p:txBody>
          <a:bodyPr/>
          <a:lstStyle>
            <a:lvl1pPr>
              <a:defRPr sz="20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315311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311">
          <p15:clr>
            <a:srgbClr val="5ACBF0"/>
          </p15:clr>
        </p15:guide>
        <p15:guide id="4" pos="3656">
          <p15:clr>
            <a:srgbClr val="5ACBF0"/>
          </p15:clr>
        </p15:guide>
        <p15:guide id="5" pos="4024">
          <p15:clr>
            <a:srgbClr val="5ACBF0"/>
          </p15:clr>
        </p15:guide>
        <p15:guide id="7" orient="horz" pos="905">
          <p15:clr>
            <a:srgbClr val="5ACBF0"/>
          </p15:clr>
        </p15:guide>
      </p15:sldGuideLst>
    </p:ext>
  </p:extLs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CS TDM 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91EB205-B779-0D6A-E681-F10835F983C0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Rectangle: Single Corner Rounded 3">
            <a:extLst>
              <a:ext uri="{FF2B5EF4-FFF2-40B4-BE49-F238E27FC236}">
                <a16:creationId xmlns:a16="http://schemas.microsoft.com/office/drawing/2014/main" id="{E89BB27C-FD99-BA84-DA95-3D252BC397B0}"/>
              </a:ext>
            </a:extLst>
          </p:cNvPr>
          <p:cNvSpPr/>
          <p:nvPr userDrawn="1"/>
        </p:nvSpPr>
        <p:spPr>
          <a:xfrm rot="5400000" flipH="1">
            <a:off x="1051385" y="-453565"/>
            <a:ext cx="6260180" cy="8362950"/>
          </a:xfrm>
          <a:prstGeom prst="round1Rect">
            <a:avLst>
              <a:gd name="adj" fmla="val 7526"/>
            </a:avLst>
          </a:prstGeom>
          <a:solidFill>
            <a:schemeClr val="bg2">
              <a:lumMod val="75000"/>
            </a:schemeClr>
          </a:solidFill>
          <a:ln w="13730" cap="flat">
            <a:noFill/>
            <a:prstDash val="solid"/>
            <a:miter/>
          </a:ln>
          <a:effectLst>
            <a:outerShdw blurRad="990600" dist="38100" algn="l" rotWithShape="0">
              <a:prstClr val="black">
                <a:alpha val="14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Rectangle: Single Corner Rounded 4">
            <a:extLst>
              <a:ext uri="{FF2B5EF4-FFF2-40B4-BE49-F238E27FC236}">
                <a16:creationId xmlns:a16="http://schemas.microsoft.com/office/drawing/2014/main" id="{ACB51BF4-AC27-1523-5605-8314C9BA0839}"/>
              </a:ext>
            </a:extLst>
          </p:cNvPr>
          <p:cNvSpPr/>
          <p:nvPr userDrawn="1"/>
        </p:nvSpPr>
        <p:spPr>
          <a:xfrm rot="5400000">
            <a:off x="649212" y="-649210"/>
            <a:ext cx="6473979" cy="7772402"/>
          </a:xfrm>
          <a:prstGeom prst="round1Rect">
            <a:avLst>
              <a:gd name="adj" fmla="val 21121"/>
            </a:avLst>
          </a:prstGeom>
          <a:solidFill>
            <a:schemeClr val="bg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" name="Rectangle: Single Corner Rounded 5">
            <a:extLst>
              <a:ext uri="{FF2B5EF4-FFF2-40B4-BE49-F238E27FC236}">
                <a16:creationId xmlns:a16="http://schemas.microsoft.com/office/drawing/2014/main" id="{CF9E901C-E240-9626-E6FF-FCFF444AAC91}"/>
              </a:ext>
            </a:extLst>
          </p:cNvPr>
          <p:cNvSpPr/>
          <p:nvPr userDrawn="1"/>
        </p:nvSpPr>
        <p:spPr>
          <a:xfrm flipH="1">
            <a:off x="11714484" y="1207802"/>
            <a:ext cx="477515" cy="3296919"/>
          </a:xfrm>
          <a:prstGeom prst="round1Rect">
            <a:avLst>
              <a:gd name="adj" fmla="val 50000"/>
            </a:avLst>
          </a:prstGeom>
          <a:solidFill>
            <a:schemeClr val="bg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87E5D5-401F-A838-17AB-051301A16973}"/>
              </a:ext>
            </a:extLst>
          </p:cNvPr>
          <p:cNvGrpSpPr/>
          <p:nvPr userDrawn="1"/>
        </p:nvGrpSpPr>
        <p:grpSpPr>
          <a:xfrm>
            <a:off x="9407085" y="5058333"/>
            <a:ext cx="2312991" cy="1235231"/>
            <a:chOff x="775130" y="5095348"/>
            <a:chExt cx="1891914" cy="1010359"/>
          </a:xfrm>
          <a:solidFill>
            <a:schemeClr val="bg2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6EC192C-E746-8A38-6B8D-6F2EFA223630}"/>
                </a:ext>
              </a:extLst>
            </p:cNvPr>
            <p:cNvSpPr/>
            <p:nvPr/>
          </p:nvSpPr>
          <p:spPr>
            <a:xfrm>
              <a:off x="775130" y="509534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6A56C3-60FE-3032-EACF-1A8675CF330C}"/>
                </a:ext>
              </a:extLst>
            </p:cNvPr>
            <p:cNvSpPr/>
            <p:nvPr/>
          </p:nvSpPr>
          <p:spPr>
            <a:xfrm>
              <a:off x="1216028" y="509534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19F2A9-EE6D-182F-58ED-A4C318A1DF08}"/>
                </a:ext>
              </a:extLst>
            </p:cNvPr>
            <p:cNvSpPr/>
            <p:nvPr/>
          </p:nvSpPr>
          <p:spPr>
            <a:xfrm>
              <a:off x="1656925" y="509534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6020952-32FC-B8E6-3E02-43E2127E4C7A}"/>
                </a:ext>
              </a:extLst>
            </p:cNvPr>
            <p:cNvSpPr/>
            <p:nvPr/>
          </p:nvSpPr>
          <p:spPr>
            <a:xfrm>
              <a:off x="2098058" y="5095348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B06273F-21DB-DB1F-9538-3227E12A1793}"/>
                </a:ext>
              </a:extLst>
            </p:cNvPr>
            <p:cNvSpPr/>
            <p:nvPr/>
          </p:nvSpPr>
          <p:spPr>
            <a:xfrm>
              <a:off x="2538720" y="5095349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00FCCFD-9AB3-AB26-4FDE-7914CB39589D}"/>
                </a:ext>
              </a:extLst>
            </p:cNvPr>
            <p:cNvSpPr/>
            <p:nvPr/>
          </p:nvSpPr>
          <p:spPr>
            <a:xfrm>
              <a:off x="775130" y="553648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B6C9F1B-750F-7883-8387-F19017F597AD}"/>
                </a:ext>
              </a:extLst>
            </p:cNvPr>
            <p:cNvSpPr/>
            <p:nvPr/>
          </p:nvSpPr>
          <p:spPr>
            <a:xfrm>
              <a:off x="1216028" y="553648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172347F-1144-ADFA-1DA1-749EF3DB4F49}"/>
                </a:ext>
              </a:extLst>
            </p:cNvPr>
            <p:cNvSpPr/>
            <p:nvPr/>
          </p:nvSpPr>
          <p:spPr>
            <a:xfrm>
              <a:off x="1656925" y="553648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658335-7CD2-8EBF-08EA-1872102BA2C4}"/>
                </a:ext>
              </a:extLst>
            </p:cNvPr>
            <p:cNvSpPr/>
            <p:nvPr/>
          </p:nvSpPr>
          <p:spPr>
            <a:xfrm>
              <a:off x="2098058" y="5536482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6C5190B-4D19-22B1-A458-8772A9B5E0CE}"/>
                </a:ext>
              </a:extLst>
            </p:cNvPr>
            <p:cNvSpPr/>
            <p:nvPr/>
          </p:nvSpPr>
          <p:spPr>
            <a:xfrm>
              <a:off x="2538720" y="5536483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6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3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EA2D44-C2FF-5478-BDB4-C660C2C9A7C2}"/>
                </a:ext>
              </a:extLst>
            </p:cNvPr>
            <p:cNvSpPr/>
            <p:nvPr/>
          </p:nvSpPr>
          <p:spPr>
            <a:xfrm>
              <a:off x="775130" y="597738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AF898B3-5530-4D67-FF58-24EA4B9CC190}"/>
                </a:ext>
              </a:extLst>
            </p:cNvPr>
            <p:cNvSpPr/>
            <p:nvPr/>
          </p:nvSpPr>
          <p:spPr>
            <a:xfrm>
              <a:off x="1216028" y="597738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5F705C9-D5C9-DE29-DEBD-6C739FA528EA}"/>
                </a:ext>
              </a:extLst>
            </p:cNvPr>
            <p:cNvSpPr/>
            <p:nvPr/>
          </p:nvSpPr>
          <p:spPr>
            <a:xfrm>
              <a:off x="1656925" y="597738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26C6EBD-48FC-F99E-A1F9-6DF811505989}"/>
                </a:ext>
              </a:extLst>
            </p:cNvPr>
            <p:cNvSpPr/>
            <p:nvPr/>
          </p:nvSpPr>
          <p:spPr>
            <a:xfrm>
              <a:off x="2098058" y="5977379"/>
              <a:ext cx="128328" cy="128328"/>
            </a:xfrm>
            <a:custGeom>
              <a:avLst/>
              <a:gdLst>
                <a:gd name="connsiteX0" fmla="*/ 30480 w 30480"/>
                <a:gd name="connsiteY0" fmla="*/ 15240 h 30480"/>
                <a:gd name="connsiteX1" fmla="*/ 15240 w 30480"/>
                <a:gd name="connsiteY1" fmla="*/ 30480 h 30480"/>
                <a:gd name="connsiteX2" fmla="*/ 0 w 30480"/>
                <a:gd name="connsiteY2" fmla="*/ 15240 h 30480"/>
                <a:gd name="connsiteX3" fmla="*/ 15240 w 30480"/>
                <a:gd name="connsiteY3" fmla="*/ 0 h 30480"/>
                <a:gd name="connsiteX4" fmla="*/ 30480 w 30480"/>
                <a:gd name="connsiteY4" fmla="*/ 1524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" h="30480">
                  <a:moveTo>
                    <a:pt x="30480" y="15240"/>
                  </a:moveTo>
                  <a:cubicBezTo>
                    <a:pt x="30480" y="23615"/>
                    <a:pt x="23615" y="30480"/>
                    <a:pt x="15240" y="30480"/>
                  </a:cubicBezTo>
                  <a:cubicBezTo>
                    <a:pt x="6865" y="30480"/>
                    <a:pt x="0" y="23615"/>
                    <a:pt x="0" y="15240"/>
                  </a:cubicBezTo>
                  <a:cubicBezTo>
                    <a:pt x="0" y="6865"/>
                    <a:pt x="6865" y="0"/>
                    <a:pt x="15240" y="0"/>
                  </a:cubicBezTo>
                  <a:cubicBezTo>
                    <a:pt x="23615" y="0"/>
                    <a:pt x="30480" y="6865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A44FAC7-5DE5-506A-37CA-F249A54DD5B8}"/>
                </a:ext>
              </a:extLst>
            </p:cNvPr>
            <p:cNvSpPr/>
            <p:nvPr/>
          </p:nvSpPr>
          <p:spPr>
            <a:xfrm>
              <a:off x="2538720" y="5977380"/>
              <a:ext cx="128324" cy="128324"/>
            </a:xfrm>
            <a:custGeom>
              <a:avLst/>
              <a:gdLst>
                <a:gd name="connsiteX0" fmla="*/ 30480 w 30479"/>
                <a:gd name="connsiteY0" fmla="*/ 15240 h 30479"/>
                <a:gd name="connsiteX1" fmla="*/ 15240 w 30479"/>
                <a:gd name="connsiteY1" fmla="*/ 30480 h 30479"/>
                <a:gd name="connsiteX2" fmla="*/ 0 w 30479"/>
                <a:gd name="connsiteY2" fmla="*/ 15240 h 30479"/>
                <a:gd name="connsiteX3" fmla="*/ 15240 w 30479"/>
                <a:gd name="connsiteY3" fmla="*/ 0 h 30479"/>
                <a:gd name="connsiteX4" fmla="*/ 30480 w 30479"/>
                <a:gd name="connsiteY4" fmla="*/ 15240 h 3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30479">
                  <a:moveTo>
                    <a:pt x="30480" y="15240"/>
                  </a:moveTo>
                  <a:cubicBezTo>
                    <a:pt x="30480" y="23657"/>
                    <a:pt x="23657" y="30480"/>
                    <a:pt x="15240" y="30480"/>
                  </a:cubicBezTo>
                  <a:cubicBezTo>
                    <a:pt x="6823" y="30480"/>
                    <a:pt x="0" y="23657"/>
                    <a:pt x="0" y="15240"/>
                  </a:cubicBezTo>
                  <a:cubicBezTo>
                    <a:pt x="0" y="6823"/>
                    <a:pt x="6823" y="0"/>
                    <a:pt x="15240" y="0"/>
                  </a:cubicBezTo>
                  <a:cubicBezTo>
                    <a:pt x="23657" y="0"/>
                    <a:pt x="30480" y="6824"/>
                    <a:pt x="30480" y="1524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373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23" name="Rectangle: Single Corner Rounded 22">
            <a:extLst>
              <a:ext uri="{FF2B5EF4-FFF2-40B4-BE49-F238E27FC236}">
                <a16:creationId xmlns:a16="http://schemas.microsoft.com/office/drawing/2014/main" id="{B0BA93C0-7092-988B-D5DB-417DDBFDE35A}"/>
              </a:ext>
            </a:extLst>
          </p:cNvPr>
          <p:cNvSpPr/>
          <p:nvPr userDrawn="1"/>
        </p:nvSpPr>
        <p:spPr>
          <a:xfrm rot="5400000" flipH="1">
            <a:off x="-124054" y="5339270"/>
            <a:ext cx="1258762" cy="1010657"/>
          </a:xfrm>
          <a:prstGeom prst="round1Rect">
            <a:avLst>
              <a:gd name="adj" fmla="val 50000"/>
            </a:avLst>
          </a:prstGeom>
          <a:solidFill>
            <a:schemeClr val="bg2">
              <a:lumMod val="60000"/>
              <a:lumOff val="4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9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2D9864F0-4559-931C-5DEE-74E1A5C458F7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1220661" y="6161316"/>
            <a:ext cx="4482124" cy="10772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1F9749A-12AA-8DF6-7DAA-A7BEDE15512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8263" y="3732514"/>
            <a:ext cx="6784994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E21DBA0-E9FF-7475-E991-A3FF045FEE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8263" y="4151724"/>
            <a:ext cx="6784994" cy="246221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94F8B2-A920-AB0E-5686-1B46D40E9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2386823"/>
            <a:ext cx="6784994" cy="738664"/>
          </a:xfrm>
        </p:spPr>
        <p:txBody>
          <a:bodyPr/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kumimoji="0" lang="en-GB" sz="4800" b="0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pic>
        <p:nvPicPr>
          <p:cNvPr id="24" name="Picture 23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C61AC026-2C13-8577-C044-5CB18208AB4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681861"/>
      </p:ext>
    </p:extLst>
  </p:cSld>
  <p:clrMapOvr>
    <a:masterClrMapping/>
  </p:clrMapOvr>
  <p:transition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CS BDM 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-form: Shape 3">
            <a:extLst>
              <a:ext uri="{FF2B5EF4-FFF2-40B4-BE49-F238E27FC236}">
                <a16:creationId xmlns:a16="http://schemas.microsoft.com/office/drawing/2014/main" id="{7E89DBC2-E590-B707-4E80-EAE9EA2C1CC5}"/>
              </a:ext>
            </a:extLst>
          </p:cNvPr>
          <p:cNvSpPr/>
          <p:nvPr userDrawn="1"/>
        </p:nvSpPr>
        <p:spPr>
          <a:xfrm>
            <a:off x="8028871" y="0"/>
            <a:ext cx="2906668" cy="1212512"/>
          </a:xfrm>
          <a:custGeom>
            <a:avLst/>
            <a:gdLst>
              <a:gd name="connsiteX0" fmla="*/ 0 w 2906668"/>
              <a:gd name="connsiteY0" fmla="*/ 0 h 1212512"/>
              <a:gd name="connsiteX1" fmla="*/ 2906668 w 2906668"/>
              <a:gd name="connsiteY1" fmla="*/ 0 h 1212512"/>
              <a:gd name="connsiteX2" fmla="*/ 1864298 w 2906668"/>
              <a:gd name="connsiteY2" fmla="*/ 1042371 h 1212512"/>
              <a:gd name="connsiteX3" fmla="*/ 1042370 w 2906668"/>
              <a:gd name="connsiteY3" fmla="*/ 1042371 h 121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6668" h="1212512">
                <a:moveTo>
                  <a:pt x="0" y="0"/>
                </a:moveTo>
                <a:lnTo>
                  <a:pt x="2906668" y="0"/>
                </a:lnTo>
                <a:lnTo>
                  <a:pt x="1864298" y="1042371"/>
                </a:lnTo>
                <a:cubicBezTo>
                  <a:pt x="1637442" y="1269226"/>
                  <a:pt x="1269466" y="1269226"/>
                  <a:pt x="1042370" y="10423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5" name="Freeform: Shape 43">
            <a:extLst>
              <a:ext uri="{FF2B5EF4-FFF2-40B4-BE49-F238E27FC236}">
                <a16:creationId xmlns:a16="http://schemas.microsoft.com/office/drawing/2014/main" id="{861B9A56-268D-67C2-DDDF-FA3A506DD8F2}"/>
              </a:ext>
            </a:extLst>
          </p:cNvPr>
          <p:cNvSpPr/>
          <p:nvPr userDrawn="1"/>
        </p:nvSpPr>
        <p:spPr>
          <a:xfrm>
            <a:off x="0" y="0"/>
            <a:ext cx="7115420" cy="6835839"/>
          </a:xfrm>
          <a:custGeom>
            <a:avLst/>
            <a:gdLst>
              <a:gd name="connsiteX0" fmla="*/ 4600671 w 4938246"/>
              <a:gd name="connsiteY0" fmla="*/ 3547872 h 4744211"/>
              <a:gd name="connsiteX1" fmla="*/ 4516279 w 4938246"/>
              <a:gd name="connsiteY1" fmla="*/ 3639788 h 4744211"/>
              <a:gd name="connsiteX2" fmla="*/ 4170712 w 4938246"/>
              <a:gd name="connsiteY2" fmla="*/ 3985451 h 4744211"/>
              <a:gd name="connsiteX3" fmla="*/ 3411950 w 4938246"/>
              <a:gd name="connsiteY3" fmla="*/ 4744212 h 4744211"/>
              <a:gd name="connsiteX4" fmla="*/ 0 w 4938246"/>
              <a:gd name="connsiteY4" fmla="*/ 4744212 h 4744211"/>
              <a:gd name="connsiteX5" fmla="*/ 0 w 4938246"/>
              <a:gd name="connsiteY5" fmla="*/ 0 h 4744211"/>
              <a:gd name="connsiteX6" fmla="*/ 2914269 w 4938246"/>
              <a:gd name="connsiteY6" fmla="*/ 0 h 4744211"/>
              <a:gd name="connsiteX7" fmla="*/ 3489103 w 4938246"/>
              <a:gd name="connsiteY7" fmla="*/ 574929 h 4744211"/>
              <a:gd name="connsiteX8" fmla="*/ 4255580 w 4938246"/>
              <a:gd name="connsiteY8" fmla="*/ 1341406 h 4744211"/>
              <a:gd name="connsiteX9" fmla="*/ 4516184 w 4938246"/>
              <a:gd name="connsiteY9" fmla="*/ 1602010 h 4744211"/>
              <a:gd name="connsiteX10" fmla="*/ 4600575 w 4938246"/>
              <a:gd name="connsiteY10" fmla="*/ 3547872 h 474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38246" h="4744211">
                <a:moveTo>
                  <a:pt x="4600671" y="3547872"/>
                </a:moveTo>
                <a:cubicBezTo>
                  <a:pt x="4574096" y="3579400"/>
                  <a:pt x="4545997" y="3610070"/>
                  <a:pt x="4516279" y="3639788"/>
                </a:cubicBezTo>
                <a:lnTo>
                  <a:pt x="4170712" y="3985451"/>
                </a:lnTo>
                <a:lnTo>
                  <a:pt x="3411950" y="4744212"/>
                </a:lnTo>
                <a:lnTo>
                  <a:pt x="0" y="4744212"/>
                </a:lnTo>
                <a:lnTo>
                  <a:pt x="0" y="0"/>
                </a:lnTo>
                <a:lnTo>
                  <a:pt x="2914269" y="0"/>
                </a:lnTo>
                <a:lnTo>
                  <a:pt x="3489103" y="574929"/>
                </a:lnTo>
                <a:lnTo>
                  <a:pt x="4255580" y="1341406"/>
                </a:lnTo>
                <a:lnTo>
                  <a:pt x="4516184" y="1602010"/>
                </a:lnTo>
                <a:cubicBezTo>
                  <a:pt x="5049203" y="2135029"/>
                  <a:pt x="5077397" y="2981706"/>
                  <a:pt x="4600575" y="3547872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" name="Freeform: Shape 65">
            <a:extLst>
              <a:ext uri="{FF2B5EF4-FFF2-40B4-BE49-F238E27FC236}">
                <a16:creationId xmlns:a16="http://schemas.microsoft.com/office/drawing/2014/main" id="{F699FA12-58D9-188E-991B-064FBC138412}"/>
              </a:ext>
            </a:extLst>
          </p:cNvPr>
          <p:cNvSpPr/>
          <p:nvPr userDrawn="1"/>
        </p:nvSpPr>
        <p:spPr>
          <a:xfrm>
            <a:off x="9149325" y="657946"/>
            <a:ext cx="3042675" cy="4045330"/>
          </a:xfrm>
          <a:custGeom>
            <a:avLst/>
            <a:gdLst>
              <a:gd name="connsiteX0" fmla="*/ 2022666 w 3042675"/>
              <a:gd name="connsiteY0" fmla="*/ 0 h 4045330"/>
              <a:gd name="connsiteX1" fmla="*/ 2512421 w 3042675"/>
              <a:gd name="connsiteY1" fmla="*/ 202880 h 4045330"/>
              <a:gd name="connsiteX2" fmla="*/ 3042675 w 3042675"/>
              <a:gd name="connsiteY2" fmla="*/ 733134 h 4045330"/>
              <a:gd name="connsiteX3" fmla="*/ 3042675 w 3042675"/>
              <a:gd name="connsiteY3" fmla="*/ 3312195 h 4045330"/>
              <a:gd name="connsiteX4" fmla="*/ 2512421 w 3042675"/>
              <a:gd name="connsiteY4" fmla="*/ 3842449 h 4045330"/>
              <a:gd name="connsiteX5" fmla="*/ 1532912 w 3042675"/>
              <a:gd name="connsiteY5" fmla="*/ 3842449 h 4045330"/>
              <a:gd name="connsiteX6" fmla="*/ 202880 w 3042675"/>
              <a:gd name="connsiteY6" fmla="*/ 2512420 h 4045330"/>
              <a:gd name="connsiteX7" fmla="*/ 202880 w 3042675"/>
              <a:gd name="connsiteY7" fmla="*/ 1532910 h 4045330"/>
              <a:gd name="connsiteX8" fmla="*/ 1532912 w 3042675"/>
              <a:gd name="connsiteY8" fmla="*/ 202880 h 4045330"/>
              <a:gd name="connsiteX9" fmla="*/ 2022666 w 3042675"/>
              <a:gd name="connsiteY9" fmla="*/ 0 h 404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2675" h="4045330">
                <a:moveTo>
                  <a:pt x="2022666" y="0"/>
                </a:moveTo>
                <a:cubicBezTo>
                  <a:pt x="2199916" y="0"/>
                  <a:pt x="2377167" y="67626"/>
                  <a:pt x="2512421" y="202880"/>
                </a:cubicBezTo>
                <a:lnTo>
                  <a:pt x="3042675" y="733134"/>
                </a:lnTo>
                <a:lnTo>
                  <a:pt x="3042675" y="3312195"/>
                </a:lnTo>
                <a:lnTo>
                  <a:pt x="2512421" y="3842449"/>
                </a:lnTo>
                <a:cubicBezTo>
                  <a:pt x="2241913" y="4112957"/>
                  <a:pt x="1803418" y="4112957"/>
                  <a:pt x="1532912" y="3842449"/>
                </a:cubicBezTo>
                <a:lnTo>
                  <a:pt x="202880" y="2512420"/>
                </a:lnTo>
                <a:cubicBezTo>
                  <a:pt x="-67626" y="2241912"/>
                  <a:pt x="-67626" y="1803418"/>
                  <a:pt x="202880" y="1532910"/>
                </a:cubicBezTo>
                <a:lnTo>
                  <a:pt x="1532912" y="202880"/>
                </a:lnTo>
                <a:cubicBezTo>
                  <a:pt x="1668165" y="67626"/>
                  <a:pt x="1845415" y="0"/>
                  <a:pt x="202266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7" name="Freeform: Shape 67">
            <a:extLst>
              <a:ext uri="{FF2B5EF4-FFF2-40B4-BE49-F238E27FC236}">
                <a16:creationId xmlns:a16="http://schemas.microsoft.com/office/drawing/2014/main" id="{9B6AAD40-7A48-BA5A-1A1F-7A9563E8D7C2}"/>
              </a:ext>
            </a:extLst>
          </p:cNvPr>
          <p:cNvSpPr/>
          <p:nvPr userDrawn="1"/>
        </p:nvSpPr>
        <p:spPr>
          <a:xfrm>
            <a:off x="10989364" y="3351596"/>
            <a:ext cx="1202635" cy="1563304"/>
          </a:xfrm>
          <a:custGeom>
            <a:avLst/>
            <a:gdLst>
              <a:gd name="connsiteX0" fmla="*/ 1426739 w 2195042"/>
              <a:gd name="connsiteY0" fmla="*/ 0 h 2853334"/>
              <a:gd name="connsiteX1" fmla="*/ 1772204 w 2195042"/>
              <a:gd name="connsiteY1" fmla="*/ 143019 h 2853334"/>
              <a:gd name="connsiteX2" fmla="*/ 2195042 w 2195042"/>
              <a:gd name="connsiteY2" fmla="*/ 565856 h 2853334"/>
              <a:gd name="connsiteX3" fmla="*/ 2195042 w 2195042"/>
              <a:gd name="connsiteY3" fmla="*/ 2287334 h 2853334"/>
              <a:gd name="connsiteX4" fmla="*/ 1772204 w 2195042"/>
              <a:gd name="connsiteY4" fmla="*/ 2710172 h 2853334"/>
              <a:gd name="connsiteX5" fmla="*/ 1081274 w 2195042"/>
              <a:gd name="connsiteY5" fmla="*/ 2710172 h 2853334"/>
              <a:gd name="connsiteX6" fmla="*/ 143163 w 2195042"/>
              <a:gd name="connsiteY6" fmla="*/ 1772062 h 2853334"/>
              <a:gd name="connsiteX7" fmla="*/ 143163 w 2195042"/>
              <a:gd name="connsiteY7" fmla="*/ 1081129 h 2853334"/>
              <a:gd name="connsiteX8" fmla="*/ 1081274 w 2195042"/>
              <a:gd name="connsiteY8" fmla="*/ 143019 h 2853334"/>
              <a:gd name="connsiteX9" fmla="*/ 1426739 w 2195042"/>
              <a:gd name="connsiteY9" fmla="*/ 0 h 285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5042" h="2853334">
                <a:moveTo>
                  <a:pt x="1426739" y="0"/>
                </a:moveTo>
                <a:cubicBezTo>
                  <a:pt x="1551751" y="0"/>
                  <a:pt x="1676763" y="47673"/>
                  <a:pt x="1772204" y="143019"/>
                </a:cubicBezTo>
                <a:lnTo>
                  <a:pt x="2195042" y="565856"/>
                </a:lnTo>
                <a:lnTo>
                  <a:pt x="2195042" y="2287334"/>
                </a:lnTo>
                <a:lnTo>
                  <a:pt x="1772204" y="2710172"/>
                </a:lnTo>
                <a:cubicBezTo>
                  <a:pt x="1581321" y="2901055"/>
                  <a:pt x="1272157" y="2901055"/>
                  <a:pt x="1081274" y="2710172"/>
                </a:cubicBezTo>
                <a:lnTo>
                  <a:pt x="143163" y="1772062"/>
                </a:lnTo>
                <a:cubicBezTo>
                  <a:pt x="-47720" y="1581178"/>
                  <a:pt x="-47720" y="1272013"/>
                  <a:pt x="143163" y="1081129"/>
                </a:cubicBezTo>
                <a:lnTo>
                  <a:pt x="1081274" y="143019"/>
                </a:lnTo>
                <a:cubicBezTo>
                  <a:pt x="1176716" y="47673"/>
                  <a:pt x="1301727" y="0"/>
                  <a:pt x="1426739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IN"/>
          </a:p>
        </p:txBody>
      </p:sp>
      <p:sp>
        <p:nvSpPr>
          <p:cNvPr id="8" name="Freeform: Shape 42">
            <a:extLst>
              <a:ext uri="{FF2B5EF4-FFF2-40B4-BE49-F238E27FC236}">
                <a16:creationId xmlns:a16="http://schemas.microsoft.com/office/drawing/2014/main" id="{82052EFA-31C2-FB2F-6549-476706AF16F3}"/>
              </a:ext>
            </a:extLst>
          </p:cNvPr>
          <p:cNvSpPr/>
          <p:nvPr userDrawn="1"/>
        </p:nvSpPr>
        <p:spPr>
          <a:xfrm>
            <a:off x="-1" y="0"/>
            <a:ext cx="7138487" cy="6858000"/>
          </a:xfrm>
          <a:custGeom>
            <a:avLst/>
            <a:gdLst>
              <a:gd name="connsiteX0" fmla="*/ 4600671 w 4938246"/>
              <a:gd name="connsiteY0" fmla="*/ 3547872 h 4744211"/>
              <a:gd name="connsiteX1" fmla="*/ 4516279 w 4938246"/>
              <a:gd name="connsiteY1" fmla="*/ 3639788 h 4744211"/>
              <a:gd name="connsiteX2" fmla="*/ 4170712 w 4938246"/>
              <a:gd name="connsiteY2" fmla="*/ 3985451 h 4744211"/>
              <a:gd name="connsiteX3" fmla="*/ 3411950 w 4938246"/>
              <a:gd name="connsiteY3" fmla="*/ 4744212 h 4744211"/>
              <a:gd name="connsiteX4" fmla="*/ 0 w 4938246"/>
              <a:gd name="connsiteY4" fmla="*/ 4744212 h 4744211"/>
              <a:gd name="connsiteX5" fmla="*/ 0 w 4938246"/>
              <a:gd name="connsiteY5" fmla="*/ 0 h 4744211"/>
              <a:gd name="connsiteX6" fmla="*/ 2914269 w 4938246"/>
              <a:gd name="connsiteY6" fmla="*/ 0 h 4744211"/>
              <a:gd name="connsiteX7" fmla="*/ 3489103 w 4938246"/>
              <a:gd name="connsiteY7" fmla="*/ 574929 h 4744211"/>
              <a:gd name="connsiteX8" fmla="*/ 4255580 w 4938246"/>
              <a:gd name="connsiteY8" fmla="*/ 1341406 h 4744211"/>
              <a:gd name="connsiteX9" fmla="*/ 4516184 w 4938246"/>
              <a:gd name="connsiteY9" fmla="*/ 1602010 h 4744211"/>
              <a:gd name="connsiteX10" fmla="*/ 4600575 w 4938246"/>
              <a:gd name="connsiteY10" fmla="*/ 3547872 h 474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38246" h="4744211">
                <a:moveTo>
                  <a:pt x="4600671" y="3547872"/>
                </a:moveTo>
                <a:cubicBezTo>
                  <a:pt x="4574096" y="3579400"/>
                  <a:pt x="4545997" y="3610070"/>
                  <a:pt x="4516279" y="3639788"/>
                </a:cubicBezTo>
                <a:lnTo>
                  <a:pt x="4170712" y="3985451"/>
                </a:lnTo>
                <a:lnTo>
                  <a:pt x="3411950" y="4744212"/>
                </a:lnTo>
                <a:lnTo>
                  <a:pt x="0" y="4744212"/>
                </a:lnTo>
                <a:lnTo>
                  <a:pt x="0" y="0"/>
                </a:lnTo>
                <a:lnTo>
                  <a:pt x="2914269" y="0"/>
                </a:lnTo>
                <a:lnTo>
                  <a:pt x="3489103" y="574929"/>
                </a:lnTo>
                <a:lnTo>
                  <a:pt x="4255580" y="1341406"/>
                </a:lnTo>
                <a:lnTo>
                  <a:pt x="4516184" y="1602010"/>
                </a:lnTo>
                <a:cubicBezTo>
                  <a:pt x="5049203" y="2135029"/>
                  <a:pt x="5077397" y="2981706"/>
                  <a:pt x="4600575" y="3547872"/>
                </a:cubicBezTo>
                <a:close/>
              </a:path>
            </a:pathLst>
          </a:custGeom>
          <a:gradFill>
            <a:gsLst>
              <a:gs pos="100000">
                <a:schemeClr val="bg2"/>
              </a:gs>
              <a:gs pos="0">
                <a:schemeClr val="tx2">
                  <a:alpha val="99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10" name="Freeform: Shape 45">
            <a:extLst>
              <a:ext uri="{FF2B5EF4-FFF2-40B4-BE49-F238E27FC236}">
                <a16:creationId xmlns:a16="http://schemas.microsoft.com/office/drawing/2014/main" id="{43B0CF48-2EC9-28C3-A2FB-197B69CF4B5C}"/>
              </a:ext>
            </a:extLst>
          </p:cNvPr>
          <p:cNvSpPr/>
          <p:nvPr userDrawn="1"/>
        </p:nvSpPr>
        <p:spPr>
          <a:xfrm>
            <a:off x="4416650" y="5542838"/>
            <a:ext cx="2550524" cy="1315162"/>
          </a:xfrm>
          <a:custGeom>
            <a:avLst/>
            <a:gdLst>
              <a:gd name="connsiteX0" fmla="*/ 2800816 w 2802809"/>
              <a:gd name="connsiteY0" fmla="*/ 1445252 h 1445251"/>
              <a:gd name="connsiteX1" fmla="*/ 1990 w 2802809"/>
              <a:gd name="connsiteY1" fmla="*/ 1445252 h 1445251"/>
              <a:gd name="connsiteX2" fmla="*/ 140579 w 2802809"/>
              <a:gd name="connsiteY2" fmla="*/ 1062061 h 1445251"/>
              <a:gd name="connsiteX3" fmla="*/ 1062123 w 2802809"/>
              <a:gd name="connsiteY3" fmla="*/ 140518 h 1445251"/>
              <a:gd name="connsiteX4" fmla="*/ 1740779 w 2802809"/>
              <a:gd name="connsiteY4" fmla="*/ 140518 h 1445251"/>
              <a:gd name="connsiteX5" fmla="*/ 2662323 w 2802809"/>
              <a:gd name="connsiteY5" fmla="*/ 1062061 h 1445251"/>
              <a:gd name="connsiteX6" fmla="*/ 2800816 w 2802809"/>
              <a:gd name="connsiteY6" fmla="*/ 1445252 h 1445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2809" h="1445251">
                <a:moveTo>
                  <a:pt x="2800816" y="1445252"/>
                </a:moveTo>
                <a:lnTo>
                  <a:pt x="1990" y="1445252"/>
                </a:lnTo>
                <a:cubicBezTo>
                  <a:pt x="-10488" y="1308283"/>
                  <a:pt x="35709" y="1166932"/>
                  <a:pt x="140579" y="1062061"/>
                </a:cubicBezTo>
                <a:lnTo>
                  <a:pt x="1062123" y="140518"/>
                </a:lnTo>
                <a:cubicBezTo>
                  <a:pt x="1249479" y="-46839"/>
                  <a:pt x="1553327" y="-46839"/>
                  <a:pt x="1740779" y="140518"/>
                </a:cubicBezTo>
                <a:lnTo>
                  <a:pt x="2662323" y="1062061"/>
                </a:lnTo>
                <a:cubicBezTo>
                  <a:pt x="2767193" y="1166932"/>
                  <a:pt x="2813294" y="1308283"/>
                  <a:pt x="2800816" y="1445252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14" name="Freeform: Shape 46">
            <a:extLst>
              <a:ext uri="{FF2B5EF4-FFF2-40B4-BE49-F238E27FC236}">
                <a16:creationId xmlns:a16="http://schemas.microsoft.com/office/drawing/2014/main" id="{A8AEFA1B-FFEC-7EC7-A93A-E11E46461F11}"/>
              </a:ext>
            </a:extLst>
          </p:cNvPr>
          <p:cNvSpPr/>
          <p:nvPr userDrawn="1"/>
        </p:nvSpPr>
        <p:spPr>
          <a:xfrm>
            <a:off x="7607668" y="1051007"/>
            <a:ext cx="1203136" cy="1203136"/>
          </a:xfrm>
          <a:custGeom>
            <a:avLst/>
            <a:gdLst>
              <a:gd name="connsiteX0" fmla="*/ 1275159 w 1342453"/>
              <a:gd name="connsiteY0" fmla="*/ 833771 h 1342453"/>
              <a:gd name="connsiteX1" fmla="*/ 833771 w 1342453"/>
              <a:gd name="connsiteY1" fmla="*/ 1275159 h 1342453"/>
              <a:gd name="connsiteX2" fmla="*/ 508682 w 1342453"/>
              <a:gd name="connsiteY2" fmla="*/ 1275159 h 1342453"/>
              <a:gd name="connsiteX3" fmla="*/ 67294 w 1342453"/>
              <a:gd name="connsiteY3" fmla="*/ 833771 h 1342453"/>
              <a:gd name="connsiteX4" fmla="*/ 67294 w 1342453"/>
              <a:gd name="connsiteY4" fmla="*/ 508683 h 1342453"/>
              <a:gd name="connsiteX5" fmla="*/ 508682 w 1342453"/>
              <a:gd name="connsiteY5" fmla="*/ 67294 h 1342453"/>
              <a:gd name="connsiteX6" fmla="*/ 833771 w 1342453"/>
              <a:gd name="connsiteY6" fmla="*/ 67294 h 1342453"/>
              <a:gd name="connsiteX7" fmla="*/ 1275159 w 1342453"/>
              <a:gd name="connsiteY7" fmla="*/ 508683 h 1342453"/>
              <a:gd name="connsiteX8" fmla="*/ 1275159 w 1342453"/>
              <a:gd name="connsiteY8" fmla="*/ 833771 h 134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2453" h="1342453">
                <a:moveTo>
                  <a:pt x="1275159" y="833771"/>
                </a:moveTo>
                <a:lnTo>
                  <a:pt x="833771" y="1275159"/>
                </a:lnTo>
                <a:cubicBezTo>
                  <a:pt x="744045" y="1364885"/>
                  <a:pt x="598503" y="1364885"/>
                  <a:pt x="508682" y="1275159"/>
                </a:cubicBezTo>
                <a:lnTo>
                  <a:pt x="67294" y="833771"/>
                </a:lnTo>
                <a:cubicBezTo>
                  <a:pt x="-22431" y="744045"/>
                  <a:pt x="-22431" y="598503"/>
                  <a:pt x="67294" y="508683"/>
                </a:cubicBezTo>
                <a:lnTo>
                  <a:pt x="508682" y="67294"/>
                </a:lnTo>
                <a:cubicBezTo>
                  <a:pt x="598408" y="-22431"/>
                  <a:pt x="743950" y="-22431"/>
                  <a:pt x="833771" y="67294"/>
                </a:cubicBezTo>
                <a:lnTo>
                  <a:pt x="1275159" y="508683"/>
                </a:lnTo>
                <a:cubicBezTo>
                  <a:pt x="1364885" y="598408"/>
                  <a:pt x="1364885" y="743950"/>
                  <a:pt x="1275159" y="833771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40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15" name="Freeform: Shape 47">
            <a:extLst>
              <a:ext uri="{FF2B5EF4-FFF2-40B4-BE49-F238E27FC236}">
                <a16:creationId xmlns:a16="http://schemas.microsoft.com/office/drawing/2014/main" id="{2D12AD1E-5A50-B221-CF80-4EBCD0160B61}"/>
              </a:ext>
            </a:extLst>
          </p:cNvPr>
          <p:cNvSpPr/>
          <p:nvPr userDrawn="1"/>
        </p:nvSpPr>
        <p:spPr>
          <a:xfrm>
            <a:off x="5943600" y="664956"/>
            <a:ext cx="838200" cy="838200"/>
          </a:xfrm>
          <a:custGeom>
            <a:avLst/>
            <a:gdLst>
              <a:gd name="connsiteX0" fmla="*/ 662892 w 697896"/>
              <a:gd name="connsiteY0" fmla="*/ 433435 h 697896"/>
              <a:gd name="connsiteX1" fmla="*/ 433435 w 697896"/>
              <a:gd name="connsiteY1" fmla="*/ 662892 h 697896"/>
              <a:gd name="connsiteX2" fmla="*/ 264462 w 697896"/>
              <a:gd name="connsiteY2" fmla="*/ 662892 h 697896"/>
              <a:gd name="connsiteX3" fmla="*/ 35004 w 697896"/>
              <a:gd name="connsiteY3" fmla="*/ 433435 h 697896"/>
              <a:gd name="connsiteX4" fmla="*/ 35004 w 697896"/>
              <a:gd name="connsiteY4" fmla="*/ 264462 h 697896"/>
              <a:gd name="connsiteX5" fmla="*/ 264462 w 697896"/>
              <a:gd name="connsiteY5" fmla="*/ 35004 h 697896"/>
              <a:gd name="connsiteX6" fmla="*/ 433435 w 697896"/>
              <a:gd name="connsiteY6" fmla="*/ 35004 h 697896"/>
              <a:gd name="connsiteX7" fmla="*/ 662892 w 697896"/>
              <a:gd name="connsiteY7" fmla="*/ 264462 h 697896"/>
              <a:gd name="connsiteX8" fmla="*/ 662892 w 697896"/>
              <a:gd name="connsiteY8" fmla="*/ 433435 h 69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7896" h="697896">
                <a:moveTo>
                  <a:pt x="662892" y="433435"/>
                </a:moveTo>
                <a:lnTo>
                  <a:pt x="433435" y="662892"/>
                </a:lnTo>
                <a:cubicBezTo>
                  <a:pt x="386763" y="709565"/>
                  <a:pt x="311134" y="709565"/>
                  <a:pt x="264462" y="662892"/>
                </a:cubicBezTo>
                <a:lnTo>
                  <a:pt x="35004" y="433435"/>
                </a:lnTo>
                <a:cubicBezTo>
                  <a:pt x="-11668" y="386763"/>
                  <a:pt x="-11668" y="311134"/>
                  <a:pt x="35004" y="264462"/>
                </a:cubicBezTo>
                <a:lnTo>
                  <a:pt x="264462" y="35004"/>
                </a:lnTo>
                <a:cubicBezTo>
                  <a:pt x="311134" y="-11668"/>
                  <a:pt x="386763" y="-11668"/>
                  <a:pt x="433435" y="35004"/>
                </a:cubicBezTo>
                <a:lnTo>
                  <a:pt x="662892" y="264462"/>
                </a:lnTo>
                <a:cubicBezTo>
                  <a:pt x="709565" y="311134"/>
                  <a:pt x="709565" y="386763"/>
                  <a:pt x="662892" y="43343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20" name="Freeform: Shape 49">
            <a:extLst>
              <a:ext uri="{FF2B5EF4-FFF2-40B4-BE49-F238E27FC236}">
                <a16:creationId xmlns:a16="http://schemas.microsoft.com/office/drawing/2014/main" id="{49FCA802-0F32-433E-C874-76E5D1066F55}"/>
              </a:ext>
            </a:extLst>
          </p:cNvPr>
          <p:cNvSpPr/>
          <p:nvPr userDrawn="1"/>
        </p:nvSpPr>
        <p:spPr>
          <a:xfrm rot="18900000">
            <a:off x="8172545" y="4881734"/>
            <a:ext cx="1276518" cy="1276518"/>
          </a:xfrm>
          <a:custGeom>
            <a:avLst/>
            <a:gdLst>
              <a:gd name="connsiteX0" fmla="*/ 134207 w 632841"/>
              <a:gd name="connsiteY0" fmla="*/ 0 h 632841"/>
              <a:gd name="connsiteX1" fmla="*/ 498634 w 632841"/>
              <a:gd name="connsiteY1" fmla="*/ 0 h 632841"/>
              <a:gd name="connsiteX2" fmla="*/ 632841 w 632841"/>
              <a:gd name="connsiteY2" fmla="*/ 134207 h 632841"/>
              <a:gd name="connsiteX3" fmla="*/ 632841 w 632841"/>
              <a:gd name="connsiteY3" fmla="*/ 498634 h 632841"/>
              <a:gd name="connsiteX4" fmla="*/ 498634 w 632841"/>
              <a:gd name="connsiteY4" fmla="*/ 632841 h 632841"/>
              <a:gd name="connsiteX5" fmla="*/ 134207 w 632841"/>
              <a:gd name="connsiteY5" fmla="*/ 632841 h 632841"/>
              <a:gd name="connsiteX6" fmla="*/ 0 w 632841"/>
              <a:gd name="connsiteY6" fmla="*/ 498634 h 632841"/>
              <a:gd name="connsiteX7" fmla="*/ 0 w 632841"/>
              <a:gd name="connsiteY7" fmla="*/ 134207 h 632841"/>
              <a:gd name="connsiteX8" fmla="*/ 134207 w 632841"/>
              <a:gd name="connsiteY8" fmla="*/ 0 h 63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841" h="632841">
                <a:moveTo>
                  <a:pt x="134207" y="0"/>
                </a:moveTo>
                <a:lnTo>
                  <a:pt x="498634" y="0"/>
                </a:lnTo>
                <a:cubicBezTo>
                  <a:pt x="572739" y="0"/>
                  <a:pt x="632841" y="60103"/>
                  <a:pt x="632841" y="134207"/>
                </a:cubicBezTo>
                <a:lnTo>
                  <a:pt x="632841" y="498634"/>
                </a:lnTo>
                <a:cubicBezTo>
                  <a:pt x="632841" y="572738"/>
                  <a:pt x="572739" y="632841"/>
                  <a:pt x="498634" y="632841"/>
                </a:cubicBezTo>
                <a:lnTo>
                  <a:pt x="134207" y="632841"/>
                </a:lnTo>
                <a:cubicBezTo>
                  <a:pt x="60103" y="632841"/>
                  <a:pt x="0" y="572738"/>
                  <a:pt x="0" y="498634"/>
                </a:cubicBezTo>
                <a:lnTo>
                  <a:pt x="0" y="134207"/>
                </a:lnTo>
                <a:cubicBezTo>
                  <a:pt x="0" y="60103"/>
                  <a:pt x="60103" y="0"/>
                  <a:pt x="13420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ED97726-6615-4B1E-4EE0-45ED40432796}"/>
              </a:ext>
            </a:extLst>
          </p:cNvPr>
          <p:cNvSpPr/>
          <p:nvPr userDrawn="1"/>
        </p:nvSpPr>
        <p:spPr>
          <a:xfrm rot="10800000" flipH="1">
            <a:off x="1" y="1902878"/>
            <a:ext cx="241159" cy="3052244"/>
          </a:xfrm>
          <a:prstGeom prst="rect">
            <a:avLst/>
          </a:prstGeom>
          <a:solidFill>
            <a:schemeClr val="accent2"/>
          </a:solidFill>
          <a:ln w="13730" cap="flat">
            <a:noFill/>
            <a:prstDash val="solid"/>
            <a:miter/>
          </a:ln>
          <a:effectLst>
            <a:outerShdw blurRad="495300" dist="38100" dir="2700000" algn="tl" rotWithShape="0">
              <a:schemeClr val="tx2">
                <a:lumMod val="50000"/>
                <a:alpha val="7000"/>
              </a:scheme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8F78F77A-D1AE-DC3B-27C3-404F633EAF5A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448212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DFEE6E9-8666-CBFD-B1A5-1DAFB51F4B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2285223"/>
            <a:ext cx="4567355" cy="923330"/>
          </a:xfrm>
        </p:spPr>
        <p:txBody>
          <a:bodyPr anchor="ctr"/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kumimoji="0" lang="en-GB" sz="60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GB"/>
              <a:t>Thank you!</a:t>
            </a:r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id="{ED1427E7-1656-6F99-4DC0-44C3C0980B9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8263" y="3732514"/>
            <a:ext cx="4564308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10C2B09A-54BA-8905-D458-3913B0BEA6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8263" y="4151724"/>
            <a:ext cx="4564308" cy="246221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pic>
        <p:nvPicPr>
          <p:cNvPr id="2" name="Picture 1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92F4F6E5-B0F5-1077-1883-325955CAA82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0986282"/>
      </p:ext>
    </p:extLst>
  </p:cSld>
  <p:clrMapOvr>
    <a:masterClrMapping/>
  </p:clrMapOvr>
  <p:transition>
    <p:fade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D98E6F3-7EE0-FB03-9025-521119AF4593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81611C8-93AA-7022-A142-671523F3CEA8}"/>
              </a:ext>
            </a:extLst>
          </p:cNvPr>
          <p:cNvSpPr/>
          <p:nvPr userDrawn="1"/>
        </p:nvSpPr>
        <p:spPr>
          <a:xfrm>
            <a:off x="0" y="0"/>
            <a:ext cx="7115420" cy="6858000"/>
          </a:xfrm>
          <a:custGeom>
            <a:avLst/>
            <a:gdLst>
              <a:gd name="connsiteX0" fmla="*/ 4600671 w 4938246"/>
              <a:gd name="connsiteY0" fmla="*/ 3547872 h 4744211"/>
              <a:gd name="connsiteX1" fmla="*/ 4516279 w 4938246"/>
              <a:gd name="connsiteY1" fmla="*/ 3639788 h 4744211"/>
              <a:gd name="connsiteX2" fmla="*/ 4170712 w 4938246"/>
              <a:gd name="connsiteY2" fmla="*/ 3985451 h 4744211"/>
              <a:gd name="connsiteX3" fmla="*/ 3411950 w 4938246"/>
              <a:gd name="connsiteY3" fmla="*/ 4744212 h 4744211"/>
              <a:gd name="connsiteX4" fmla="*/ 0 w 4938246"/>
              <a:gd name="connsiteY4" fmla="*/ 4744212 h 4744211"/>
              <a:gd name="connsiteX5" fmla="*/ 0 w 4938246"/>
              <a:gd name="connsiteY5" fmla="*/ 0 h 4744211"/>
              <a:gd name="connsiteX6" fmla="*/ 2914269 w 4938246"/>
              <a:gd name="connsiteY6" fmla="*/ 0 h 4744211"/>
              <a:gd name="connsiteX7" fmla="*/ 3489103 w 4938246"/>
              <a:gd name="connsiteY7" fmla="*/ 574929 h 4744211"/>
              <a:gd name="connsiteX8" fmla="*/ 4255580 w 4938246"/>
              <a:gd name="connsiteY8" fmla="*/ 1341406 h 4744211"/>
              <a:gd name="connsiteX9" fmla="*/ 4516184 w 4938246"/>
              <a:gd name="connsiteY9" fmla="*/ 1602010 h 4744211"/>
              <a:gd name="connsiteX10" fmla="*/ 4600575 w 4938246"/>
              <a:gd name="connsiteY10" fmla="*/ 3547872 h 474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38246" h="4744211">
                <a:moveTo>
                  <a:pt x="4600671" y="3547872"/>
                </a:moveTo>
                <a:cubicBezTo>
                  <a:pt x="4574096" y="3579400"/>
                  <a:pt x="4545997" y="3610070"/>
                  <a:pt x="4516279" y="3639788"/>
                </a:cubicBezTo>
                <a:lnTo>
                  <a:pt x="4170712" y="3985451"/>
                </a:lnTo>
                <a:lnTo>
                  <a:pt x="3411950" y="4744212"/>
                </a:lnTo>
                <a:lnTo>
                  <a:pt x="0" y="4744212"/>
                </a:lnTo>
                <a:lnTo>
                  <a:pt x="0" y="0"/>
                </a:lnTo>
                <a:lnTo>
                  <a:pt x="2914269" y="0"/>
                </a:lnTo>
                <a:lnTo>
                  <a:pt x="3489103" y="574929"/>
                </a:lnTo>
                <a:lnTo>
                  <a:pt x="4255580" y="1341406"/>
                </a:lnTo>
                <a:lnTo>
                  <a:pt x="4516184" y="1602010"/>
                </a:lnTo>
                <a:cubicBezTo>
                  <a:pt x="5049203" y="2135029"/>
                  <a:pt x="5077397" y="2981706"/>
                  <a:pt x="4600575" y="3547872"/>
                </a:cubicBezTo>
                <a:close/>
              </a:path>
            </a:pathLst>
          </a:custGeom>
          <a:gradFill>
            <a:gsLst>
              <a:gs pos="100000">
                <a:schemeClr val="bg2"/>
              </a:gs>
              <a:gs pos="0">
                <a:schemeClr val="tx2">
                  <a:alpha val="99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1F9749A-12AA-8DF6-7DAA-A7BEDE15512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8263" y="3732514"/>
            <a:ext cx="6784994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E21DBA0-E9FF-7475-E991-A3FF045FEE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8263" y="4151724"/>
            <a:ext cx="6784994" cy="246221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94F8B2-A920-AB0E-5686-1B46D40E9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2386823"/>
            <a:ext cx="6784994" cy="738664"/>
          </a:xfrm>
        </p:spPr>
        <p:txBody>
          <a:bodyPr/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kumimoji="0" lang="en-GB" sz="4800" b="0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2B87522-736E-9852-6D47-C8CEF32F44AB}"/>
              </a:ext>
            </a:extLst>
          </p:cNvPr>
          <p:cNvSpPr/>
          <p:nvPr userDrawn="1"/>
        </p:nvSpPr>
        <p:spPr>
          <a:xfrm>
            <a:off x="0" y="0"/>
            <a:ext cx="7115420" cy="6835839"/>
          </a:xfrm>
          <a:custGeom>
            <a:avLst/>
            <a:gdLst>
              <a:gd name="connsiteX0" fmla="*/ 4600671 w 4938246"/>
              <a:gd name="connsiteY0" fmla="*/ 3547872 h 4744211"/>
              <a:gd name="connsiteX1" fmla="*/ 4516279 w 4938246"/>
              <a:gd name="connsiteY1" fmla="*/ 3639788 h 4744211"/>
              <a:gd name="connsiteX2" fmla="*/ 4170712 w 4938246"/>
              <a:gd name="connsiteY2" fmla="*/ 3985451 h 4744211"/>
              <a:gd name="connsiteX3" fmla="*/ 3411950 w 4938246"/>
              <a:gd name="connsiteY3" fmla="*/ 4744212 h 4744211"/>
              <a:gd name="connsiteX4" fmla="*/ 0 w 4938246"/>
              <a:gd name="connsiteY4" fmla="*/ 4744212 h 4744211"/>
              <a:gd name="connsiteX5" fmla="*/ 0 w 4938246"/>
              <a:gd name="connsiteY5" fmla="*/ 0 h 4744211"/>
              <a:gd name="connsiteX6" fmla="*/ 2914269 w 4938246"/>
              <a:gd name="connsiteY6" fmla="*/ 0 h 4744211"/>
              <a:gd name="connsiteX7" fmla="*/ 3489103 w 4938246"/>
              <a:gd name="connsiteY7" fmla="*/ 574929 h 4744211"/>
              <a:gd name="connsiteX8" fmla="*/ 4255580 w 4938246"/>
              <a:gd name="connsiteY8" fmla="*/ 1341406 h 4744211"/>
              <a:gd name="connsiteX9" fmla="*/ 4516184 w 4938246"/>
              <a:gd name="connsiteY9" fmla="*/ 1602010 h 4744211"/>
              <a:gd name="connsiteX10" fmla="*/ 4600575 w 4938246"/>
              <a:gd name="connsiteY10" fmla="*/ 3547872 h 474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38246" h="4744211">
                <a:moveTo>
                  <a:pt x="4600671" y="3547872"/>
                </a:moveTo>
                <a:cubicBezTo>
                  <a:pt x="4574096" y="3579400"/>
                  <a:pt x="4545997" y="3610070"/>
                  <a:pt x="4516279" y="3639788"/>
                </a:cubicBezTo>
                <a:lnTo>
                  <a:pt x="4170712" y="3985451"/>
                </a:lnTo>
                <a:lnTo>
                  <a:pt x="3411950" y="4744212"/>
                </a:lnTo>
                <a:lnTo>
                  <a:pt x="0" y="4744212"/>
                </a:lnTo>
                <a:lnTo>
                  <a:pt x="0" y="0"/>
                </a:lnTo>
                <a:lnTo>
                  <a:pt x="2914269" y="0"/>
                </a:lnTo>
                <a:lnTo>
                  <a:pt x="3489103" y="574929"/>
                </a:lnTo>
                <a:lnTo>
                  <a:pt x="4255580" y="1341406"/>
                </a:lnTo>
                <a:lnTo>
                  <a:pt x="4516184" y="1602010"/>
                </a:lnTo>
                <a:cubicBezTo>
                  <a:pt x="5049203" y="2135029"/>
                  <a:pt x="5077397" y="2981706"/>
                  <a:pt x="4600575" y="3547872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6E44912-C00E-DCB4-D5A9-AB47917BB602}"/>
              </a:ext>
            </a:extLst>
          </p:cNvPr>
          <p:cNvSpPr/>
          <p:nvPr userDrawn="1"/>
        </p:nvSpPr>
        <p:spPr>
          <a:xfrm>
            <a:off x="9149325" y="1129894"/>
            <a:ext cx="3042675" cy="4045330"/>
          </a:xfrm>
          <a:custGeom>
            <a:avLst/>
            <a:gdLst>
              <a:gd name="connsiteX0" fmla="*/ 2022666 w 3042675"/>
              <a:gd name="connsiteY0" fmla="*/ 0 h 4045330"/>
              <a:gd name="connsiteX1" fmla="*/ 2512421 w 3042675"/>
              <a:gd name="connsiteY1" fmla="*/ 202880 h 4045330"/>
              <a:gd name="connsiteX2" fmla="*/ 3042675 w 3042675"/>
              <a:gd name="connsiteY2" fmla="*/ 733134 h 4045330"/>
              <a:gd name="connsiteX3" fmla="*/ 3042675 w 3042675"/>
              <a:gd name="connsiteY3" fmla="*/ 3312195 h 4045330"/>
              <a:gd name="connsiteX4" fmla="*/ 2512421 w 3042675"/>
              <a:gd name="connsiteY4" fmla="*/ 3842449 h 4045330"/>
              <a:gd name="connsiteX5" fmla="*/ 1532912 w 3042675"/>
              <a:gd name="connsiteY5" fmla="*/ 3842449 h 4045330"/>
              <a:gd name="connsiteX6" fmla="*/ 202880 w 3042675"/>
              <a:gd name="connsiteY6" fmla="*/ 2512420 h 4045330"/>
              <a:gd name="connsiteX7" fmla="*/ 202880 w 3042675"/>
              <a:gd name="connsiteY7" fmla="*/ 1532910 h 4045330"/>
              <a:gd name="connsiteX8" fmla="*/ 1532912 w 3042675"/>
              <a:gd name="connsiteY8" fmla="*/ 202880 h 4045330"/>
              <a:gd name="connsiteX9" fmla="*/ 2022666 w 3042675"/>
              <a:gd name="connsiteY9" fmla="*/ 0 h 404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2675" h="4045330">
                <a:moveTo>
                  <a:pt x="2022666" y="0"/>
                </a:moveTo>
                <a:cubicBezTo>
                  <a:pt x="2199916" y="0"/>
                  <a:pt x="2377167" y="67626"/>
                  <a:pt x="2512421" y="202880"/>
                </a:cubicBezTo>
                <a:lnTo>
                  <a:pt x="3042675" y="733134"/>
                </a:lnTo>
                <a:lnTo>
                  <a:pt x="3042675" y="3312195"/>
                </a:lnTo>
                <a:lnTo>
                  <a:pt x="2512421" y="3842449"/>
                </a:lnTo>
                <a:cubicBezTo>
                  <a:pt x="2241913" y="4112957"/>
                  <a:pt x="1803418" y="4112957"/>
                  <a:pt x="1532912" y="3842449"/>
                </a:cubicBezTo>
                <a:lnTo>
                  <a:pt x="202880" y="2512420"/>
                </a:lnTo>
                <a:cubicBezTo>
                  <a:pt x="-67626" y="2241912"/>
                  <a:pt x="-67626" y="1803418"/>
                  <a:pt x="202880" y="1532910"/>
                </a:cubicBezTo>
                <a:lnTo>
                  <a:pt x="1532912" y="202880"/>
                </a:lnTo>
                <a:cubicBezTo>
                  <a:pt x="1668165" y="67626"/>
                  <a:pt x="1845415" y="0"/>
                  <a:pt x="2022666" y="0"/>
                </a:cubicBezTo>
                <a:close/>
              </a:path>
            </a:pathLst>
          </a:custGeom>
          <a:gradFill>
            <a:gsLst>
              <a:gs pos="100000">
                <a:schemeClr val="bg2"/>
              </a:gs>
              <a:gs pos="0">
                <a:schemeClr val="tx2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57D4C78-5153-04B6-D95C-10D5548BB268}"/>
              </a:ext>
            </a:extLst>
          </p:cNvPr>
          <p:cNvSpPr/>
          <p:nvPr userDrawn="1"/>
        </p:nvSpPr>
        <p:spPr>
          <a:xfrm>
            <a:off x="9996958" y="3351596"/>
            <a:ext cx="2195042" cy="2853334"/>
          </a:xfrm>
          <a:custGeom>
            <a:avLst/>
            <a:gdLst>
              <a:gd name="connsiteX0" fmla="*/ 1426739 w 2195042"/>
              <a:gd name="connsiteY0" fmla="*/ 0 h 2853334"/>
              <a:gd name="connsiteX1" fmla="*/ 1772204 w 2195042"/>
              <a:gd name="connsiteY1" fmla="*/ 143019 h 2853334"/>
              <a:gd name="connsiteX2" fmla="*/ 2195042 w 2195042"/>
              <a:gd name="connsiteY2" fmla="*/ 565856 h 2853334"/>
              <a:gd name="connsiteX3" fmla="*/ 2195042 w 2195042"/>
              <a:gd name="connsiteY3" fmla="*/ 2287334 h 2853334"/>
              <a:gd name="connsiteX4" fmla="*/ 1772204 w 2195042"/>
              <a:gd name="connsiteY4" fmla="*/ 2710172 h 2853334"/>
              <a:gd name="connsiteX5" fmla="*/ 1081274 w 2195042"/>
              <a:gd name="connsiteY5" fmla="*/ 2710172 h 2853334"/>
              <a:gd name="connsiteX6" fmla="*/ 143163 w 2195042"/>
              <a:gd name="connsiteY6" fmla="*/ 1772062 h 2853334"/>
              <a:gd name="connsiteX7" fmla="*/ 143163 w 2195042"/>
              <a:gd name="connsiteY7" fmla="*/ 1081129 h 2853334"/>
              <a:gd name="connsiteX8" fmla="*/ 1081274 w 2195042"/>
              <a:gd name="connsiteY8" fmla="*/ 143019 h 2853334"/>
              <a:gd name="connsiteX9" fmla="*/ 1426739 w 2195042"/>
              <a:gd name="connsiteY9" fmla="*/ 0 h 285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5042" h="2853334">
                <a:moveTo>
                  <a:pt x="1426739" y="0"/>
                </a:moveTo>
                <a:cubicBezTo>
                  <a:pt x="1551751" y="0"/>
                  <a:pt x="1676763" y="47673"/>
                  <a:pt x="1772204" y="143019"/>
                </a:cubicBezTo>
                <a:lnTo>
                  <a:pt x="2195042" y="565856"/>
                </a:lnTo>
                <a:lnTo>
                  <a:pt x="2195042" y="2287334"/>
                </a:lnTo>
                <a:lnTo>
                  <a:pt x="1772204" y="2710172"/>
                </a:lnTo>
                <a:cubicBezTo>
                  <a:pt x="1581321" y="2901055"/>
                  <a:pt x="1272157" y="2901055"/>
                  <a:pt x="1081274" y="2710172"/>
                </a:cubicBezTo>
                <a:lnTo>
                  <a:pt x="143163" y="1772062"/>
                </a:lnTo>
                <a:cubicBezTo>
                  <a:pt x="-47720" y="1581178"/>
                  <a:pt x="-47720" y="1272013"/>
                  <a:pt x="143163" y="1081129"/>
                </a:cubicBezTo>
                <a:lnTo>
                  <a:pt x="1081274" y="143019"/>
                </a:lnTo>
                <a:cubicBezTo>
                  <a:pt x="1176716" y="47673"/>
                  <a:pt x="1301727" y="0"/>
                  <a:pt x="1426739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C888D4E-EF77-F66A-0410-0F85E991CC63}"/>
              </a:ext>
            </a:extLst>
          </p:cNvPr>
          <p:cNvSpPr/>
          <p:nvPr userDrawn="1"/>
        </p:nvSpPr>
        <p:spPr>
          <a:xfrm>
            <a:off x="4630468" y="0"/>
            <a:ext cx="2706859" cy="1094861"/>
          </a:xfrm>
          <a:custGeom>
            <a:avLst/>
            <a:gdLst>
              <a:gd name="connsiteX0" fmla="*/ 1878616 w 1878615"/>
              <a:gd name="connsiteY0" fmla="*/ 0 h 759856"/>
              <a:gd name="connsiteX1" fmla="*/ 1864900 w 1878615"/>
              <a:gd name="connsiteY1" fmla="*/ 14383 h 759856"/>
              <a:gd name="connsiteX2" fmla="*/ 1246632 w 1878615"/>
              <a:gd name="connsiteY2" fmla="*/ 632555 h 759856"/>
              <a:gd name="connsiteX3" fmla="*/ 1236726 w 1878615"/>
              <a:gd name="connsiteY3" fmla="*/ 642176 h 759856"/>
              <a:gd name="connsiteX4" fmla="*/ 631888 w 1878615"/>
              <a:gd name="connsiteY4" fmla="*/ 632555 h 759856"/>
              <a:gd name="connsiteX5" fmla="*/ 424910 w 1878615"/>
              <a:gd name="connsiteY5" fmla="*/ 425577 h 759856"/>
              <a:gd name="connsiteX6" fmla="*/ 13716 w 1878615"/>
              <a:gd name="connsiteY6" fmla="*/ 14383 h 759856"/>
              <a:gd name="connsiteX7" fmla="*/ 0 w 1878615"/>
              <a:gd name="connsiteY7" fmla="*/ 0 h 759856"/>
              <a:gd name="connsiteX8" fmla="*/ 1878616 w 1878615"/>
              <a:gd name="connsiteY8" fmla="*/ 0 h 75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8615" h="759856">
                <a:moveTo>
                  <a:pt x="1878616" y="0"/>
                </a:moveTo>
                <a:cubicBezTo>
                  <a:pt x="1874234" y="4858"/>
                  <a:pt x="1869662" y="9620"/>
                  <a:pt x="1864900" y="14383"/>
                </a:cubicBezTo>
                <a:lnTo>
                  <a:pt x="1246632" y="632555"/>
                </a:lnTo>
                <a:cubicBezTo>
                  <a:pt x="1243393" y="635794"/>
                  <a:pt x="1240060" y="639032"/>
                  <a:pt x="1236726" y="642176"/>
                </a:cubicBezTo>
                <a:cubicBezTo>
                  <a:pt x="1066324" y="802196"/>
                  <a:pt x="798385" y="799052"/>
                  <a:pt x="631888" y="632555"/>
                </a:cubicBezTo>
                <a:lnTo>
                  <a:pt x="424910" y="425577"/>
                </a:lnTo>
                <a:lnTo>
                  <a:pt x="13716" y="14383"/>
                </a:lnTo>
                <a:cubicBezTo>
                  <a:pt x="8953" y="9620"/>
                  <a:pt x="4381" y="4858"/>
                  <a:pt x="0" y="0"/>
                </a:cubicBezTo>
                <a:lnTo>
                  <a:pt x="1878616" y="0"/>
                </a:ln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tx2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2CB47DB-4BBC-F383-C97B-886EA9A5058B}"/>
              </a:ext>
            </a:extLst>
          </p:cNvPr>
          <p:cNvSpPr/>
          <p:nvPr userDrawn="1"/>
        </p:nvSpPr>
        <p:spPr>
          <a:xfrm>
            <a:off x="3964576" y="4753406"/>
            <a:ext cx="4038511" cy="2104594"/>
          </a:xfrm>
          <a:custGeom>
            <a:avLst/>
            <a:gdLst>
              <a:gd name="connsiteX0" fmla="*/ 2800816 w 2802809"/>
              <a:gd name="connsiteY0" fmla="*/ 1445252 h 1445251"/>
              <a:gd name="connsiteX1" fmla="*/ 1990 w 2802809"/>
              <a:gd name="connsiteY1" fmla="*/ 1445252 h 1445251"/>
              <a:gd name="connsiteX2" fmla="*/ 140579 w 2802809"/>
              <a:gd name="connsiteY2" fmla="*/ 1062061 h 1445251"/>
              <a:gd name="connsiteX3" fmla="*/ 1062123 w 2802809"/>
              <a:gd name="connsiteY3" fmla="*/ 140518 h 1445251"/>
              <a:gd name="connsiteX4" fmla="*/ 1740779 w 2802809"/>
              <a:gd name="connsiteY4" fmla="*/ 140518 h 1445251"/>
              <a:gd name="connsiteX5" fmla="*/ 2662323 w 2802809"/>
              <a:gd name="connsiteY5" fmla="*/ 1062061 h 1445251"/>
              <a:gd name="connsiteX6" fmla="*/ 2800816 w 2802809"/>
              <a:gd name="connsiteY6" fmla="*/ 1445252 h 1445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2809" h="1445251">
                <a:moveTo>
                  <a:pt x="2800816" y="1445252"/>
                </a:moveTo>
                <a:lnTo>
                  <a:pt x="1990" y="1445252"/>
                </a:lnTo>
                <a:cubicBezTo>
                  <a:pt x="-10488" y="1308283"/>
                  <a:pt x="35709" y="1166932"/>
                  <a:pt x="140579" y="1062061"/>
                </a:cubicBezTo>
                <a:lnTo>
                  <a:pt x="1062123" y="140518"/>
                </a:lnTo>
                <a:cubicBezTo>
                  <a:pt x="1249479" y="-46839"/>
                  <a:pt x="1553327" y="-46839"/>
                  <a:pt x="1740779" y="140518"/>
                </a:cubicBezTo>
                <a:lnTo>
                  <a:pt x="2662323" y="1062061"/>
                </a:lnTo>
                <a:cubicBezTo>
                  <a:pt x="2767193" y="1166932"/>
                  <a:pt x="2813294" y="1308283"/>
                  <a:pt x="2800816" y="1445252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D6839E2-39F2-5404-C8B3-8FC3C7AF5A7C}"/>
              </a:ext>
            </a:extLst>
          </p:cNvPr>
          <p:cNvSpPr/>
          <p:nvPr userDrawn="1"/>
        </p:nvSpPr>
        <p:spPr>
          <a:xfrm>
            <a:off x="4704374" y="321630"/>
            <a:ext cx="1934314" cy="1934314"/>
          </a:xfrm>
          <a:custGeom>
            <a:avLst/>
            <a:gdLst>
              <a:gd name="connsiteX0" fmla="*/ 1275159 w 1342453"/>
              <a:gd name="connsiteY0" fmla="*/ 833771 h 1342453"/>
              <a:gd name="connsiteX1" fmla="*/ 833771 w 1342453"/>
              <a:gd name="connsiteY1" fmla="*/ 1275159 h 1342453"/>
              <a:gd name="connsiteX2" fmla="*/ 508682 w 1342453"/>
              <a:gd name="connsiteY2" fmla="*/ 1275159 h 1342453"/>
              <a:gd name="connsiteX3" fmla="*/ 67294 w 1342453"/>
              <a:gd name="connsiteY3" fmla="*/ 833771 h 1342453"/>
              <a:gd name="connsiteX4" fmla="*/ 67294 w 1342453"/>
              <a:gd name="connsiteY4" fmla="*/ 508683 h 1342453"/>
              <a:gd name="connsiteX5" fmla="*/ 508682 w 1342453"/>
              <a:gd name="connsiteY5" fmla="*/ 67294 h 1342453"/>
              <a:gd name="connsiteX6" fmla="*/ 833771 w 1342453"/>
              <a:gd name="connsiteY6" fmla="*/ 67294 h 1342453"/>
              <a:gd name="connsiteX7" fmla="*/ 1275159 w 1342453"/>
              <a:gd name="connsiteY7" fmla="*/ 508683 h 1342453"/>
              <a:gd name="connsiteX8" fmla="*/ 1275159 w 1342453"/>
              <a:gd name="connsiteY8" fmla="*/ 833771 h 134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2453" h="1342453">
                <a:moveTo>
                  <a:pt x="1275159" y="833771"/>
                </a:moveTo>
                <a:lnTo>
                  <a:pt x="833771" y="1275159"/>
                </a:lnTo>
                <a:cubicBezTo>
                  <a:pt x="744045" y="1364885"/>
                  <a:pt x="598503" y="1364885"/>
                  <a:pt x="508682" y="1275159"/>
                </a:cubicBezTo>
                <a:lnTo>
                  <a:pt x="67294" y="833771"/>
                </a:lnTo>
                <a:cubicBezTo>
                  <a:pt x="-22431" y="744045"/>
                  <a:pt x="-22431" y="598503"/>
                  <a:pt x="67294" y="508683"/>
                </a:cubicBezTo>
                <a:lnTo>
                  <a:pt x="508682" y="67294"/>
                </a:lnTo>
                <a:cubicBezTo>
                  <a:pt x="598408" y="-22431"/>
                  <a:pt x="743950" y="-22431"/>
                  <a:pt x="833771" y="67294"/>
                </a:cubicBezTo>
                <a:lnTo>
                  <a:pt x="1275159" y="508683"/>
                </a:lnTo>
                <a:cubicBezTo>
                  <a:pt x="1364885" y="598408"/>
                  <a:pt x="1364885" y="743950"/>
                  <a:pt x="1275159" y="833771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19C1E11-FB5A-49B0-CD5F-94B8020DB9E3}"/>
              </a:ext>
            </a:extLst>
          </p:cNvPr>
          <p:cNvSpPr/>
          <p:nvPr userDrawn="1"/>
        </p:nvSpPr>
        <p:spPr>
          <a:xfrm>
            <a:off x="6888885" y="365136"/>
            <a:ext cx="1005584" cy="1005584"/>
          </a:xfrm>
          <a:custGeom>
            <a:avLst/>
            <a:gdLst>
              <a:gd name="connsiteX0" fmla="*/ 662892 w 697896"/>
              <a:gd name="connsiteY0" fmla="*/ 433435 h 697896"/>
              <a:gd name="connsiteX1" fmla="*/ 433435 w 697896"/>
              <a:gd name="connsiteY1" fmla="*/ 662892 h 697896"/>
              <a:gd name="connsiteX2" fmla="*/ 264462 w 697896"/>
              <a:gd name="connsiteY2" fmla="*/ 662892 h 697896"/>
              <a:gd name="connsiteX3" fmla="*/ 35004 w 697896"/>
              <a:gd name="connsiteY3" fmla="*/ 433435 h 697896"/>
              <a:gd name="connsiteX4" fmla="*/ 35004 w 697896"/>
              <a:gd name="connsiteY4" fmla="*/ 264462 h 697896"/>
              <a:gd name="connsiteX5" fmla="*/ 264462 w 697896"/>
              <a:gd name="connsiteY5" fmla="*/ 35004 h 697896"/>
              <a:gd name="connsiteX6" fmla="*/ 433435 w 697896"/>
              <a:gd name="connsiteY6" fmla="*/ 35004 h 697896"/>
              <a:gd name="connsiteX7" fmla="*/ 662892 w 697896"/>
              <a:gd name="connsiteY7" fmla="*/ 264462 h 697896"/>
              <a:gd name="connsiteX8" fmla="*/ 662892 w 697896"/>
              <a:gd name="connsiteY8" fmla="*/ 433435 h 69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7896" h="697896">
                <a:moveTo>
                  <a:pt x="662892" y="433435"/>
                </a:moveTo>
                <a:lnTo>
                  <a:pt x="433435" y="662892"/>
                </a:lnTo>
                <a:cubicBezTo>
                  <a:pt x="386763" y="709565"/>
                  <a:pt x="311134" y="709565"/>
                  <a:pt x="264462" y="662892"/>
                </a:cubicBezTo>
                <a:lnTo>
                  <a:pt x="35004" y="433435"/>
                </a:lnTo>
                <a:cubicBezTo>
                  <a:pt x="-11668" y="386763"/>
                  <a:pt x="-11668" y="311134"/>
                  <a:pt x="35004" y="264462"/>
                </a:cubicBezTo>
                <a:lnTo>
                  <a:pt x="264462" y="35004"/>
                </a:lnTo>
                <a:cubicBezTo>
                  <a:pt x="311134" y="-11668"/>
                  <a:pt x="386763" y="-11668"/>
                  <a:pt x="433435" y="35004"/>
                </a:cubicBezTo>
                <a:lnTo>
                  <a:pt x="662892" y="264462"/>
                </a:lnTo>
                <a:cubicBezTo>
                  <a:pt x="709565" y="311134"/>
                  <a:pt x="709565" y="386763"/>
                  <a:pt x="662892" y="43343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17000"/>
                </a:schemeClr>
              </a:gs>
              <a:gs pos="100000">
                <a:schemeClr val="bg2"/>
              </a:gs>
            </a:gsLst>
            <a:lin ang="5400000" scaled="1"/>
          </a:gradFill>
          <a:ln w="1301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2533B60-A6CB-5F3F-E6E0-B9B8FA26352A}"/>
              </a:ext>
            </a:extLst>
          </p:cNvPr>
          <p:cNvSpPr/>
          <p:nvPr userDrawn="1"/>
        </p:nvSpPr>
        <p:spPr>
          <a:xfrm>
            <a:off x="7331532" y="5741599"/>
            <a:ext cx="2062310" cy="1094240"/>
          </a:xfrm>
          <a:custGeom>
            <a:avLst/>
            <a:gdLst>
              <a:gd name="connsiteX0" fmla="*/ 1427319 w 1431285"/>
              <a:gd name="connsiteY0" fmla="*/ 759426 h 759425"/>
              <a:gd name="connsiteX1" fmla="*/ 3903 w 1431285"/>
              <a:gd name="connsiteY1" fmla="*/ 759426 h 759425"/>
              <a:gd name="connsiteX2" fmla="*/ 665 w 1431285"/>
              <a:gd name="connsiteY2" fmla="*/ 733423 h 759425"/>
              <a:gd name="connsiteX3" fmla="*/ 71721 w 1431285"/>
              <a:gd name="connsiteY3" fmla="*/ 542256 h 759425"/>
              <a:gd name="connsiteX4" fmla="*/ 542351 w 1431285"/>
              <a:gd name="connsiteY4" fmla="*/ 71721 h 759425"/>
              <a:gd name="connsiteX5" fmla="*/ 733423 w 1431285"/>
              <a:gd name="connsiteY5" fmla="*/ 665 h 759425"/>
              <a:gd name="connsiteX6" fmla="*/ 888966 w 1431285"/>
              <a:gd name="connsiteY6" fmla="*/ 71721 h 759425"/>
              <a:gd name="connsiteX7" fmla="*/ 1359501 w 1431285"/>
              <a:gd name="connsiteY7" fmla="*/ 542256 h 759425"/>
              <a:gd name="connsiteX8" fmla="*/ 1427319 w 1431285"/>
              <a:gd name="connsiteY8" fmla="*/ 759426 h 75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1285" h="759425">
                <a:moveTo>
                  <a:pt x="1427319" y="759426"/>
                </a:moveTo>
                <a:lnTo>
                  <a:pt x="3903" y="759426"/>
                </a:lnTo>
                <a:cubicBezTo>
                  <a:pt x="2284" y="750758"/>
                  <a:pt x="1141" y="742091"/>
                  <a:pt x="665" y="733423"/>
                </a:cubicBezTo>
                <a:cubicBezTo>
                  <a:pt x="-4384" y="664938"/>
                  <a:pt x="19333" y="594643"/>
                  <a:pt x="71721" y="542256"/>
                </a:cubicBezTo>
                <a:lnTo>
                  <a:pt x="542351" y="71721"/>
                </a:lnTo>
                <a:cubicBezTo>
                  <a:pt x="594739" y="19333"/>
                  <a:pt x="664938" y="-4384"/>
                  <a:pt x="733423" y="665"/>
                </a:cubicBezTo>
                <a:cubicBezTo>
                  <a:pt x="790097" y="4665"/>
                  <a:pt x="845627" y="28382"/>
                  <a:pt x="888966" y="71721"/>
                </a:cubicBezTo>
                <a:lnTo>
                  <a:pt x="1359501" y="542256"/>
                </a:lnTo>
                <a:cubicBezTo>
                  <a:pt x="1418556" y="601311"/>
                  <a:pt x="1441225" y="683035"/>
                  <a:pt x="1427319" y="75942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tx2"/>
              </a:gs>
            </a:gsLst>
            <a:lin ang="5400000" scaled="1"/>
          </a:gradFill>
          <a:ln w="38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4E54C0A5-C467-BB7C-45B9-5578723A3A1A}"/>
              </a:ext>
            </a:extLst>
          </p:cNvPr>
          <p:cNvSpPr/>
          <p:nvPr userDrawn="1"/>
        </p:nvSpPr>
        <p:spPr>
          <a:xfrm rot="18900000">
            <a:off x="7258675" y="2755790"/>
            <a:ext cx="911848" cy="911848"/>
          </a:xfrm>
          <a:custGeom>
            <a:avLst/>
            <a:gdLst>
              <a:gd name="connsiteX0" fmla="*/ 134207 w 632841"/>
              <a:gd name="connsiteY0" fmla="*/ 0 h 632841"/>
              <a:gd name="connsiteX1" fmla="*/ 498634 w 632841"/>
              <a:gd name="connsiteY1" fmla="*/ 0 h 632841"/>
              <a:gd name="connsiteX2" fmla="*/ 632841 w 632841"/>
              <a:gd name="connsiteY2" fmla="*/ 134207 h 632841"/>
              <a:gd name="connsiteX3" fmla="*/ 632841 w 632841"/>
              <a:gd name="connsiteY3" fmla="*/ 498634 h 632841"/>
              <a:gd name="connsiteX4" fmla="*/ 498634 w 632841"/>
              <a:gd name="connsiteY4" fmla="*/ 632841 h 632841"/>
              <a:gd name="connsiteX5" fmla="*/ 134207 w 632841"/>
              <a:gd name="connsiteY5" fmla="*/ 632841 h 632841"/>
              <a:gd name="connsiteX6" fmla="*/ 0 w 632841"/>
              <a:gd name="connsiteY6" fmla="*/ 498634 h 632841"/>
              <a:gd name="connsiteX7" fmla="*/ 0 w 632841"/>
              <a:gd name="connsiteY7" fmla="*/ 134207 h 632841"/>
              <a:gd name="connsiteX8" fmla="*/ 134207 w 632841"/>
              <a:gd name="connsiteY8" fmla="*/ 0 h 63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841" h="632841">
                <a:moveTo>
                  <a:pt x="134207" y="0"/>
                </a:moveTo>
                <a:lnTo>
                  <a:pt x="498634" y="0"/>
                </a:lnTo>
                <a:cubicBezTo>
                  <a:pt x="572739" y="0"/>
                  <a:pt x="632841" y="60103"/>
                  <a:pt x="632841" y="134207"/>
                </a:cubicBezTo>
                <a:lnTo>
                  <a:pt x="632841" y="498634"/>
                </a:lnTo>
                <a:cubicBezTo>
                  <a:pt x="632841" y="572738"/>
                  <a:pt x="572739" y="632841"/>
                  <a:pt x="498634" y="632841"/>
                </a:cubicBezTo>
                <a:lnTo>
                  <a:pt x="134207" y="632841"/>
                </a:lnTo>
                <a:cubicBezTo>
                  <a:pt x="60103" y="632841"/>
                  <a:pt x="0" y="572738"/>
                  <a:pt x="0" y="498634"/>
                </a:cubicBezTo>
                <a:lnTo>
                  <a:pt x="0" y="134207"/>
                </a:lnTo>
                <a:cubicBezTo>
                  <a:pt x="0" y="60103"/>
                  <a:pt x="60103" y="0"/>
                  <a:pt x="134207" y="0"/>
                </a:cubicBezTo>
                <a:close/>
              </a:path>
            </a:pathLst>
          </a:custGeom>
          <a:gradFill>
            <a:gsLst>
              <a:gs pos="100000">
                <a:schemeClr val="bg2"/>
              </a:gs>
              <a:gs pos="0">
                <a:schemeClr val="bg2">
                  <a:alpha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48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4FE2DEFD-B84C-D79E-A041-B106CAD074B7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567684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pic>
        <p:nvPicPr>
          <p:cNvPr id="3" name="Picture 2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E3B350CA-E45C-717E-EE7E-43B097C7979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9441892"/>
      </p:ext>
    </p:extLst>
  </p:cSld>
  <p:clrMapOvr>
    <a:masterClrMapping/>
  </p:clrMapOvr>
  <p:transition>
    <p:fade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A4DF7DC-ACCC-3116-897F-C427604F3BDD}"/>
              </a:ext>
            </a:extLst>
          </p:cNvPr>
          <p:cNvSpPr/>
          <p:nvPr userDrawn="1"/>
        </p:nvSpPr>
        <p:spPr>
          <a:xfrm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6F6CCBF4-272C-F4DA-7D11-C8FDE34873D4}"/>
              </a:ext>
            </a:extLst>
          </p:cNvPr>
          <p:cNvSpPr/>
          <p:nvPr userDrawn="1"/>
        </p:nvSpPr>
        <p:spPr bwMode="auto">
          <a:xfrm>
            <a:off x="6324600" y="209550"/>
            <a:ext cx="2247900" cy="552450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7900" h="552450">
                <a:moveTo>
                  <a:pt x="0" y="552450"/>
                </a:moveTo>
                <a:lnTo>
                  <a:pt x="1695450" y="552450"/>
                </a:lnTo>
                <a:lnTo>
                  <a:pt x="2247900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A75A26C-5730-D692-9E3F-5137CB67B89E}"/>
              </a:ext>
            </a:extLst>
          </p:cNvPr>
          <p:cNvSpPr/>
          <p:nvPr userDrawn="1"/>
        </p:nvSpPr>
        <p:spPr bwMode="auto">
          <a:xfrm>
            <a:off x="6288969" y="655626"/>
            <a:ext cx="221812" cy="22181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err="1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A6311BE-46D2-AC07-4055-6A3CC8FF565A}"/>
              </a:ext>
            </a:extLst>
          </p:cNvPr>
          <p:cNvSpPr/>
          <p:nvPr userDrawn="1"/>
        </p:nvSpPr>
        <p:spPr bwMode="auto">
          <a:xfrm flipV="1">
            <a:off x="0" y="0"/>
            <a:ext cx="6521042" cy="1475908"/>
          </a:xfrm>
          <a:custGeom>
            <a:avLst/>
            <a:gdLst>
              <a:gd name="connsiteX0" fmla="*/ 0 w 6521042"/>
              <a:gd name="connsiteY0" fmla="*/ 1475908 h 1475908"/>
              <a:gd name="connsiteX1" fmla="*/ 6521042 w 6521042"/>
              <a:gd name="connsiteY1" fmla="*/ 1475908 h 1475908"/>
              <a:gd name="connsiteX2" fmla="*/ 6511585 w 6521042"/>
              <a:gd name="connsiteY2" fmla="*/ 1456276 h 1475908"/>
              <a:gd name="connsiteX3" fmla="*/ 4064782 w 6521042"/>
              <a:gd name="connsiteY3" fmla="*/ 0 h 1475908"/>
              <a:gd name="connsiteX4" fmla="*/ 0 w 6521042"/>
              <a:gd name="connsiteY4" fmla="*/ 0 h 147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21042" h="1475908">
                <a:moveTo>
                  <a:pt x="0" y="1475908"/>
                </a:moveTo>
                <a:lnTo>
                  <a:pt x="6521042" y="1475908"/>
                </a:lnTo>
                <a:lnTo>
                  <a:pt x="6511585" y="1456276"/>
                </a:lnTo>
                <a:cubicBezTo>
                  <a:pt x="6040372" y="588853"/>
                  <a:pt x="5121343" y="0"/>
                  <a:pt x="4064782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60000"/>
                  <a:lumOff val="40000"/>
                </a:schemeClr>
              </a:gs>
              <a:gs pos="39000">
                <a:schemeClr val="bg2"/>
              </a:gs>
              <a:gs pos="100000">
                <a:schemeClr val="bg2">
                  <a:lumMod val="50000"/>
                </a:schemeClr>
              </a:gs>
            </a:gsLst>
            <a:lin ang="10800000" scaled="1"/>
            <a:tileRect/>
          </a:gradFill>
          <a:ln w="14405" cap="flat">
            <a:noFill/>
            <a:prstDash val="solid"/>
            <a:miter/>
          </a:ln>
          <a:effectLst>
            <a:outerShdw blurRad="482600" dist="38100" dir="2700000" algn="tl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 err="1">
              <a:solidFill>
                <a:schemeClr val="tx1"/>
              </a:solidFill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182B72D1-17E8-B612-B642-A2BFB1D3E3B0}"/>
              </a:ext>
            </a:extLst>
          </p:cNvPr>
          <p:cNvSpPr/>
          <p:nvPr userDrawn="1"/>
        </p:nvSpPr>
        <p:spPr bwMode="auto">
          <a:xfrm>
            <a:off x="3315790" y="0"/>
            <a:ext cx="8795748" cy="6864864"/>
          </a:xfrm>
          <a:custGeom>
            <a:avLst/>
            <a:gdLst>
              <a:gd name="connsiteX0" fmla="*/ 6296933 w 8795748"/>
              <a:gd name="connsiteY0" fmla="*/ 0 h 6864864"/>
              <a:gd name="connsiteX1" fmla="*/ 8795748 w 8795748"/>
              <a:gd name="connsiteY1" fmla="*/ 0 h 6864864"/>
              <a:gd name="connsiteX2" fmla="*/ 8795748 w 8795748"/>
              <a:gd name="connsiteY2" fmla="*/ 6864864 h 6864864"/>
              <a:gd name="connsiteX3" fmla="*/ 0 w 8795748"/>
              <a:gd name="connsiteY3" fmla="*/ 6864864 h 6864864"/>
              <a:gd name="connsiteX4" fmla="*/ 6296933 w 8795748"/>
              <a:gd name="connsiteY4" fmla="*/ 0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95748" h="6864864">
                <a:moveTo>
                  <a:pt x="6296933" y="0"/>
                </a:moveTo>
                <a:lnTo>
                  <a:pt x="8795748" y="0"/>
                </a:lnTo>
                <a:lnTo>
                  <a:pt x="8795748" y="6864864"/>
                </a:lnTo>
                <a:lnTo>
                  <a:pt x="0" y="6864864"/>
                </a:lnTo>
                <a:lnTo>
                  <a:pt x="6296933" y="0"/>
                </a:lnTo>
                <a:close/>
              </a:path>
            </a:pathLst>
          </a:custGeom>
          <a:solidFill>
            <a:schemeClr val="tx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IN" sz="2000" err="1">
              <a:solidFill>
                <a:srgbClr val="FFFFFF"/>
              </a:solidFill>
              <a:cs typeface="Segoe UI" pitchFamily="34" charset="0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A9F41BB-F7E8-0672-0EC7-D6FFDDD44857}"/>
              </a:ext>
            </a:extLst>
          </p:cNvPr>
          <p:cNvSpPr/>
          <p:nvPr userDrawn="1"/>
        </p:nvSpPr>
        <p:spPr bwMode="auto">
          <a:xfrm>
            <a:off x="7879579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E28C725-1034-E372-9FAB-BAEC5BE11AB9}"/>
              </a:ext>
            </a:extLst>
          </p:cNvPr>
          <p:cNvSpPr/>
          <p:nvPr userDrawn="1"/>
        </p:nvSpPr>
        <p:spPr bwMode="auto">
          <a:xfrm>
            <a:off x="7629812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8C93B40D-32C7-0044-16D4-C6F2F43C228A}"/>
              </a:ext>
            </a:extLst>
          </p:cNvPr>
          <p:cNvSpPr/>
          <p:nvPr userDrawn="1"/>
        </p:nvSpPr>
        <p:spPr bwMode="auto">
          <a:xfrm>
            <a:off x="7380045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B6E2C7A-E5D8-2E26-E735-877FA5E1B122}"/>
              </a:ext>
            </a:extLst>
          </p:cNvPr>
          <p:cNvSpPr/>
          <p:nvPr userDrawn="1"/>
        </p:nvSpPr>
        <p:spPr bwMode="auto">
          <a:xfrm>
            <a:off x="7130278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EE747CE-B6AB-C6A3-0B90-346B4FE846A3}"/>
              </a:ext>
            </a:extLst>
          </p:cNvPr>
          <p:cNvSpPr/>
          <p:nvPr userDrawn="1"/>
        </p:nvSpPr>
        <p:spPr bwMode="auto">
          <a:xfrm>
            <a:off x="6880511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0336D2A-909B-BFD2-9715-0CF15A8672C3}"/>
              </a:ext>
            </a:extLst>
          </p:cNvPr>
          <p:cNvSpPr/>
          <p:nvPr userDrawn="1"/>
        </p:nvSpPr>
        <p:spPr bwMode="auto">
          <a:xfrm>
            <a:off x="6630744" y="206118"/>
            <a:ext cx="411997" cy="411996"/>
          </a:xfrm>
          <a:custGeom>
            <a:avLst/>
            <a:gdLst>
              <a:gd name="connsiteX0" fmla="*/ 0 w 2247900"/>
              <a:gd name="connsiteY0" fmla="*/ 552450 h 552450"/>
              <a:gd name="connsiteX1" fmla="*/ 1695450 w 2247900"/>
              <a:gd name="connsiteY1" fmla="*/ 552450 h 552450"/>
              <a:gd name="connsiteX2" fmla="*/ 2247900 w 2247900"/>
              <a:gd name="connsiteY2" fmla="*/ 0 h 552450"/>
              <a:gd name="connsiteX0" fmla="*/ 1 w 552451"/>
              <a:gd name="connsiteY0" fmla="*/ 552450 h 552450"/>
              <a:gd name="connsiteX1" fmla="*/ 552451 w 552451"/>
              <a:gd name="connsiteY1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2451" h="552450">
                <a:moveTo>
                  <a:pt x="1" y="552450"/>
                </a:moveTo>
                <a:lnTo>
                  <a:pt x="552451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3F5B6F2-7FC6-4C5A-89D5-78F74B317BD5}"/>
              </a:ext>
            </a:extLst>
          </p:cNvPr>
          <p:cNvSpPr/>
          <p:nvPr userDrawn="1"/>
        </p:nvSpPr>
        <p:spPr>
          <a:xfrm rot="16200000" flipV="1">
            <a:off x="9711359" y="208185"/>
            <a:ext cx="2688826" cy="2272456"/>
          </a:xfrm>
          <a:custGeom>
            <a:avLst/>
            <a:gdLst>
              <a:gd name="connsiteX0" fmla="*/ 2688827 w 2688826"/>
              <a:gd name="connsiteY0" fmla="*/ 0 h 2272456"/>
              <a:gd name="connsiteX1" fmla="*/ 2673720 w 2688826"/>
              <a:gd name="connsiteY1" fmla="*/ 15223 h 2272456"/>
              <a:gd name="connsiteX2" fmla="*/ 1821102 w 2688826"/>
              <a:gd name="connsiteY2" fmla="*/ 874244 h 2272456"/>
              <a:gd name="connsiteX3" fmla="*/ 638405 w 2688826"/>
              <a:gd name="connsiteY3" fmla="*/ 2066188 h 2272456"/>
              <a:gd name="connsiteX4" fmla="*/ 637197 w 2688826"/>
              <a:gd name="connsiteY4" fmla="*/ 2067405 h 2272456"/>
              <a:gd name="connsiteX5" fmla="*/ 627529 w 2688826"/>
              <a:gd name="connsiteY5" fmla="*/ 2076996 h 2272456"/>
              <a:gd name="connsiteX6" fmla="*/ 523595 w 2688826"/>
              <a:gd name="connsiteY6" fmla="*/ 2181729 h 2272456"/>
              <a:gd name="connsiteX7" fmla="*/ 510301 w 2688826"/>
              <a:gd name="connsiteY7" fmla="*/ 2194211 h 2272456"/>
              <a:gd name="connsiteX8" fmla="*/ 509999 w 2688826"/>
              <a:gd name="connsiteY8" fmla="*/ 2194364 h 2272456"/>
              <a:gd name="connsiteX9" fmla="*/ 498367 w 2688826"/>
              <a:gd name="connsiteY9" fmla="*/ 2204563 h 2272456"/>
              <a:gd name="connsiteX10" fmla="*/ 454558 w 2688826"/>
              <a:gd name="connsiteY10" fmla="*/ 2234095 h 2272456"/>
              <a:gd name="connsiteX11" fmla="*/ 445795 w 2688826"/>
              <a:gd name="connsiteY11" fmla="*/ 2238814 h 2272456"/>
              <a:gd name="connsiteX12" fmla="*/ 415582 w 2688826"/>
              <a:gd name="connsiteY12" fmla="*/ 2252362 h 2272456"/>
              <a:gd name="connsiteX13" fmla="*/ 406821 w 2688826"/>
              <a:gd name="connsiteY13" fmla="*/ 2255559 h 2272456"/>
              <a:gd name="connsiteX14" fmla="*/ 391412 w 2688826"/>
              <a:gd name="connsiteY14" fmla="*/ 2260430 h 2272456"/>
              <a:gd name="connsiteX15" fmla="*/ 381291 w 2688826"/>
              <a:gd name="connsiteY15" fmla="*/ 2263170 h 2272456"/>
              <a:gd name="connsiteX16" fmla="*/ 352135 w 2688826"/>
              <a:gd name="connsiteY16" fmla="*/ 2269107 h 2272456"/>
              <a:gd name="connsiteX17" fmla="*/ 340654 w 2688826"/>
              <a:gd name="connsiteY17" fmla="*/ 2270478 h 2272456"/>
              <a:gd name="connsiteX18" fmla="*/ 326454 w 2688826"/>
              <a:gd name="connsiteY18" fmla="*/ 2271848 h 2272456"/>
              <a:gd name="connsiteX19" fmla="*/ 307722 w 2688826"/>
              <a:gd name="connsiteY19" fmla="*/ 2272456 h 2272456"/>
              <a:gd name="connsiteX20" fmla="*/ 302585 w 2688826"/>
              <a:gd name="connsiteY20" fmla="*/ 2272304 h 2272456"/>
              <a:gd name="connsiteX21" fmla="*/ 301075 w 2688826"/>
              <a:gd name="connsiteY21" fmla="*/ 2272304 h 2272456"/>
              <a:gd name="connsiteX22" fmla="*/ 296543 w 2688826"/>
              <a:gd name="connsiteY22" fmla="*/ 2272304 h 2272456"/>
              <a:gd name="connsiteX23" fmla="*/ 290651 w 2688826"/>
              <a:gd name="connsiteY23" fmla="*/ 2272000 h 2272456"/>
              <a:gd name="connsiteX24" fmla="*/ 274638 w 2688826"/>
              <a:gd name="connsiteY24" fmla="*/ 2270782 h 2272456"/>
              <a:gd name="connsiteX25" fmla="*/ 269502 w 2688826"/>
              <a:gd name="connsiteY25" fmla="*/ 2270173 h 2272456"/>
              <a:gd name="connsiteX26" fmla="*/ 264366 w 2688826"/>
              <a:gd name="connsiteY26" fmla="*/ 2269412 h 2272456"/>
              <a:gd name="connsiteX27" fmla="*/ 263459 w 2688826"/>
              <a:gd name="connsiteY27" fmla="*/ 2269412 h 2272456"/>
              <a:gd name="connsiteX28" fmla="*/ 259078 w 2688826"/>
              <a:gd name="connsiteY28" fmla="*/ 2268651 h 2272456"/>
              <a:gd name="connsiteX29" fmla="*/ 249259 w 2688826"/>
              <a:gd name="connsiteY29" fmla="*/ 2266976 h 2272456"/>
              <a:gd name="connsiteX30" fmla="*/ 238836 w 2688826"/>
              <a:gd name="connsiteY30" fmla="*/ 2264693 h 2272456"/>
              <a:gd name="connsiteX31" fmla="*/ 230073 w 2688826"/>
              <a:gd name="connsiteY31" fmla="*/ 2262714 h 2272456"/>
              <a:gd name="connsiteX32" fmla="*/ 228865 w 2688826"/>
              <a:gd name="connsiteY32" fmla="*/ 2262257 h 2272456"/>
              <a:gd name="connsiteX33" fmla="*/ 220859 w 2688826"/>
              <a:gd name="connsiteY33" fmla="*/ 2260126 h 2272456"/>
              <a:gd name="connsiteX34" fmla="*/ 194724 w 2688826"/>
              <a:gd name="connsiteY34" fmla="*/ 2251145 h 2272456"/>
              <a:gd name="connsiteX35" fmla="*/ 186113 w 2688826"/>
              <a:gd name="connsiteY35" fmla="*/ 2247491 h 2272456"/>
              <a:gd name="connsiteX36" fmla="*/ 172215 w 2688826"/>
              <a:gd name="connsiteY36" fmla="*/ 2241098 h 2272456"/>
              <a:gd name="connsiteX37" fmla="*/ 148497 w 2688826"/>
              <a:gd name="connsiteY37" fmla="*/ 2228158 h 2272456"/>
              <a:gd name="connsiteX38" fmla="*/ 141850 w 2688826"/>
              <a:gd name="connsiteY38" fmla="*/ 2224048 h 2272456"/>
              <a:gd name="connsiteX39" fmla="*/ 134751 w 2688826"/>
              <a:gd name="connsiteY39" fmla="*/ 2219329 h 2272456"/>
              <a:gd name="connsiteX40" fmla="*/ 131277 w 2688826"/>
              <a:gd name="connsiteY40" fmla="*/ 2216893 h 2272456"/>
              <a:gd name="connsiteX41" fmla="*/ 127953 w 2688826"/>
              <a:gd name="connsiteY41" fmla="*/ 2214458 h 2272456"/>
              <a:gd name="connsiteX42" fmla="*/ 124478 w 2688826"/>
              <a:gd name="connsiteY42" fmla="*/ 2211870 h 2272456"/>
              <a:gd name="connsiteX43" fmla="*/ 114659 w 2688826"/>
              <a:gd name="connsiteY43" fmla="*/ 2204411 h 2272456"/>
              <a:gd name="connsiteX44" fmla="*/ 108918 w 2688826"/>
              <a:gd name="connsiteY44" fmla="*/ 2199539 h 2272456"/>
              <a:gd name="connsiteX45" fmla="*/ 105444 w 2688826"/>
              <a:gd name="connsiteY45" fmla="*/ 2196495 h 2272456"/>
              <a:gd name="connsiteX46" fmla="*/ 101970 w 2688826"/>
              <a:gd name="connsiteY46" fmla="*/ 2193450 h 2272456"/>
              <a:gd name="connsiteX47" fmla="*/ 98948 w 2688826"/>
              <a:gd name="connsiteY47" fmla="*/ 2190558 h 2272456"/>
              <a:gd name="connsiteX48" fmla="*/ 96078 w 2688826"/>
              <a:gd name="connsiteY48" fmla="*/ 2187970 h 2272456"/>
              <a:gd name="connsiteX49" fmla="*/ 93056 w 2688826"/>
              <a:gd name="connsiteY49" fmla="*/ 2185078 h 2272456"/>
              <a:gd name="connsiteX50" fmla="*/ 89582 w 2688826"/>
              <a:gd name="connsiteY50" fmla="*/ 2181729 h 2272456"/>
              <a:gd name="connsiteX51" fmla="*/ 84294 w 2688826"/>
              <a:gd name="connsiteY51" fmla="*/ 2176096 h 2272456"/>
              <a:gd name="connsiteX52" fmla="*/ 73116 w 2688826"/>
              <a:gd name="connsiteY52" fmla="*/ 2163766 h 2272456"/>
              <a:gd name="connsiteX53" fmla="*/ 72209 w 2688826"/>
              <a:gd name="connsiteY53" fmla="*/ 2162548 h 2272456"/>
              <a:gd name="connsiteX54" fmla="*/ 62692 w 2688826"/>
              <a:gd name="connsiteY54" fmla="*/ 2150827 h 2272456"/>
              <a:gd name="connsiteX55" fmla="*/ 57706 w 2688826"/>
              <a:gd name="connsiteY55" fmla="*/ 2144281 h 2272456"/>
              <a:gd name="connsiteX56" fmla="*/ 55441 w 2688826"/>
              <a:gd name="connsiteY56" fmla="*/ 2140932 h 2272456"/>
              <a:gd name="connsiteX57" fmla="*/ 55290 w 2688826"/>
              <a:gd name="connsiteY57" fmla="*/ 2140627 h 2272456"/>
              <a:gd name="connsiteX58" fmla="*/ 54837 w 2688826"/>
              <a:gd name="connsiteY58" fmla="*/ 2140018 h 2272456"/>
              <a:gd name="connsiteX59" fmla="*/ 54686 w 2688826"/>
              <a:gd name="connsiteY59" fmla="*/ 2140018 h 2272456"/>
              <a:gd name="connsiteX60" fmla="*/ 52873 w 2688826"/>
              <a:gd name="connsiteY60" fmla="*/ 2137126 h 2272456"/>
              <a:gd name="connsiteX61" fmla="*/ 52722 w 2688826"/>
              <a:gd name="connsiteY61" fmla="*/ 2137126 h 2272456"/>
              <a:gd name="connsiteX62" fmla="*/ 50456 w 2688826"/>
              <a:gd name="connsiteY62" fmla="*/ 2133625 h 2272456"/>
              <a:gd name="connsiteX63" fmla="*/ 42298 w 2688826"/>
              <a:gd name="connsiteY63" fmla="*/ 2120533 h 2272456"/>
              <a:gd name="connsiteX64" fmla="*/ 42298 w 2688826"/>
              <a:gd name="connsiteY64" fmla="*/ 2120533 h 2272456"/>
              <a:gd name="connsiteX65" fmla="*/ 39730 w 2688826"/>
              <a:gd name="connsiteY65" fmla="*/ 2115662 h 2272456"/>
              <a:gd name="connsiteX66" fmla="*/ 28098 w 2688826"/>
              <a:gd name="connsiteY66" fmla="*/ 2093132 h 2272456"/>
              <a:gd name="connsiteX67" fmla="*/ 28098 w 2688826"/>
              <a:gd name="connsiteY67" fmla="*/ 2093132 h 2272456"/>
              <a:gd name="connsiteX68" fmla="*/ 24019 w 2688826"/>
              <a:gd name="connsiteY68" fmla="*/ 2083542 h 2272456"/>
              <a:gd name="connsiteX69" fmla="*/ 22660 w 2688826"/>
              <a:gd name="connsiteY69" fmla="*/ 2080345 h 2272456"/>
              <a:gd name="connsiteX70" fmla="*/ 17674 w 2688826"/>
              <a:gd name="connsiteY70" fmla="*/ 2067101 h 2272456"/>
              <a:gd name="connsiteX71" fmla="*/ 11934 w 2688826"/>
              <a:gd name="connsiteY71" fmla="*/ 2049443 h 2272456"/>
              <a:gd name="connsiteX72" fmla="*/ 10725 w 2688826"/>
              <a:gd name="connsiteY72" fmla="*/ 2044571 h 2272456"/>
              <a:gd name="connsiteX73" fmla="*/ 9517 w 2688826"/>
              <a:gd name="connsiteY73" fmla="*/ 2039700 h 2272456"/>
              <a:gd name="connsiteX74" fmla="*/ 7704 w 2688826"/>
              <a:gd name="connsiteY74" fmla="*/ 2031937 h 2272456"/>
              <a:gd name="connsiteX75" fmla="*/ 7402 w 2688826"/>
              <a:gd name="connsiteY75" fmla="*/ 2030566 h 2272456"/>
              <a:gd name="connsiteX76" fmla="*/ 4532 w 2688826"/>
              <a:gd name="connsiteY76" fmla="*/ 2015953 h 2272456"/>
              <a:gd name="connsiteX77" fmla="*/ 4532 w 2688826"/>
              <a:gd name="connsiteY77" fmla="*/ 2015953 h 2272456"/>
              <a:gd name="connsiteX78" fmla="*/ 3625 w 2688826"/>
              <a:gd name="connsiteY78" fmla="*/ 2010777 h 2272456"/>
              <a:gd name="connsiteX79" fmla="*/ 1057 w 2688826"/>
              <a:gd name="connsiteY79" fmla="*/ 1989617 h 2272456"/>
              <a:gd name="connsiteX80" fmla="*/ 0 w 2688826"/>
              <a:gd name="connsiteY80" fmla="*/ 1963586 h 2272456"/>
              <a:gd name="connsiteX81" fmla="*/ 89582 w 2688826"/>
              <a:gd name="connsiteY81" fmla="*/ 1744835 h 2272456"/>
              <a:gd name="connsiteX82" fmla="*/ 1806297 w 2688826"/>
              <a:gd name="connsiteY82" fmla="*/ 15223 h 2272456"/>
              <a:gd name="connsiteX83" fmla="*/ 1806751 w 2688826"/>
              <a:gd name="connsiteY83" fmla="*/ 14766 h 2272456"/>
              <a:gd name="connsiteX84" fmla="*/ 1821404 w 2688826"/>
              <a:gd name="connsiteY84" fmla="*/ 0 h 2272456"/>
              <a:gd name="connsiteX85" fmla="*/ 2688827 w 2688826"/>
              <a:gd name="connsiteY85" fmla="*/ 0 h 22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688826" h="2272456">
                <a:moveTo>
                  <a:pt x="2688827" y="0"/>
                </a:moveTo>
                <a:lnTo>
                  <a:pt x="2673720" y="15223"/>
                </a:lnTo>
                <a:lnTo>
                  <a:pt x="1821102" y="874244"/>
                </a:lnTo>
                <a:lnTo>
                  <a:pt x="638405" y="2066188"/>
                </a:lnTo>
                <a:lnTo>
                  <a:pt x="637197" y="2067405"/>
                </a:lnTo>
                <a:lnTo>
                  <a:pt x="627529" y="2076996"/>
                </a:lnTo>
                <a:lnTo>
                  <a:pt x="523595" y="2181729"/>
                </a:lnTo>
                <a:cubicBezTo>
                  <a:pt x="519214" y="2186143"/>
                  <a:pt x="514833" y="2190253"/>
                  <a:pt x="510301" y="2194211"/>
                </a:cubicBezTo>
                <a:cubicBezTo>
                  <a:pt x="510301" y="2194211"/>
                  <a:pt x="510195" y="2194257"/>
                  <a:pt x="509999" y="2194364"/>
                </a:cubicBezTo>
                <a:cubicBezTo>
                  <a:pt x="506222" y="2198017"/>
                  <a:pt x="502295" y="2201366"/>
                  <a:pt x="498367" y="2204563"/>
                </a:cubicBezTo>
                <a:cubicBezTo>
                  <a:pt x="484468" y="2215828"/>
                  <a:pt x="469815" y="2225723"/>
                  <a:pt x="454558" y="2234095"/>
                </a:cubicBezTo>
                <a:cubicBezTo>
                  <a:pt x="451687" y="2235770"/>
                  <a:pt x="448666" y="2237292"/>
                  <a:pt x="445795" y="2238814"/>
                </a:cubicBezTo>
                <a:cubicBezTo>
                  <a:pt x="435977" y="2243990"/>
                  <a:pt x="425856" y="2248404"/>
                  <a:pt x="415582" y="2252362"/>
                </a:cubicBezTo>
                <a:cubicBezTo>
                  <a:pt x="412712" y="2253428"/>
                  <a:pt x="409843" y="2254494"/>
                  <a:pt x="406821" y="2255559"/>
                </a:cubicBezTo>
                <a:cubicBezTo>
                  <a:pt x="401684" y="2257386"/>
                  <a:pt x="396549" y="2258908"/>
                  <a:pt x="391412" y="2260430"/>
                </a:cubicBezTo>
                <a:cubicBezTo>
                  <a:pt x="388089" y="2261496"/>
                  <a:pt x="384614" y="2262410"/>
                  <a:pt x="381291" y="2263170"/>
                </a:cubicBezTo>
                <a:cubicBezTo>
                  <a:pt x="371622" y="2265606"/>
                  <a:pt x="361954" y="2267585"/>
                  <a:pt x="352135" y="2269107"/>
                </a:cubicBezTo>
                <a:cubicBezTo>
                  <a:pt x="348359" y="2269564"/>
                  <a:pt x="344582" y="2270173"/>
                  <a:pt x="340654" y="2270478"/>
                </a:cubicBezTo>
                <a:cubicBezTo>
                  <a:pt x="335971" y="2271086"/>
                  <a:pt x="331288" y="2271543"/>
                  <a:pt x="326454" y="2271848"/>
                </a:cubicBezTo>
                <a:cubicBezTo>
                  <a:pt x="320260" y="2272152"/>
                  <a:pt x="313915" y="2272456"/>
                  <a:pt x="307722" y="2272456"/>
                </a:cubicBezTo>
                <a:cubicBezTo>
                  <a:pt x="305909" y="2272456"/>
                  <a:pt x="304247" y="2272304"/>
                  <a:pt x="302585" y="2272304"/>
                </a:cubicBezTo>
                <a:cubicBezTo>
                  <a:pt x="302132" y="2272456"/>
                  <a:pt x="301527" y="2272456"/>
                  <a:pt x="301075" y="2272304"/>
                </a:cubicBezTo>
                <a:lnTo>
                  <a:pt x="296543" y="2272304"/>
                </a:lnTo>
                <a:cubicBezTo>
                  <a:pt x="294579" y="2272152"/>
                  <a:pt x="292615" y="2272152"/>
                  <a:pt x="290651" y="2272000"/>
                </a:cubicBezTo>
                <a:cubicBezTo>
                  <a:pt x="285213" y="2271695"/>
                  <a:pt x="279925" y="2271391"/>
                  <a:pt x="274638" y="2270782"/>
                </a:cubicBezTo>
                <a:cubicBezTo>
                  <a:pt x="272976" y="2270782"/>
                  <a:pt x="271163" y="2270325"/>
                  <a:pt x="269502" y="2270173"/>
                </a:cubicBezTo>
                <a:cubicBezTo>
                  <a:pt x="267840" y="2270021"/>
                  <a:pt x="266179" y="2269716"/>
                  <a:pt x="264366" y="2269412"/>
                </a:cubicBezTo>
                <a:lnTo>
                  <a:pt x="263459" y="2269412"/>
                </a:lnTo>
                <a:cubicBezTo>
                  <a:pt x="261948" y="2269107"/>
                  <a:pt x="260589" y="2268955"/>
                  <a:pt x="259078" y="2268651"/>
                </a:cubicBezTo>
                <a:cubicBezTo>
                  <a:pt x="255755" y="2268194"/>
                  <a:pt x="252431" y="2267585"/>
                  <a:pt x="249259" y="2266976"/>
                </a:cubicBezTo>
                <a:cubicBezTo>
                  <a:pt x="245784" y="2266367"/>
                  <a:pt x="242310" y="2265606"/>
                  <a:pt x="238836" y="2264693"/>
                </a:cubicBezTo>
                <a:cubicBezTo>
                  <a:pt x="235814" y="2264084"/>
                  <a:pt x="232944" y="2263475"/>
                  <a:pt x="230073" y="2262714"/>
                </a:cubicBezTo>
                <a:cubicBezTo>
                  <a:pt x="229620" y="2262562"/>
                  <a:pt x="229318" y="2262410"/>
                  <a:pt x="228865" y="2262257"/>
                </a:cubicBezTo>
                <a:cubicBezTo>
                  <a:pt x="226146" y="2261648"/>
                  <a:pt x="223578" y="2260887"/>
                  <a:pt x="220859" y="2260126"/>
                </a:cubicBezTo>
                <a:cubicBezTo>
                  <a:pt x="212097" y="2257538"/>
                  <a:pt x="203334" y="2254494"/>
                  <a:pt x="194724" y="2251145"/>
                </a:cubicBezTo>
                <a:cubicBezTo>
                  <a:pt x="191853" y="2250079"/>
                  <a:pt x="188983" y="2248861"/>
                  <a:pt x="186113" y="2247491"/>
                </a:cubicBezTo>
                <a:cubicBezTo>
                  <a:pt x="181430" y="2245512"/>
                  <a:pt x="176747" y="2243381"/>
                  <a:pt x="172215" y="2241098"/>
                </a:cubicBezTo>
                <a:cubicBezTo>
                  <a:pt x="164058" y="2237292"/>
                  <a:pt x="156202" y="2232877"/>
                  <a:pt x="148497" y="2228158"/>
                </a:cubicBezTo>
                <a:cubicBezTo>
                  <a:pt x="146232" y="2226788"/>
                  <a:pt x="143966" y="2225418"/>
                  <a:pt x="141850" y="2224048"/>
                </a:cubicBezTo>
                <a:cubicBezTo>
                  <a:pt x="139434" y="2222526"/>
                  <a:pt x="137016" y="2221004"/>
                  <a:pt x="134751" y="2219329"/>
                </a:cubicBezTo>
                <a:cubicBezTo>
                  <a:pt x="133542" y="2218568"/>
                  <a:pt x="132333" y="2217655"/>
                  <a:pt x="131277" y="2216893"/>
                </a:cubicBezTo>
                <a:cubicBezTo>
                  <a:pt x="130068" y="2216132"/>
                  <a:pt x="129010" y="2215371"/>
                  <a:pt x="127953" y="2214458"/>
                </a:cubicBezTo>
                <a:cubicBezTo>
                  <a:pt x="126744" y="2213696"/>
                  <a:pt x="125536" y="2212783"/>
                  <a:pt x="124478" y="2211870"/>
                </a:cubicBezTo>
                <a:cubicBezTo>
                  <a:pt x="121154" y="2209586"/>
                  <a:pt x="117831" y="2206999"/>
                  <a:pt x="114659" y="2204411"/>
                </a:cubicBezTo>
                <a:cubicBezTo>
                  <a:pt x="112695" y="2202888"/>
                  <a:pt x="110882" y="2201214"/>
                  <a:pt x="108918" y="2199539"/>
                </a:cubicBezTo>
                <a:cubicBezTo>
                  <a:pt x="107710" y="2198626"/>
                  <a:pt x="106501" y="2197560"/>
                  <a:pt x="105444" y="2196495"/>
                </a:cubicBezTo>
                <a:cubicBezTo>
                  <a:pt x="104235" y="2195582"/>
                  <a:pt x="103026" y="2194516"/>
                  <a:pt x="101970" y="2193450"/>
                </a:cubicBezTo>
                <a:cubicBezTo>
                  <a:pt x="100912" y="2192537"/>
                  <a:pt x="99855" y="2191623"/>
                  <a:pt x="98948" y="2190558"/>
                </a:cubicBezTo>
                <a:cubicBezTo>
                  <a:pt x="97891" y="2189797"/>
                  <a:pt x="96984" y="2188883"/>
                  <a:pt x="96078" y="2187970"/>
                </a:cubicBezTo>
                <a:cubicBezTo>
                  <a:pt x="95020" y="2187057"/>
                  <a:pt x="93963" y="2186143"/>
                  <a:pt x="93056" y="2185078"/>
                </a:cubicBezTo>
                <a:cubicBezTo>
                  <a:pt x="91848" y="2184012"/>
                  <a:pt x="90790" y="2182947"/>
                  <a:pt x="89582" y="2181729"/>
                </a:cubicBezTo>
                <a:cubicBezTo>
                  <a:pt x="87769" y="2179902"/>
                  <a:pt x="85957" y="2178075"/>
                  <a:pt x="84294" y="2176096"/>
                </a:cubicBezTo>
                <a:cubicBezTo>
                  <a:pt x="80366" y="2172138"/>
                  <a:pt x="76590" y="2168028"/>
                  <a:pt x="73116" y="2163766"/>
                </a:cubicBezTo>
                <a:cubicBezTo>
                  <a:pt x="72813" y="2163461"/>
                  <a:pt x="72360" y="2163005"/>
                  <a:pt x="72209" y="2162548"/>
                </a:cubicBezTo>
                <a:cubicBezTo>
                  <a:pt x="68886" y="2158742"/>
                  <a:pt x="65713" y="2154784"/>
                  <a:pt x="62692" y="2150827"/>
                </a:cubicBezTo>
                <a:cubicBezTo>
                  <a:pt x="61030" y="2148695"/>
                  <a:pt x="59369" y="2146412"/>
                  <a:pt x="57706" y="2144281"/>
                </a:cubicBezTo>
                <a:cubicBezTo>
                  <a:pt x="56951" y="2143215"/>
                  <a:pt x="56196" y="2141997"/>
                  <a:pt x="55441" y="2140932"/>
                </a:cubicBezTo>
                <a:cubicBezTo>
                  <a:pt x="55441" y="2140932"/>
                  <a:pt x="55290" y="2140779"/>
                  <a:pt x="55290" y="2140627"/>
                </a:cubicBezTo>
                <a:cubicBezTo>
                  <a:pt x="55139" y="2140475"/>
                  <a:pt x="54987" y="2140323"/>
                  <a:pt x="54837" y="2140018"/>
                </a:cubicBezTo>
                <a:lnTo>
                  <a:pt x="54686" y="2140018"/>
                </a:lnTo>
                <a:cubicBezTo>
                  <a:pt x="54081" y="2138953"/>
                  <a:pt x="53477" y="2138039"/>
                  <a:pt x="52873" y="2137126"/>
                </a:cubicBezTo>
                <a:lnTo>
                  <a:pt x="52722" y="2137126"/>
                </a:lnTo>
                <a:cubicBezTo>
                  <a:pt x="51967" y="2135908"/>
                  <a:pt x="51211" y="2134843"/>
                  <a:pt x="50456" y="2133625"/>
                </a:cubicBezTo>
                <a:cubicBezTo>
                  <a:pt x="47737" y="2129362"/>
                  <a:pt x="45017" y="2124948"/>
                  <a:pt x="42298" y="2120533"/>
                </a:cubicBezTo>
                <a:lnTo>
                  <a:pt x="42298" y="2120533"/>
                </a:lnTo>
                <a:cubicBezTo>
                  <a:pt x="41392" y="2118859"/>
                  <a:pt x="40486" y="2117336"/>
                  <a:pt x="39730" y="2115662"/>
                </a:cubicBezTo>
                <a:cubicBezTo>
                  <a:pt x="35500" y="2108355"/>
                  <a:pt x="31572" y="2100743"/>
                  <a:pt x="28098" y="2093132"/>
                </a:cubicBezTo>
                <a:lnTo>
                  <a:pt x="28098" y="2093132"/>
                </a:lnTo>
                <a:cubicBezTo>
                  <a:pt x="26587" y="2089783"/>
                  <a:pt x="25228" y="2086738"/>
                  <a:pt x="24019" y="2083542"/>
                </a:cubicBezTo>
                <a:cubicBezTo>
                  <a:pt x="23415" y="2082476"/>
                  <a:pt x="22961" y="2081411"/>
                  <a:pt x="22660" y="2080345"/>
                </a:cubicBezTo>
                <a:cubicBezTo>
                  <a:pt x="20847" y="2075930"/>
                  <a:pt x="19185" y="2071516"/>
                  <a:pt x="17674" y="2067101"/>
                </a:cubicBezTo>
                <a:cubicBezTo>
                  <a:pt x="15559" y="2061316"/>
                  <a:pt x="13747" y="2055380"/>
                  <a:pt x="11934" y="2049443"/>
                </a:cubicBezTo>
                <a:cubicBezTo>
                  <a:pt x="11480" y="2047920"/>
                  <a:pt x="11028" y="2046246"/>
                  <a:pt x="10725" y="2044571"/>
                </a:cubicBezTo>
                <a:cubicBezTo>
                  <a:pt x="10272" y="2042897"/>
                  <a:pt x="9819" y="2041375"/>
                  <a:pt x="9517" y="2039700"/>
                </a:cubicBezTo>
                <a:cubicBezTo>
                  <a:pt x="8761" y="2037112"/>
                  <a:pt x="8157" y="2034524"/>
                  <a:pt x="7704" y="2031937"/>
                </a:cubicBezTo>
                <a:cubicBezTo>
                  <a:pt x="7402" y="2031480"/>
                  <a:pt x="7402" y="2031023"/>
                  <a:pt x="7402" y="2030566"/>
                </a:cubicBezTo>
                <a:cubicBezTo>
                  <a:pt x="6193" y="2025695"/>
                  <a:pt x="5287" y="2020824"/>
                  <a:pt x="4532" y="2015953"/>
                </a:cubicBezTo>
                <a:lnTo>
                  <a:pt x="4532" y="2015953"/>
                </a:lnTo>
                <a:cubicBezTo>
                  <a:pt x="4078" y="2014126"/>
                  <a:pt x="3777" y="2012604"/>
                  <a:pt x="3625" y="2010777"/>
                </a:cubicBezTo>
                <a:cubicBezTo>
                  <a:pt x="2568" y="2003774"/>
                  <a:pt x="1662" y="1996772"/>
                  <a:pt x="1057" y="1989617"/>
                </a:cubicBezTo>
                <a:cubicBezTo>
                  <a:pt x="302" y="1980940"/>
                  <a:pt x="0" y="1972263"/>
                  <a:pt x="0" y="1963586"/>
                </a:cubicBezTo>
                <a:cubicBezTo>
                  <a:pt x="0" y="1884428"/>
                  <a:pt x="29911" y="1805269"/>
                  <a:pt x="89582" y="1744835"/>
                </a:cubicBezTo>
                <a:lnTo>
                  <a:pt x="1806297" y="15223"/>
                </a:lnTo>
                <a:lnTo>
                  <a:pt x="1806751" y="14766"/>
                </a:lnTo>
                <a:lnTo>
                  <a:pt x="1821404" y="0"/>
                </a:lnTo>
                <a:lnTo>
                  <a:pt x="2688827" y="0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AEF18F38-3263-CAF1-826C-10660024AFA0}"/>
              </a:ext>
            </a:extLst>
          </p:cNvPr>
          <p:cNvSpPr/>
          <p:nvPr userDrawn="1"/>
        </p:nvSpPr>
        <p:spPr>
          <a:xfrm>
            <a:off x="6493982" y="0"/>
            <a:ext cx="3421799" cy="3010853"/>
          </a:xfrm>
          <a:custGeom>
            <a:avLst/>
            <a:gdLst>
              <a:gd name="connsiteX0" fmla="*/ 3421800 w 3421799"/>
              <a:gd name="connsiteY0" fmla="*/ 0 h 3010853"/>
              <a:gd name="connsiteX1" fmla="*/ 3218616 w 3421799"/>
              <a:gd name="connsiteY1" fmla="*/ 204746 h 3010853"/>
              <a:gd name="connsiteX2" fmla="*/ 1644204 w 3421799"/>
              <a:gd name="connsiteY2" fmla="*/ 1791112 h 3010853"/>
              <a:gd name="connsiteX3" fmla="*/ 1532868 w 3421799"/>
              <a:gd name="connsiteY3" fmla="*/ 1903304 h 3010853"/>
              <a:gd name="connsiteX4" fmla="*/ 1527279 w 3421799"/>
              <a:gd name="connsiteY4" fmla="*/ 1908784 h 3010853"/>
              <a:gd name="connsiteX5" fmla="*/ 1525466 w 3421799"/>
              <a:gd name="connsiteY5" fmla="*/ 1910763 h 3010853"/>
              <a:gd name="connsiteX6" fmla="*/ 1478182 w 3421799"/>
              <a:gd name="connsiteY6" fmla="*/ 1958411 h 3010853"/>
              <a:gd name="connsiteX7" fmla="*/ 1458544 w 3421799"/>
              <a:gd name="connsiteY7" fmla="*/ 1978048 h 3010853"/>
              <a:gd name="connsiteX8" fmla="*/ 1441020 w 3421799"/>
              <a:gd name="connsiteY8" fmla="*/ 1995858 h 3010853"/>
              <a:gd name="connsiteX9" fmla="*/ 1437394 w 3421799"/>
              <a:gd name="connsiteY9" fmla="*/ 1999512 h 3010853"/>
              <a:gd name="connsiteX10" fmla="*/ 1434222 w 3421799"/>
              <a:gd name="connsiteY10" fmla="*/ 2002709 h 3010853"/>
              <a:gd name="connsiteX11" fmla="*/ 1432560 w 3421799"/>
              <a:gd name="connsiteY11" fmla="*/ 2004383 h 3010853"/>
              <a:gd name="connsiteX12" fmla="*/ 1430294 w 3421799"/>
              <a:gd name="connsiteY12" fmla="*/ 2006667 h 3010853"/>
              <a:gd name="connsiteX13" fmla="*/ 1418813 w 3421799"/>
              <a:gd name="connsiteY13" fmla="*/ 2018084 h 3010853"/>
              <a:gd name="connsiteX14" fmla="*/ 1415943 w 3421799"/>
              <a:gd name="connsiteY14" fmla="*/ 2020976 h 3010853"/>
              <a:gd name="connsiteX15" fmla="*/ 1405217 w 3421799"/>
              <a:gd name="connsiteY15" fmla="*/ 2031937 h 3010853"/>
              <a:gd name="connsiteX16" fmla="*/ 1402649 w 3421799"/>
              <a:gd name="connsiteY16" fmla="*/ 2034524 h 3010853"/>
              <a:gd name="connsiteX17" fmla="*/ 1380140 w 3421799"/>
              <a:gd name="connsiteY17" fmla="*/ 2057206 h 3010853"/>
              <a:gd name="connsiteX18" fmla="*/ 1346754 w 3421799"/>
              <a:gd name="connsiteY18" fmla="*/ 2090849 h 3010853"/>
              <a:gd name="connsiteX19" fmla="*/ 1183905 w 3421799"/>
              <a:gd name="connsiteY19" fmla="*/ 2254798 h 3010853"/>
              <a:gd name="connsiteX20" fmla="*/ 523444 w 3421799"/>
              <a:gd name="connsiteY20" fmla="*/ 2920338 h 3010853"/>
              <a:gd name="connsiteX21" fmla="*/ 508791 w 3421799"/>
              <a:gd name="connsiteY21" fmla="*/ 2934038 h 3010853"/>
              <a:gd name="connsiteX22" fmla="*/ 454406 w 3421799"/>
              <a:gd name="connsiteY22" fmla="*/ 2972552 h 3010853"/>
              <a:gd name="connsiteX23" fmla="*/ 391261 w 3421799"/>
              <a:gd name="connsiteY23" fmla="*/ 2998887 h 3010853"/>
              <a:gd name="connsiteX24" fmla="*/ 300168 w 3421799"/>
              <a:gd name="connsiteY24" fmla="*/ 3010761 h 3010853"/>
              <a:gd name="connsiteX25" fmla="*/ 263308 w 3421799"/>
              <a:gd name="connsiteY25" fmla="*/ 3007869 h 3010853"/>
              <a:gd name="connsiteX26" fmla="*/ 229318 w 3421799"/>
              <a:gd name="connsiteY26" fmla="*/ 3000866 h 3010853"/>
              <a:gd name="connsiteX27" fmla="*/ 221010 w 3421799"/>
              <a:gd name="connsiteY27" fmla="*/ 2998583 h 3010853"/>
              <a:gd name="connsiteX28" fmla="*/ 186264 w 3421799"/>
              <a:gd name="connsiteY28" fmla="*/ 2986100 h 3010853"/>
              <a:gd name="connsiteX29" fmla="*/ 148649 w 3421799"/>
              <a:gd name="connsiteY29" fmla="*/ 2966615 h 3010853"/>
              <a:gd name="connsiteX30" fmla="*/ 108617 w 3421799"/>
              <a:gd name="connsiteY30" fmla="*/ 2937540 h 3010853"/>
              <a:gd name="connsiteX31" fmla="*/ 89885 w 3421799"/>
              <a:gd name="connsiteY31" fmla="*/ 2920186 h 3010853"/>
              <a:gd name="connsiteX32" fmla="*/ 54837 w 3421799"/>
              <a:gd name="connsiteY32" fmla="*/ 2877714 h 3010853"/>
              <a:gd name="connsiteX33" fmla="*/ 52420 w 3421799"/>
              <a:gd name="connsiteY33" fmla="*/ 2874213 h 3010853"/>
              <a:gd name="connsiteX34" fmla="*/ 42450 w 3421799"/>
              <a:gd name="connsiteY34" fmla="*/ 2858381 h 3010853"/>
              <a:gd name="connsiteX35" fmla="*/ 27947 w 3421799"/>
              <a:gd name="connsiteY35" fmla="*/ 2830371 h 3010853"/>
              <a:gd name="connsiteX36" fmla="*/ 22811 w 3421799"/>
              <a:gd name="connsiteY36" fmla="*/ 2818650 h 3010853"/>
              <a:gd name="connsiteX37" fmla="*/ 4683 w 3421799"/>
              <a:gd name="connsiteY37" fmla="*/ 2755475 h 3010853"/>
              <a:gd name="connsiteX38" fmla="*/ 0 w 3421799"/>
              <a:gd name="connsiteY38" fmla="*/ 2701739 h 3010853"/>
              <a:gd name="connsiteX39" fmla="*/ 89885 w 3421799"/>
              <a:gd name="connsiteY39" fmla="*/ 2483444 h 3010853"/>
              <a:gd name="connsiteX40" fmla="*/ 2539119 w 3421799"/>
              <a:gd name="connsiteY40" fmla="*/ 15223 h 3010853"/>
              <a:gd name="connsiteX41" fmla="*/ 2539573 w 3421799"/>
              <a:gd name="connsiteY41" fmla="*/ 14766 h 3010853"/>
              <a:gd name="connsiteX42" fmla="*/ 2554226 w 3421799"/>
              <a:gd name="connsiteY42" fmla="*/ 0 h 3010853"/>
              <a:gd name="connsiteX43" fmla="*/ 3421800 w 3421799"/>
              <a:gd name="connsiteY43" fmla="*/ 0 h 30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21799" h="3010853">
                <a:moveTo>
                  <a:pt x="3421800" y="0"/>
                </a:moveTo>
                <a:lnTo>
                  <a:pt x="3218616" y="204746"/>
                </a:lnTo>
                <a:lnTo>
                  <a:pt x="1644204" y="1791112"/>
                </a:lnTo>
                <a:lnTo>
                  <a:pt x="1532868" y="1903304"/>
                </a:lnTo>
                <a:lnTo>
                  <a:pt x="1527279" y="1908784"/>
                </a:lnTo>
                <a:lnTo>
                  <a:pt x="1525466" y="1910763"/>
                </a:lnTo>
                <a:lnTo>
                  <a:pt x="1478182" y="1958411"/>
                </a:lnTo>
                <a:lnTo>
                  <a:pt x="1458544" y="1978048"/>
                </a:lnTo>
                <a:lnTo>
                  <a:pt x="1441020" y="1995858"/>
                </a:lnTo>
                <a:lnTo>
                  <a:pt x="1437394" y="1999512"/>
                </a:lnTo>
                <a:lnTo>
                  <a:pt x="1434222" y="2002709"/>
                </a:lnTo>
                <a:lnTo>
                  <a:pt x="1432560" y="2004383"/>
                </a:lnTo>
                <a:lnTo>
                  <a:pt x="1430294" y="2006667"/>
                </a:lnTo>
                <a:lnTo>
                  <a:pt x="1418813" y="2018084"/>
                </a:lnTo>
                <a:lnTo>
                  <a:pt x="1415943" y="2020976"/>
                </a:lnTo>
                <a:lnTo>
                  <a:pt x="1405217" y="2031937"/>
                </a:lnTo>
                <a:lnTo>
                  <a:pt x="1402649" y="2034524"/>
                </a:lnTo>
                <a:lnTo>
                  <a:pt x="1380140" y="2057206"/>
                </a:lnTo>
                <a:lnTo>
                  <a:pt x="1346754" y="2090849"/>
                </a:lnTo>
                <a:lnTo>
                  <a:pt x="1183905" y="2254798"/>
                </a:lnTo>
                <a:lnTo>
                  <a:pt x="523444" y="2920338"/>
                </a:lnTo>
                <a:cubicBezTo>
                  <a:pt x="518761" y="2925057"/>
                  <a:pt x="513776" y="2929776"/>
                  <a:pt x="508791" y="2934038"/>
                </a:cubicBezTo>
                <a:cubicBezTo>
                  <a:pt x="491871" y="2949109"/>
                  <a:pt x="473592" y="2962048"/>
                  <a:pt x="454406" y="2972552"/>
                </a:cubicBezTo>
                <a:cubicBezTo>
                  <a:pt x="434164" y="2983969"/>
                  <a:pt x="413014" y="2992646"/>
                  <a:pt x="391261" y="2998887"/>
                </a:cubicBezTo>
                <a:cubicBezTo>
                  <a:pt x="361501" y="3007564"/>
                  <a:pt x="330684" y="3011522"/>
                  <a:pt x="300168" y="3010761"/>
                </a:cubicBezTo>
                <a:cubicBezTo>
                  <a:pt x="287781" y="3010609"/>
                  <a:pt x="275545" y="3009543"/>
                  <a:pt x="263308" y="3007869"/>
                </a:cubicBezTo>
                <a:cubicBezTo>
                  <a:pt x="251827" y="3006194"/>
                  <a:pt x="240497" y="3003911"/>
                  <a:pt x="229318" y="3000866"/>
                </a:cubicBezTo>
                <a:cubicBezTo>
                  <a:pt x="226448" y="3000257"/>
                  <a:pt x="223729" y="2999496"/>
                  <a:pt x="221010" y="2998583"/>
                </a:cubicBezTo>
                <a:cubicBezTo>
                  <a:pt x="209226" y="2995234"/>
                  <a:pt x="197594" y="2990972"/>
                  <a:pt x="186264" y="2986100"/>
                </a:cubicBezTo>
                <a:cubicBezTo>
                  <a:pt x="173424" y="2980620"/>
                  <a:pt x="160735" y="2974074"/>
                  <a:pt x="148649" y="2966615"/>
                </a:cubicBezTo>
                <a:cubicBezTo>
                  <a:pt x="134600" y="2958090"/>
                  <a:pt x="121306" y="2948500"/>
                  <a:pt x="108617" y="2937540"/>
                </a:cubicBezTo>
                <a:cubicBezTo>
                  <a:pt x="102121" y="2932059"/>
                  <a:pt x="95927" y="2926275"/>
                  <a:pt x="89885" y="2920186"/>
                </a:cubicBezTo>
                <a:cubicBezTo>
                  <a:pt x="76741" y="2906942"/>
                  <a:pt x="64958" y="2892632"/>
                  <a:pt x="54837" y="2877714"/>
                </a:cubicBezTo>
                <a:cubicBezTo>
                  <a:pt x="53931" y="2876648"/>
                  <a:pt x="53175" y="2875431"/>
                  <a:pt x="52420" y="2874213"/>
                </a:cubicBezTo>
                <a:cubicBezTo>
                  <a:pt x="48794" y="2869037"/>
                  <a:pt x="45471" y="2863709"/>
                  <a:pt x="42450" y="2858381"/>
                </a:cubicBezTo>
                <a:cubicBezTo>
                  <a:pt x="37011" y="2849247"/>
                  <a:pt x="32177" y="2839962"/>
                  <a:pt x="27947" y="2830371"/>
                </a:cubicBezTo>
                <a:cubicBezTo>
                  <a:pt x="26134" y="2826566"/>
                  <a:pt x="24321" y="2822608"/>
                  <a:pt x="22811" y="2818650"/>
                </a:cubicBezTo>
                <a:cubicBezTo>
                  <a:pt x="14502" y="2798099"/>
                  <a:pt x="8460" y="2776939"/>
                  <a:pt x="4683" y="2755475"/>
                </a:cubicBezTo>
                <a:cubicBezTo>
                  <a:pt x="1510" y="2737664"/>
                  <a:pt x="0" y="2719702"/>
                  <a:pt x="0" y="2701739"/>
                </a:cubicBezTo>
                <a:cubicBezTo>
                  <a:pt x="0" y="2622885"/>
                  <a:pt x="30062" y="2543726"/>
                  <a:pt x="89885" y="2483444"/>
                </a:cubicBezTo>
                <a:lnTo>
                  <a:pt x="2539119" y="15223"/>
                </a:lnTo>
                <a:lnTo>
                  <a:pt x="2539573" y="14766"/>
                </a:lnTo>
                <a:lnTo>
                  <a:pt x="2554226" y="0"/>
                </a:lnTo>
                <a:lnTo>
                  <a:pt x="3421800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BADE599-5FC2-7971-14E3-084AA5ED4744}"/>
              </a:ext>
            </a:extLst>
          </p:cNvPr>
          <p:cNvSpPr/>
          <p:nvPr userDrawn="1"/>
        </p:nvSpPr>
        <p:spPr>
          <a:xfrm>
            <a:off x="5063945" y="1420453"/>
            <a:ext cx="7128055" cy="5437547"/>
          </a:xfrm>
          <a:custGeom>
            <a:avLst/>
            <a:gdLst>
              <a:gd name="connsiteX0" fmla="*/ 5285805 w 5285804"/>
              <a:gd name="connsiteY0" fmla="*/ 0 h 4032209"/>
              <a:gd name="connsiteX1" fmla="*/ 5285805 w 5285804"/>
              <a:gd name="connsiteY1" fmla="*/ 4032209 h 4032209"/>
              <a:gd name="connsiteX2" fmla="*/ 0 w 5285804"/>
              <a:gd name="connsiteY2" fmla="*/ 4032209 h 4032209"/>
              <a:gd name="connsiteX3" fmla="*/ 0 w 5285804"/>
              <a:gd name="connsiteY3" fmla="*/ 3667624 h 4032209"/>
              <a:gd name="connsiteX4" fmla="*/ 1241008 w 5285804"/>
              <a:gd name="connsiteY4" fmla="*/ 2150979 h 4032209"/>
              <a:gd name="connsiteX5" fmla="*/ 1533020 w 5285804"/>
              <a:gd name="connsiteY5" fmla="*/ 2122817 h 4032209"/>
              <a:gd name="connsiteX6" fmla="*/ 2777955 w 5285804"/>
              <a:gd name="connsiteY6" fmla="*/ 2122817 h 4032209"/>
              <a:gd name="connsiteX7" fmla="*/ 3592354 w 5285804"/>
              <a:gd name="connsiteY7" fmla="*/ 1773606 h 4032209"/>
              <a:gd name="connsiteX8" fmla="*/ 4093289 w 5285804"/>
              <a:gd name="connsiteY8" fmla="*/ 1249029 h 4032209"/>
              <a:gd name="connsiteX9" fmla="*/ 4216408 w 5285804"/>
              <a:gd name="connsiteY9" fmla="*/ 1120092 h 4032209"/>
              <a:gd name="connsiteX10" fmla="*/ 5285503 w 5285804"/>
              <a:gd name="connsiteY10" fmla="*/ 305 h 4032209"/>
              <a:gd name="connsiteX11" fmla="*/ 5285805 w 5285804"/>
              <a:gd name="connsiteY11" fmla="*/ 0 h 403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85804" h="4032209">
                <a:moveTo>
                  <a:pt x="5285805" y="0"/>
                </a:moveTo>
                <a:lnTo>
                  <a:pt x="5285805" y="4032209"/>
                </a:lnTo>
                <a:lnTo>
                  <a:pt x="0" y="4032209"/>
                </a:lnTo>
                <a:lnTo>
                  <a:pt x="0" y="3667624"/>
                </a:lnTo>
                <a:cubicBezTo>
                  <a:pt x="0" y="2915010"/>
                  <a:pt x="534019" y="2288288"/>
                  <a:pt x="1241008" y="2150979"/>
                </a:cubicBezTo>
                <a:cubicBezTo>
                  <a:pt x="1335576" y="2132407"/>
                  <a:pt x="1433165" y="2122817"/>
                  <a:pt x="1533020" y="2122817"/>
                </a:cubicBezTo>
                <a:lnTo>
                  <a:pt x="2777955" y="2122817"/>
                </a:lnTo>
                <a:cubicBezTo>
                  <a:pt x="3085224" y="2122817"/>
                  <a:pt x="3379199" y="1996772"/>
                  <a:pt x="3592354" y="1773606"/>
                </a:cubicBezTo>
                <a:lnTo>
                  <a:pt x="4093289" y="1249029"/>
                </a:lnTo>
                <a:lnTo>
                  <a:pt x="4216408" y="1120092"/>
                </a:lnTo>
                <a:lnTo>
                  <a:pt x="5285503" y="305"/>
                </a:lnTo>
                <a:lnTo>
                  <a:pt x="5285805" y="0"/>
                </a:lnTo>
                <a:close/>
              </a:path>
            </a:pathLst>
          </a:custGeom>
          <a:gradFill>
            <a:gsLst>
              <a:gs pos="0">
                <a:schemeClr val="bg2">
                  <a:lumMod val="50000"/>
                </a:schemeClr>
              </a:gs>
              <a:gs pos="26000">
                <a:schemeClr val="bg2">
                  <a:lumMod val="75000"/>
                </a:schemeClr>
              </a:gs>
              <a:gs pos="100000">
                <a:schemeClr val="bg2">
                  <a:lumMod val="50000"/>
                </a:schemeClr>
              </a:gs>
            </a:gsLst>
            <a:lin ang="17728526" scaled="1"/>
          </a:gra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770D6DBC-FAA5-C691-76B9-13E401B99999}"/>
              </a:ext>
            </a:extLst>
          </p:cNvPr>
          <p:cNvSpPr/>
          <p:nvPr userDrawn="1"/>
        </p:nvSpPr>
        <p:spPr>
          <a:xfrm rot="20264999">
            <a:off x="5667673" y="3801859"/>
            <a:ext cx="1182546" cy="1191639"/>
          </a:xfrm>
          <a:custGeom>
            <a:avLst/>
            <a:gdLst>
              <a:gd name="connsiteX0" fmla="*/ 1182547 w 1182546"/>
              <a:gd name="connsiteY0" fmla="*/ 595820 h 1191639"/>
              <a:gd name="connsiteX1" fmla="*/ 591273 w 1182546"/>
              <a:gd name="connsiteY1" fmla="*/ 1191640 h 1191639"/>
              <a:gd name="connsiteX2" fmla="*/ 0 w 1182546"/>
              <a:gd name="connsiteY2" fmla="*/ 595820 h 1191639"/>
              <a:gd name="connsiteX3" fmla="*/ 591273 w 1182546"/>
              <a:gd name="connsiteY3" fmla="*/ 0 h 1191639"/>
              <a:gd name="connsiteX4" fmla="*/ 1182547 w 1182546"/>
              <a:gd name="connsiteY4" fmla="*/ 595820 h 119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546" h="1191639">
                <a:moveTo>
                  <a:pt x="1182547" y="595820"/>
                </a:moveTo>
                <a:cubicBezTo>
                  <a:pt x="1182547" y="924882"/>
                  <a:pt x="917825" y="1191640"/>
                  <a:pt x="591273" y="1191640"/>
                </a:cubicBezTo>
                <a:cubicBezTo>
                  <a:pt x="264721" y="1191640"/>
                  <a:pt x="0" y="924882"/>
                  <a:pt x="0" y="595820"/>
                </a:cubicBezTo>
                <a:cubicBezTo>
                  <a:pt x="0" y="266758"/>
                  <a:pt x="264721" y="0"/>
                  <a:pt x="591273" y="0"/>
                </a:cubicBezTo>
                <a:cubicBezTo>
                  <a:pt x="917825" y="0"/>
                  <a:pt x="1182547" y="266758"/>
                  <a:pt x="1182547" y="59582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44000">
                <a:schemeClr val="bg2">
                  <a:lumMod val="75000"/>
                </a:schemeClr>
              </a:gs>
              <a:gs pos="100000">
                <a:schemeClr val="bg2">
                  <a:lumMod val="50000"/>
                </a:schemeClr>
              </a:gs>
            </a:gsLst>
            <a:lin ang="9497293" scaled="1"/>
          </a:gra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36FB050-6728-9B2D-7EC8-2634A699D1BF}"/>
              </a:ext>
            </a:extLst>
          </p:cNvPr>
          <p:cNvSpPr/>
          <p:nvPr userDrawn="1"/>
        </p:nvSpPr>
        <p:spPr>
          <a:xfrm rot="5400000" flipV="1">
            <a:off x="5765903" y="4611326"/>
            <a:ext cx="2068713" cy="2424635"/>
          </a:xfrm>
          <a:custGeom>
            <a:avLst/>
            <a:gdLst>
              <a:gd name="connsiteX0" fmla="*/ 2656952 w 2656951"/>
              <a:gd name="connsiteY0" fmla="*/ 0 h 3114079"/>
              <a:gd name="connsiteX1" fmla="*/ 2656952 w 2656951"/>
              <a:gd name="connsiteY1" fmla="*/ 874092 h 3114079"/>
              <a:gd name="connsiteX2" fmla="*/ 2656649 w 2656951"/>
              <a:gd name="connsiteY2" fmla="*/ 874396 h 3114079"/>
              <a:gd name="connsiteX3" fmla="*/ 1587555 w 2656951"/>
              <a:gd name="connsiteY3" fmla="*/ 1951712 h 3114079"/>
              <a:gd name="connsiteX4" fmla="*/ 1244634 w 2656951"/>
              <a:gd name="connsiteY4" fmla="*/ 2297270 h 3114079"/>
              <a:gd name="connsiteX5" fmla="*/ 1225449 w 2656951"/>
              <a:gd name="connsiteY5" fmla="*/ 2316603 h 3114079"/>
              <a:gd name="connsiteX6" fmla="*/ 1207019 w 2656951"/>
              <a:gd name="connsiteY6" fmla="*/ 2335174 h 3114079"/>
              <a:gd name="connsiteX7" fmla="*/ 1186776 w 2656951"/>
              <a:gd name="connsiteY7" fmla="*/ 2355573 h 3114079"/>
              <a:gd name="connsiteX8" fmla="*/ 1168799 w 2656951"/>
              <a:gd name="connsiteY8" fmla="*/ 2373688 h 3114079"/>
              <a:gd name="connsiteX9" fmla="*/ 1154146 w 2656951"/>
              <a:gd name="connsiteY9" fmla="*/ 2388454 h 3114079"/>
              <a:gd name="connsiteX10" fmla="*/ 1139946 w 2656951"/>
              <a:gd name="connsiteY10" fmla="*/ 2402764 h 3114079"/>
              <a:gd name="connsiteX11" fmla="*/ 1134809 w 2656951"/>
              <a:gd name="connsiteY11" fmla="*/ 2407939 h 3114079"/>
              <a:gd name="connsiteX12" fmla="*/ 1132090 w 2656951"/>
              <a:gd name="connsiteY12" fmla="*/ 2410679 h 3114079"/>
              <a:gd name="connsiteX13" fmla="*/ 1130881 w 2656951"/>
              <a:gd name="connsiteY13" fmla="*/ 2411897 h 3114079"/>
              <a:gd name="connsiteX14" fmla="*/ 1128767 w 2656951"/>
              <a:gd name="connsiteY14" fmla="*/ 2414028 h 3114079"/>
              <a:gd name="connsiteX15" fmla="*/ 1119702 w 2656951"/>
              <a:gd name="connsiteY15" fmla="*/ 2423162 h 3114079"/>
              <a:gd name="connsiteX16" fmla="*/ 1117134 w 2656951"/>
              <a:gd name="connsiteY16" fmla="*/ 2425750 h 3114079"/>
              <a:gd name="connsiteX17" fmla="*/ 1105352 w 2656951"/>
              <a:gd name="connsiteY17" fmla="*/ 2437624 h 3114079"/>
              <a:gd name="connsiteX18" fmla="*/ 1085712 w 2656951"/>
              <a:gd name="connsiteY18" fmla="*/ 2457413 h 3114079"/>
              <a:gd name="connsiteX19" fmla="*/ 1054140 w 2656951"/>
              <a:gd name="connsiteY19" fmla="*/ 2489229 h 3114079"/>
              <a:gd name="connsiteX20" fmla="*/ 908210 w 2656951"/>
              <a:gd name="connsiteY20" fmla="*/ 2636281 h 3114079"/>
              <a:gd name="connsiteX21" fmla="*/ 523747 w 2656951"/>
              <a:gd name="connsiteY21" fmla="*/ 3023701 h 3114079"/>
              <a:gd name="connsiteX22" fmla="*/ 419360 w 2656951"/>
              <a:gd name="connsiteY22" fmla="*/ 3092660 h 3114079"/>
              <a:gd name="connsiteX23" fmla="*/ 189135 w 2656951"/>
              <a:gd name="connsiteY23" fmla="*/ 3090376 h 3114079"/>
              <a:gd name="connsiteX24" fmla="*/ 188078 w 2656951"/>
              <a:gd name="connsiteY24" fmla="*/ 3089919 h 3114079"/>
              <a:gd name="connsiteX25" fmla="*/ 118436 w 2656951"/>
              <a:gd name="connsiteY25" fmla="*/ 3048818 h 3114079"/>
              <a:gd name="connsiteX26" fmla="*/ 118134 w 2656951"/>
              <a:gd name="connsiteY26" fmla="*/ 3048514 h 3114079"/>
              <a:gd name="connsiteX27" fmla="*/ 117530 w 2656951"/>
              <a:gd name="connsiteY27" fmla="*/ 3048057 h 3114079"/>
              <a:gd name="connsiteX28" fmla="*/ 89733 w 2656951"/>
              <a:gd name="connsiteY28" fmla="*/ 3023396 h 3114079"/>
              <a:gd name="connsiteX29" fmla="*/ 5892 w 2656951"/>
              <a:gd name="connsiteY29" fmla="*/ 2864927 h 3114079"/>
              <a:gd name="connsiteX30" fmla="*/ 5892 w 2656951"/>
              <a:gd name="connsiteY30" fmla="*/ 2864318 h 3114079"/>
              <a:gd name="connsiteX31" fmla="*/ 0 w 2656951"/>
              <a:gd name="connsiteY31" fmla="*/ 2804949 h 3114079"/>
              <a:gd name="connsiteX32" fmla="*/ 0 w 2656951"/>
              <a:gd name="connsiteY32" fmla="*/ 2804949 h 3114079"/>
              <a:gd name="connsiteX33" fmla="*/ 5137 w 2656951"/>
              <a:gd name="connsiteY33" fmla="*/ 2748929 h 3114079"/>
              <a:gd name="connsiteX34" fmla="*/ 7705 w 2656951"/>
              <a:gd name="connsiteY34" fmla="*/ 2736142 h 3114079"/>
              <a:gd name="connsiteX35" fmla="*/ 9215 w 2656951"/>
              <a:gd name="connsiteY35" fmla="*/ 2729748 h 3114079"/>
              <a:gd name="connsiteX36" fmla="*/ 10424 w 2656951"/>
              <a:gd name="connsiteY36" fmla="*/ 2725334 h 3114079"/>
              <a:gd name="connsiteX37" fmla="*/ 11179 w 2656951"/>
              <a:gd name="connsiteY37" fmla="*/ 2722442 h 3114079"/>
              <a:gd name="connsiteX38" fmla="*/ 37615 w 2656951"/>
              <a:gd name="connsiteY38" fmla="*/ 2656679 h 3114079"/>
              <a:gd name="connsiteX39" fmla="*/ 89733 w 2656951"/>
              <a:gd name="connsiteY39" fmla="*/ 2586503 h 3114079"/>
              <a:gd name="connsiteX40" fmla="*/ 474348 w 2656951"/>
              <a:gd name="connsiteY40" fmla="*/ 2199083 h 3114079"/>
              <a:gd name="connsiteX41" fmla="*/ 582965 w 2656951"/>
              <a:gd name="connsiteY41" fmla="*/ 2089631 h 3114079"/>
              <a:gd name="connsiteX42" fmla="*/ 603812 w 2656951"/>
              <a:gd name="connsiteY42" fmla="*/ 2068471 h 3114079"/>
              <a:gd name="connsiteX43" fmla="*/ 614387 w 2656951"/>
              <a:gd name="connsiteY43" fmla="*/ 2057815 h 3114079"/>
              <a:gd name="connsiteX44" fmla="*/ 620429 w 2656951"/>
              <a:gd name="connsiteY44" fmla="*/ 2051878 h 3114079"/>
              <a:gd name="connsiteX45" fmla="*/ 625566 w 2656951"/>
              <a:gd name="connsiteY45" fmla="*/ 2046550 h 3114079"/>
              <a:gd name="connsiteX46" fmla="*/ 626472 w 2656951"/>
              <a:gd name="connsiteY46" fmla="*/ 2045789 h 3114079"/>
              <a:gd name="connsiteX47" fmla="*/ 634478 w 2656951"/>
              <a:gd name="connsiteY47" fmla="*/ 2037569 h 3114079"/>
              <a:gd name="connsiteX48" fmla="*/ 643542 w 2656951"/>
              <a:gd name="connsiteY48" fmla="*/ 2028435 h 3114079"/>
              <a:gd name="connsiteX49" fmla="*/ 644449 w 2656951"/>
              <a:gd name="connsiteY49" fmla="*/ 2027674 h 3114079"/>
              <a:gd name="connsiteX50" fmla="*/ 647319 w 2656951"/>
              <a:gd name="connsiteY50" fmla="*/ 2024782 h 3114079"/>
              <a:gd name="connsiteX51" fmla="*/ 649433 w 2656951"/>
              <a:gd name="connsiteY51" fmla="*/ 2022651 h 3114079"/>
              <a:gd name="connsiteX52" fmla="*/ 651700 w 2656951"/>
              <a:gd name="connsiteY52" fmla="*/ 2020367 h 3114079"/>
              <a:gd name="connsiteX53" fmla="*/ 685841 w 2656951"/>
              <a:gd name="connsiteY53" fmla="*/ 1985964 h 3114079"/>
              <a:gd name="connsiteX54" fmla="*/ 696416 w 2656951"/>
              <a:gd name="connsiteY54" fmla="*/ 1975155 h 3114079"/>
              <a:gd name="connsiteX55" fmla="*/ 698681 w 2656951"/>
              <a:gd name="connsiteY55" fmla="*/ 1972872 h 3114079"/>
              <a:gd name="connsiteX56" fmla="*/ 708803 w 2656951"/>
              <a:gd name="connsiteY56" fmla="*/ 1962825 h 3114079"/>
              <a:gd name="connsiteX57" fmla="*/ 708953 w 2656951"/>
              <a:gd name="connsiteY57" fmla="*/ 1962825 h 3114079"/>
              <a:gd name="connsiteX58" fmla="*/ 714845 w 2656951"/>
              <a:gd name="connsiteY58" fmla="*/ 1956736 h 3114079"/>
              <a:gd name="connsiteX59" fmla="*/ 719528 w 2656951"/>
              <a:gd name="connsiteY59" fmla="*/ 1951865 h 3114079"/>
              <a:gd name="connsiteX60" fmla="*/ 744001 w 2656951"/>
              <a:gd name="connsiteY60" fmla="*/ 1927356 h 3114079"/>
              <a:gd name="connsiteX61" fmla="*/ 758050 w 2656951"/>
              <a:gd name="connsiteY61" fmla="*/ 1913046 h 3114079"/>
              <a:gd name="connsiteX62" fmla="*/ 771797 w 2656951"/>
              <a:gd name="connsiteY62" fmla="*/ 1899194 h 3114079"/>
              <a:gd name="connsiteX63" fmla="*/ 782674 w 2656951"/>
              <a:gd name="connsiteY63" fmla="*/ 1888386 h 3114079"/>
              <a:gd name="connsiteX64" fmla="*/ 788566 w 2656951"/>
              <a:gd name="connsiteY64" fmla="*/ 1882297 h 3114079"/>
              <a:gd name="connsiteX65" fmla="*/ 794759 w 2656951"/>
              <a:gd name="connsiteY65" fmla="*/ 1876207 h 3114079"/>
              <a:gd name="connsiteX66" fmla="*/ 803672 w 2656951"/>
              <a:gd name="connsiteY66" fmla="*/ 1867226 h 3114079"/>
              <a:gd name="connsiteX67" fmla="*/ 814700 w 2656951"/>
              <a:gd name="connsiteY67" fmla="*/ 1856113 h 3114079"/>
              <a:gd name="connsiteX68" fmla="*/ 1587555 w 2656951"/>
              <a:gd name="connsiteY68" fmla="*/ 1077468 h 3114079"/>
              <a:gd name="connsiteX69" fmla="*/ 2656649 w 2656951"/>
              <a:gd name="connsiteY69" fmla="*/ 304 h 3114079"/>
              <a:gd name="connsiteX70" fmla="*/ 2656952 w 2656951"/>
              <a:gd name="connsiteY70" fmla="*/ 0 h 3114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656951" h="3114079">
                <a:moveTo>
                  <a:pt x="2656952" y="0"/>
                </a:moveTo>
                <a:lnTo>
                  <a:pt x="2656952" y="874092"/>
                </a:lnTo>
                <a:lnTo>
                  <a:pt x="2656649" y="874396"/>
                </a:lnTo>
                <a:lnTo>
                  <a:pt x="1587555" y="1951712"/>
                </a:lnTo>
                <a:lnTo>
                  <a:pt x="1244634" y="2297270"/>
                </a:lnTo>
                <a:lnTo>
                  <a:pt x="1225449" y="2316603"/>
                </a:lnTo>
                <a:lnTo>
                  <a:pt x="1207019" y="2335174"/>
                </a:lnTo>
                <a:lnTo>
                  <a:pt x="1186776" y="2355573"/>
                </a:lnTo>
                <a:lnTo>
                  <a:pt x="1168799" y="2373688"/>
                </a:lnTo>
                <a:lnTo>
                  <a:pt x="1154146" y="2388454"/>
                </a:lnTo>
                <a:lnTo>
                  <a:pt x="1139946" y="2402764"/>
                </a:lnTo>
                <a:lnTo>
                  <a:pt x="1134809" y="2407939"/>
                </a:lnTo>
                <a:lnTo>
                  <a:pt x="1132090" y="2410679"/>
                </a:lnTo>
                <a:lnTo>
                  <a:pt x="1130881" y="2411897"/>
                </a:lnTo>
                <a:lnTo>
                  <a:pt x="1128767" y="2414028"/>
                </a:lnTo>
                <a:lnTo>
                  <a:pt x="1119702" y="2423162"/>
                </a:lnTo>
                <a:lnTo>
                  <a:pt x="1117134" y="2425750"/>
                </a:lnTo>
                <a:lnTo>
                  <a:pt x="1105352" y="2437624"/>
                </a:lnTo>
                <a:lnTo>
                  <a:pt x="1085712" y="2457413"/>
                </a:lnTo>
                <a:lnTo>
                  <a:pt x="1054140" y="2489229"/>
                </a:lnTo>
                <a:lnTo>
                  <a:pt x="908210" y="2636281"/>
                </a:lnTo>
                <a:lnTo>
                  <a:pt x="523747" y="3023701"/>
                </a:lnTo>
                <a:cubicBezTo>
                  <a:pt x="492929" y="3054603"/>
                  <a:pt x="457429" y="3077589"/>
                  <a:pt x="419360" y="3092660"/>
                </a:cubicBezTo>
                <a:cubicBezTo>
                  <a:pt x="345488" y="3121887"/>
                  <a:pt x="262704" y="3121278"/>
                  <a:pt x="189135" y="3090376"/>
                </a:cubicBezTo>
                <a:cubicBezTo>
                  <a:pt x="188833" y="3090376"/>
                  <a:pt x="188380" y="3090224"/>
                  <a:pt x="188078" y="3089919"/>
                </a:cubicBezTo>
                <a:cubicBezTo>
                  <a:pt x="163605" y="3079720"/>
                  <a:pt x="140039" y="3065868"/>
                  <a:pt x="118436" y="3048818"/>
                </a:cubicBezTo>
                <a:cubicBezTo>
                  <a:pt x="118285" y="3048818"/>
                  <a:pt x="118134" y="3048514"/>
                  <a:pt x="118134" y="3048514"/>
                </a:cubicBezTo>
                <a:cubicBezTo>
                  <a:pt x="117983" y="3048362"/>
                  <a:pt x="117681" y="3048209"/>
                  <a:pt x="117530" y="3048057"/>
                </a:cubicBezTo>
                <a:cubicBezTo>
                  <a:pt x="107861" y="3040598"/>
                  <a:pt x="98647" y="3032377"/>
                  <a:pt x="89733" y="3023396"/>
                </a:cubicBezTo>
                <a:cubicBezTo>
                  <a:pt x="45169" y="2978489"/>
                  <a:pt x="17222" y="2923078"/>
                  <a:pt x="5892" y="2864927"/>
                </a:cubicBezTo>
                <a:lnTo>
                  <a:pt x="5892" y="2864318"/>
                </a:lnTo>
                <a:cubicBezTo>
                  <a:pt x="1964" y="2844833"/>
                  <a:pt x="0" y="2824739"/>
                  <a:pt x="0" y="2804949"/>
                </a:cubicBezTo>
                <a:lnTo>
                  <a:pt x="0" y="2804949"/>
                </a:lnTo>
                <a:cubicBezTo>
                  <a:pt x="0" y="2786073"/>
                  <a:pt x="1662" y="2767349"/>
                  <a:pt x="5137" y="2748929"/>
                </a:cubicBezTo>
                <a:cubicBezTo>
                  <a:pt x="5892" y="2744515"/>
                  <a:pt x="6647" y="2740405"/>
                  <a:pt x="7705" y="2736142"/>
                </a:cubicBezTo>
                <a:cubicBezTo>
                  <a:pt x="8158" y="2734011"/>
                  <a:pt x="8611" y="2731880"/>
                  <a:pt x="9215" y="2729748"/>
                </a:cubicBezTo>
                <a:cubicBezTo>
                  <a:pt x="9517" y="2728227"/>
                  <a:pt x="9971" y="2726857"/>
                  <a:pt x="10424" y="2725334"/>
                </a:cubicBezTo>
                <a:cubicBezTo>
                  <a:pt x="10575" y="2724421"/>
                  <a:pt x="10877" y="2723355"/>
                  <a:pt x="11179" y="2722442"/>
                </a:cubicBezTo>
                <a:cubicBezTo>
                  <a:pt x="17222" y="2699760"/>
                  <a:pt x="26135" y="2677687"/>
                  <a:pt x="37615" y="2656679"/>
                </a:cubicBezTo>
                <a:cubicBezTo>
                  <a:pt x="51212" y="2631409"/>
                  <a:pt x="68585" y="2607814"/>
                  <a:pt x="89733" y="2586503"/>
                </a:cubicBezTo>
                <a:lnTo>
                  <a:pt x="474348" y="2199083"/>
                </a:lnTo>
                <a:lnTo>
                  <a:pt x="582965" y="2089631"/>
                </a:lnTo>
                <a:lnTo>
                  <a:pt x="603812" y="2068471"/>
                </a:lnTo>
                <a:lnTo>
                  <a:pt x="614387" y="2057815"/>
                </a:lnTo>
                <a:lnTo>
                  <a:pt x="620429" y="2051878"/>
                </a:lnTo>
                <a:lnTo>
                  <a:pt x="625566" y="2046550"/>
                </a:lnTo>
                <a:lnTo>
                  <a:pt x="626472" y="2045789"/>
                </a:lnTo>
                <a:lnTo>
                  <a:pt x="634478" y="2037569"/>
                </a:lnTo>
                <a:lnTo>
                  <a:pt x="643542" y="2028435"/>
                </a:lnTo>
                <a:lnTo>
                  <a:pt x="644449" y="2027674"/>
                </a:lnTo>
                <a:lnTo>
                  <a:pt x="647319" y="2024782"/>
                </a:lnTo>
                <a:lnTo>
                  <a:pt x="649433" y="2022651"/>
                </a:lnTo>
                <a:lnTo>
                  <a:pt x="651700" y="2020367"/>
                </a:lnTo>
                <a:lnTo>
                  <a:pt x="685841" y="1985964"/>
                </a:lnTo>
                <a:lnTo>
                  <a:pt x="696416" y="1975155"/>
                </a:lnTo>
                <a:lnTo>
                  <a:pt x="698681" y="1972872"/>
                </a:lnTo>
                <a:lnTo>
                  <a:pt x="708803" y="1962825"/>
                </a:lnTo>
                <a:cubicBezTo>
                  <a:pt x="708803" y="1962825"/>
                  <a:pt x="708953" y="1962825"/>
                  <a:pt x="708953" y="1962825"/>
                </a:cubicBezTo>
                <a:lnTo>
                  <a:pt x="714845" y="1956736"/>
                </a:lnTo>
                <a:lnTo>
                  <a:pt x="719528" y="1951865"/>
                </a:lnTo>
                <a:lnTo>
                  <a:pt x="744001" y="1927356"/>
                </a:lnTo>
                <a:lnTo>
                  <a:pt x="758050" y="1913046"/>
                </a:lnTo>
                <a:lnTo>
                  <a:pt x="771797" y="1899194"/>
                </a:lnTo>
                <a:lnTo>
                  <a:pt x="782674" y="1888386"/>
                </a:lnTo>
                <a:lnTo>
                  <a:pt x="788566" y="1882297"/>
                </a:lnTo>
                <a:lnTo>
                  <a:pt x="794759" y="1876207"/>
                </a:lnTo>
                <a:lnTo>
                  <a:pt x="803672" y="1867226"/>
                </a:lnTo>
                <a:lnTo>
                  <a:pt x="814700" y="1856113"/>
                </a:lnTo>
                <a:lnTo>
                  <a:pt x="1587555" y="1077468"/>
                </a:lnTo>
                <a:lnTo>
                  <a:pt x="2656649" y="304"/>
                </a:lnTo>
                <a:lnTo>
                  <a:pt x="2656952" y="0"/>
                </a:lnTo>
                <a:close/>
              </a:path>
            </a:pathLst>
          </a:custGeom>
          <a:solidFill>
            <a:schemeClr val="bg2"/>
          </a:soli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86F003C-E566-6201-7E7E-5D8E3A4944EA}"/>
              </a:ext>
            </a:extLst>
          </p:cNvPr>
          <p:cNvSpPr/>
          <p:nvPr userDrawn="1"/>
        </p:nvSpPr>
        <p:spPr>
          <a:xfrm rot="5400000" flipV="1">
            <a:off x="6273961" y="4611326"/>
            <a:ext cx="2068713" cy="2424635"/>
          </a:xfrm>
          <a:custGeom>
            <a:avLst/>
            <a:gdLst>
              <a:gd name="connsiteX0" fmla="*/ 2656952 w 2656951"/>
              <a:gd name="connsiteY0" fmla="*/ 0 h 3114079"/>
              <a:gd name="connsiteX1" fmla="*/ 2656952 w 2656951"/>
              <a:gd name="connsiteY1" fmla="*/ 874092 h 3114079"/>
              <a:gd name="connsiteX2" fmla="*/ 2656649 w 2656951"/>
              <a:gd name="connsiteY2" fmla="*/ 874396 h 3114079"/>
              <a:gd name="connsiteX3" fmla="*/ 1587555 w 2656951"/>
              <a:gd name="connsiteY3" fmla="*/ 1951712 h 3114079"/>
              <a:gd name="connsiteX4" fmla="*/ 1244634 w 2656951"/>
              <a:gd name="connsiteY4" fmla="*/ 2297270 h 3114079"/>
              <a:gd name="connsiteX5" fmla="*/ 1225449 w 2656951"/>
              <a:gd name="connsiteY5" fmla="*/ 2316603 h 3114079"/>
              <a:gd name="connsiteX6" fmla="*/ 1207019 w 2656951"/>
              <a:gd name="connsiteY6" fmla="*/ 2335174 h 3114079"/>
              <a:gd name="connsiteX7" fmla="*/ 1186776 w 2656951"/>
              <a:gd name="connsiteY7" fmla="*/ 2355573 h 3114079"/>
              <a:gd name="connsiteX8" fmla="*/ 1168799 w 2656951"/>
              <a:gd name="connsiteY8" fmla="*/ 2373688 h 3114079"/>
              <a:gd name="connsiteX9" fmla="*/ 1154146 w 2656951"/>
              <a:gd name="connsiteY9" fmla="*/ 2388454 h 3114079"/>
              <a:gd name="connsiteX10" fmla="*/ 1139946 w 2656951"/>
              <a:gd name="connsiteY10" fmla="*/ 2402764 h 3114079"/>
              <a:gd name="connsiteX11" fmla="*/ 1134809 w 2656951"/>
              <a:gd name="connsiteY11" fmla="*/ 2407939 h 3114079"/>
              <a:gd name="connsiteX12" fmla="*/ 1132090 w 2656951"/>
              <a:gd name="connsiteY12" fmla="*/ 2410679 h 3114079"/>
              <a:gd name="connsiteX13" fmla="*/ 1130881 w 2656951"/>
              <a:gd name="connsiteY13" fmla="*/ 2411897 h 3114079"/>
              <a:gd name="connsiteX14" fmla="*/ 1128767 w 2656951"/>
              <a:gd name="connsiteY14" fmla="*/ 2414028 h 3114079"/>
              <a:gd name="connsiteX15" fmla="*/ 1119702 w 2656951"/>
              <a:gd name="connsiteY15" fmla="*/ 2423162 h 3114079"/>
              <a:gd name="connsiteX16" fmla="*/ 1117134 w 2656951"/>
              <a:gd name="connsiteY16" fmla="*/ 2425750 h 3114079"/>
              <a:gd name="connsiteX17" fmla="*/ 1105352 w 2656951"/>
              <a:gd name="connsiteY17" fmla="*/ 2437624 h 3114079"/>
              <a:gd name="connsiteX18" fmla="*/ 1085712 w 2656951"/>
              <a:gd name="connsiteY18" fmla="*/ 2457413 h 3114079"/>
              <a:gd name="connsiteX19" fmla="*/ 1054140 w 2656951"/>
              <a:gd name="connsiteY19" fmla="*/ 2489229 h 3114079"/>
              <a:gd name="connsiteX20" fmla="*/ 908210 w 2656951"/>
              <a:gd name="connsiteY20" fmla="*/ 2636281 h 3114079"/>
              <a:gd name="connsiteX21" fmla="*/ 523747 w 2656951"/>
              <a:gd name="connsiteY21" fmla="*/ 3023701 h 3114079"/>
              <a:gd name="connsiteX22" fmla="*/ 419360 w 2656951"/>
              <a:gd name="connsiteY22" fmla="*/ 3092660 h 3114079"/>
              <a:gd name="connsiteX23" fmla="*/ 189135 w 2656951"/>
              <a:gd name="connsiteY23" fmla="*/ 3090376 h 3114079"/>
              <a:gd name="connsiteX24" fmla="*/ 188078 w 2656951"/>
              <a:gd name="connsiteY24" fmla="*/ 3089919 h 3114079"/>
              <a:gd name="connsiteX25" fmla="*/ 118436 w 2656951"/>
              <a:gd name="connsiteY25" fmla="*/ 3048818 h 3114079"/>
              <a:gd name="connsiteX26" fmla="*/ 118134 w 2656951"/>
              <a:gd name="connsiteY26" fmla="*/ 3048514 h 3114079"/>
              <a:gd name="connsiteX27" fmla="*/ 117530 w 2656951"/>
              <a:gd name="connsiteY27" fmla="*/ 3048057 h 3114079"/>
              <a:gd name="connsiteX28" fmla="*/ 89733 w 2656951"/>
              <a:gd name="connsiteY28" fmla="*/ 3023396 h 3114079"/>
              <a:gd name="connsiteX29" fmla="*/ 5892 w 2656951"/>
              <a:gd name="connsiteY29" fmla="*/ 2864927 h 3114079"/>
              <a:gd name="connsiteX30" fmla="*/ 5892 w 2656951"/>
              <a:gd name="connsiteY30" fmla="*/ 2864318 h 3114079"/>
              <a:gd name="connsiteX31" fmla="*/ 0 w 2656951"/>
              <a:gd name="connsiteY31" fmla="*/ 2804949 h 3114079"/>
              <a:gd name="connsiteX32" fmla="*/ 0 w 2656951"/>
              <a:gd name="connsiteY32" fmla="*/ 2804949 h 3114079"/>
              <a:gd name="connsiteX33" fmla="*/ 5137 w 2656951"/>
              <a:gd name="connsiteY33" fmla="*/ 2748929 h 3114079"/>
              <a:gd name="connsiteX34" fmla="*/ 7705 w 2656951"/>
              <a:gd name="connsiteY34" fmla="*/ 2736142 h 3114079"/>
              <a:gd name="connsiteX35" fmla="*/ 9215 w 2656951"/>
              <a:gd name="connsiteY35" fmla="*/ 2729748 h 3114079"/>
              <a:gd name="connsiteX36" fmla="*/ 10424 w 2656951"/>
              <a:gd name="connsiteY36" fmla="*/ 2725334 h 3114079"/>
              <a:gd name="connsiteX37" fmla="*/ 11179 w 2656951"/>
              <a:gd name="connsiteY37" fmla="*/ 2722442 h 3114079"/>
              <a:gd name="connsiteX38" fmla="*/ 37615 w 2656951"/>
              <a:gd name="connsiteY38" fmla="*/ 2656679 h 3114079"/>
              <a:gd name="connsiteX39" fmla="*/ 89733 w 2656951"/>
              <a:gd name="connsiteY39" fmla="*/ 2586503 h 3114079"/>
              <a:gd name="connsiteX40" fmla="*/ 474348 w 2656951"/>
              <a:gd name="connsiteY40" fmla="*/ 2199083 h 3114079"/>
              <a:gd name="connsiteX41" fmla="*/ 582965 w 2656951"/>
              <a:gd name="connsiteY41" fmla="*/ 2089631 h 3114079"/>
              <a:gd name="connsiteX42" fmla="*/ 603812 w 2656951"/>
              <a:gd name="connsiteY42" fmla="*/ 2068471 h 3114079"/>
              <a:gd name="connsiteX43" fmla="*/ 614387 w 2656951"/>
              <a:gd name="connsiteY43" fmla="*/ 2057815 h 3114079"/>
              <a:gd name="connsiteX44" fmla="*/ 620429 w 2656951"/>
              <a:gd name="connsiteY44" fmla="*/ 2051878 h 3114079"/>
              <a:gd name="connsiteX45" fmla="*/ 625566 w 2656951"/>
              <a:gd name="connsiteY45" fmla="*/ 2046550 h 3114079"/>
              <a:gd name="connsiteX46" fmla="*/ 626472 w 2656951"/>
              <a:gd name="connsiteY46" fmla="*/ 2045789 h 3114079"/>
              <a:gd name="connsiteX47" fmla="*/ 634478 w 2656951"/>
              <a:gd name="connsiteY47" fmla="*/ 2037569 h 3114079"/>
              <a:gd name="connsiteX48" fmla="*/ 643542 w 2656951"/>
              <a:gd name="connsiteY48" fmla="*/ 2028435 h 3114079"/>
              <a:gd name="connsiteX49" fmla="*/ 644449 w 2656951"/>
              <a:gd name="connsiteY49" fmla="*/ 2027674 h 3114079"/>
              <a:gd name="connsiteX50" fmla="*/ 647319 w 2656951"/>
              <a:gd name="connsiteY50" fmla="*/ 2024782 h 3114079"/>
              <a:gd name="connsiteX51" fmla="*/ 649433 w 2656951"/>
              <a:gd name="connsiteY51" fmla="*/ 2022651 h 3114079"/>
              <a:gd name="connsiteX52" fmla="*/ 651700 w 2656951"/>
              <a:gd name="connsiteY52" fmla="*/ 2020367 h 3114079"/>
              <a:gd name="connsiteX53" fmla="*/ 685841 w 2656951"/>
              <a:gd name="connsiteY53" fmla="*/ 1985964 h 3114079"/>
              <a:gd name="connsiteX54" fmla="*/ 696416 w 2656951"/>
              <a:gd name="connsiteY54" fmla="*/ 1975155 h 3114079"/>
              <a:gd name="connsiteX55" fmla="*/ 698681 w 2656951"/>
              <a:gd name="connsiteY55" fmla="*/ 1972872 h 3114079"/>
              <a:gd name="connsiteX56" fmla="*/ 708803 w 2656951"/>
              <a:gd name="connsiteY56" fmla="*/ 1962825 h 3114079"/>
              <a:gd name="connsiteX57" fmla="*/ 708953 w 2656951"/>
              <a:gd name="connsiteY57" fmla="*/ 1962825 h 3114079"/>
              <a:gd name="connsiteX58" fmla="*/ 714845 w 2656951"/>
              <a:gd name="connsiteY58" fmla="*/ 1956736 h 3114079"/>
              <a:gd name="connsiteX59" fmla="*/ 719528 w 2656951"/>
              <a:gd name="connsiteY59" fmla="*/ 1951865 h 3114079"/>
              <a:gd name="connsiteX60" fmla="*/ 744001 w 2656951"/>
              <a:gd name="connsiteY60" fmla="*/ 1927356 h 3114079"/>
              <a:gd name="connsiteX61" fmla="*/ 758050 w 2656951"/>
              <a:gd name="connsiteY61" fmla="*/ 1913046 h 3114079"/>
              <a:gd name="connsiteX62" fmla="*/ 771797 w 2656951"/>
              <a:gd name="connsiteY62" fmla="*/ 1899194 h 3114079"/>
              <a:gd name="connsiteX63" fmla="*/ 782674 w 2656951"/>
              <a:gd name="connsiteY63" fmla="*/ 1888386 h 3114079"/>
              <a:gd name="connsiteX64" fmla="*/ 788566 w 2656951"/>
              <a:gd name="connsiteY64" fmla="*/ 1882297 h 3114079"/>
              <a:gd name="connsiteX65" fmla="*/ 794759 w 2656951"/>
              <a:gd name="connsiteY65" fmla="*/ 1876207 h 3114079"/>
              <a:gd name="connsiteX66" fmla="*/ 803672 w 2656951"/>
              <a:gd name="connsiteY66" fmla="*/ 1867226 h 3114079"/>
              <a:gd name="connsiteX67" fmla="*/ 814700 w 2656951"/>
              <a:gd name="connsiteY67" fmla="*/ 1856113 h 3114079"/>
              <a:gd name="connsiteX68" fmla="*/ 1587555 w 2656951"/>
              <a:gd name="connsiteY68" fmla="*/ 1077468 h 3114079"/>
              <a:gd name="connsiteX69" fmla="*/ 2656649 w 2656951"/>
              <a:gd name="connsiteY69" fmla="*/ 304 h 3114079"/>
              <a:gd name="connsiteX70" fmla="*/ 2656952 w 2656951"/>
              <a:gd name="connsiteY70" fmla="*/ 0 h 3114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656951" h="3114079">
                <a:moveTo>
                  <a:pt x="2656952" y="0"/>
                </a:moveTo>
                <a:lnTo>
                  <a:pt x="2656952" y="874092"/>
                </a:lnTo>
                <a:lnTo>
                  <a:pt x="2656649" y="874396"/>
                </a:lnTo>
                <a:lnTo>
                  <a:pt x="1587555" y="1951712"/>
                </a:lnTo>
                <a:lnTo>
                  <a:pt x="1244634" y="2297270"/>
                </a:lnTo>
                <a:lnTo>
                  <a:pt x="1225449" y="2316603"/>
                </a:lnTo>
                <a:lnTo>
                  <a:pt x="1207019" y="2335174"/>
                </a:lnTo>
                <a:lnTo>
                  <a:pt x="1186776" y="2355573"/>
                </a:lnTo>
                <a:lnTo>
                  <a:pt x="1168799" y="2373688"/>
                </a:lnTo>
                <a:lnTo>
                  <a:pt x="1154146" y="2388454"/>
                </a:lnTo>
                <a:lnTo>
                  <a:pt x="1139946" y="2402764"/>
                </a:lnTo>
                <a:lnTo>
                  <a:pt x="1134809" y="2407939"/>
                </a:lnTo>
                <a:lnTo>
                  <a:pt x="1132090" y="2410679"/>
                </a:lnTo>
                <a:lnTo>
                  <a:pt x="1130881" y="2411897"/>
                </a:lnTo>
                <a:lnTo>
                  <a:pt x="1128767" y="2414028"/>
                </a:lnTo>
                <a:lnTo>
                  <a:pt x="1119702" y="2423162"/>
                </a:lnTo>
                <a:lnTo>
                  <a:pt x="1117134" y="2425750"/>
                </a:lnTo>
                <a:lnTo>
                  <a:pt x="1105352" y="2437624"/>
                </a:lnTo>
                <a:lnTo>
                  <a:pt x="1085712" y="2457413"/>
                </a:lnTo>
                <a:lnTo>
                  <a:pt x="1054140" y="2489229"/>
                </a:lnTo>
                <a:lnTo>
                  <a:pt x="908210" y="2636281"/>
                </a:lnTo>
                <a:lnTo>
                  <a:pt x="523747" y="3023701"/>
                </a:lnTo>
                <a:cubicBezTo>
                  <a:pt x="492929" y="3054603"/>
                  <a:pt x="457429" y="3077589"/>
                  <a:pt x="419360" y="3092660"/>
                </a:cubicBezTo>
                <a:cubicBezTo>
                  <a:pt x="345488" y="3121887"/>
                  <a:pt x="262704" y="3121278"/>
                  <a:pt x="189135" y="3090376"/>
                </a:cubicBezTo>
                <a:cubicBezTo>
                  <a:pt x="188833" y="3090376"/>
                  <a:pt x="188380" y="3090224"/>
                  <a:pt x="188078" y="3089919"/>
                </a:cubicBezTo>
                <a:cubicBezTo>
                  <a:pt x="163605" y="3079720"/>
                  <a:pt x="140039" y="3065868"/>
                  <a:pt x="118436" y="3048818"/>
                </a:cubicBezTo>
                <a:cubicBezTo>
                  <a:pt x="118285" y="3048818"/>
                  <a:pt x="118134" y="3048514"/>
                  <a:pt x="118134" y="3048514"/>
                </a:cubicBezTo>
                <a:cubicBezTo>
                  <a:pt x="117983" y="3048362"/>
                  <a:pt x="117681" y="3048209"/>
                  <a:pt x="117530" y="3048057"/>
                </a:cubicBezTo>
                <a:cubicBezTo>
                  <a:pt x="107861" y="3040598"/>
                  <a:pt x="98647" y="3032377"/>
                  <a:pt x="89733" y="3023396"/>
                </a:cubicBezTo>
                <a:cubicBezTo>
                  <a:pt x="45169" y="2978489"/>
                  <a:pt x="17222" y="2923078"/>
                  <a:pt x="5892" y="2864927"/>
                </a:cubicBezTo>
                <a:lnTo>
                  <a:pt x="5892" y="2864318"/>
                </a:lnTo>
                <a:cubicBezTo>
                  <a:pt x="1964" y="2844833"/>
                  <a:pt x="0" y="2824739"/>
                  <a:pt x="0" y="2804949"/>
                </a:cubicBezTo>
                <a:lnTo>
                  <a:pt x="0" y="2804949"/>
                </a:lnTo>
                <a:cubicBezTo>
                  <a:pt x="0" y="2786073"/>
                  <a:pt x="1662" y="2767349"/>
                  <a:pt x="5137" y="2748929"/>
                </a:cubicBezTo>
                <a:cubicBezTo>
                  <a:pt x="5892" y="2744515"/>
                  <a:pt x="6647" y="2740405"/>
                  <a:pt x="7705" y="2736142"/>
                </a:cubicBezTo>
                <a:cubicBezTo>
                  <a:pt x="8158" y="2734011"/>
                  <a:pt x="8611" y="2731880"/>
                  <a:pt x="9215" y="2729748"/>
                </a:cubicBezTo>
                <a:cubicBezTo>
                  <a:pt x="9517" y="2728227"/>
                  <a:pt x="9971" y="2726857"/>
                  <a:pt x="10424" y="2725334"/>
                </a:cubicBezTo>
                <a:cubicBezTo>
                  <a:pt x="10575" y="2724421"/>
                  <a:pt x="10877" y="2723355"/>
                  <a:pt x="11179" y="2722442"/>
                </a:cubicBezTo>
                <a:cubicBezTo>
                  <a:pt x="17222" y="2699760"/>
                  <a:pt x="26135" y="2677687"/>
                  <a:pt x="37615" y="2656679"/>
                </a:cubicBezTo>
                <a:cubicBezTo>
                  <a:pt x="51212" y="2631409"/>
                  <a:pt x="68585" y="2607814"/>
                  <a:pt x="89733" y="2586503"/>
                </a:cubicBezTo>
                <a:lnTo>
                  <a:pt x="474348" y="2199083"/>
                </a:lnTo>
                <a:lnTo>
                  <a:pt x="582965" y="2089631"/>
                </a:lnTo>
                <a:lnTo>
                  <a:pt x="603812" y="2068471"/>
                </a:lnTo>
                <a:lnTo>
                  <a:pt x="614387" y="2057815"/>
                </a:lnTo>
                <a:lnTo>
                  <a:pt x="620429" y="2051878"/>
                </a:lnTo>
                <a:lnTo>
                  <a:pt x="625566" y="2046550"/>
                </a:lnTo>
                <a:lnTo>
                  <a:pt x="626472" y="2045789"/>
                </a:lnTo>
                <a:lnTo>
                  <a:pt x="634478" y="2037569"/>
                </a:lnTo>
                <a:lnTo>
                  <a:pt x="643542" y="2028435"/>
                </a:lnTo>
                <a:lnTo>
                  <a:pt x="644449" y="2027674"/>
                </a:lnTo>
                <a:lnTo>
                  <a:pt x="647319" y="2024782"/>
                </a:lnTo>
                <a:lnTo>
                  <a:pt x="649433" y="2022651"/>
                </a:lnTo>
                <a:lnTo>
                  <a:pt x="651700" y="2020367"/>
                </a:lnTo>
                <a:lnTo>
                  <a:pt x="685841" y="1985964"/>
                </a:lnTo>
                <a:lnTo>
                  <a:pt x="696416" y="1975155"/>
                </a:lnTo>
                <a:lnTo>
                  <a:pt x="698681" y="1972872"/>
                </a:lnTo>
                <a:lnTo>
                  <a:pt x="708803" y="1962825"/>
                </a:lnTo>
                <a:cubicBezTo>
                  <a:pt x="708803" y="1962825"/>
                  <a:pt x="708953" y="1962825"/>
                  <a:pt x="708953" y="1962825"/>
                </a:cubicBezTo>
                <a:lnTo>
                  <a:pt x="714845" y="1956736"/>
                </a:lnTo>
                <a:lnTo>
                  <a:pt x="719528" y="1951865"/>
                </a:lnTo>
                <a:lnTo>
                  <a:pt x="744001" y="1927356"/>
                </a:lnTo>
                <a:lnTo>
                  <a:pt x="758050" y="1913046"/>
                </a:lnTo>
                <a:lnTo>
                  <a:pt x="771797" y="1899194"/>
                </a:lnTo>
                <a:lnTo>
                  <a:pt x="782674" y="1888386"/>
                </a:lnTo>
                <a:lnTo>
                  <a:pt x="788566" y="1882297"/>
                </a:lnTo>
                <a:lnTo>
                  <a:pt x="794759" y="1876207"/>
                </a:lnTo>
                <a:lnTo>
                  <a:pt x="803672" y="1867226"/>
                </a:lnTo>
                <a:lnTo>
                  <a:pt x="814700" y="1856113"/>
                </a:lnTo>
                <a:lnTo>
                  <a:pt x="1587555" y="1077468"/>
                </a:lnTo>
                <a:lnTo>
                  <a:pt x="2656649" y="304"/>
                </a:lnTo>
                <a:lnTo>
                  <a:pt x="2656952" y="0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1440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ED73014-F8D1-C21C-E092-95F97B3A6C3D}"/>
              </a:ext>
            </a:extLst>
          </p:cNvPr>
          <p:cNvSpPr/>
          <p:nvPr userDrawn="1"/>
        </p:nvSpPr>
        <p:spPr>
          <a:xfrm>
            <a:off x="9825040" y="0"/>
            <a:ext cx="2351068" cy="2068713"/>
          </a:xfrm>
          <a:custGeom>
            <a:avLst/>
            <a:gdLst>
              <a:gd name="connsiteX0" fmla="*/ 3421800 w 3421799"/>
              <a:gd name="connsiteY0" fmla="*/ 0 h 3010853"/>
              <a:gd name="connsiteX1" fmla="*/ 3218616 w 3421799"/>
              <a:gd name="connsiteY1" fmla="*/ 204746 h 3010853"/>
              <a:gd name="connsiteX2" fmla="*/ 1644204 w 3421799"/>
              <a:gd name="connsiteY2" fmla="*/ 1791112 h 3010853"/>
              <a:gd name="connsiteX3" fmla="*/ 1532868 w 3421799"/>
              <a:gd name="connsiteY3" fmla="*/ 1903304 h 3010853"/>
              <a:gd name="connsiteX4" fmla="*/ 1527279 w 3421799"/>
              <a:gd name="connsiteY4" fmla="*/ 1908784 h 3010853"/>
              <a:gd name="connsiteX5" fmla="*/ 1525466 w 3421799"/>
              <a:gd name="connsiteY5" fmla="*/ 1910763 h 3010853"/>
              <a:gd name="connsiteX6" fmla="*/ 1478182 w 3421799"/>
              <a:gd name="connsiteY6" fmla="*/ 1958411 h 3010853"/>
              <a:gd name="connsiteX7" fmla="*/ 1458544 w 3421799"/>
              <a:gd name="connsiteY7" fmla="*/ 1978048 h 3010853"/>
              <a:gd name="connsiteX8" fmla="*/ 1441020 w 3421799"/>
              <a:gd name="connsiteY8" fmla="*/ 1995858 h 3010853"/>
              <a:gd name="connsiteX9" fmla="*/ 1437394 w 3421799"/>
              <a:gd name="connsiteY9" fmla="*/ 1999512 h 3010853"/>
              <a:gd name="connsiteX10" fmla="*/ 1434222 w 3421799"/>
              <a:gd name="connsiteY10" fmla="*/ 2002709 h 3010853"/>
              <a:gd name="connsiteX11" fmla="*/ 1432560 w 3421799"/>
              <a:gd name="connsiteY11" fmla="*/ 2004383 h 3010853"/>
              <a:gd name="connsiteX12" fmla="*/ 1430294 w 3421799"/>
              <a:gd name="connsiteY12" fmla="*/ 2006667 h 3010853"/>
              <a:gd name="connsiteX13" fmla="*/ 1418813 w 3421799"/>
              <a:gd name="connsiteY13" fmla="*/ 2018084 h 3010853"/>
              <a:gd name="connsiteX14" fmla="*/ 1415943 w 3421799"/>
              <a:gd name="connsiteY14" fmla="*/ 2020976 h 3010853"/>
              <a:gd name="connsiteX15" fmla="*/ 1405217 w 3421799"/>
              <a:gd name="connsiteY15" fmla="*/ 2031937 h 3010853"/>
              <a:gd name="connsiteX16" fmla="*/ 1402649 w 3421799"/>
              <a:gd name="connsiteY16" fmla="*/ 2034524 h 3010853"/>
              <a:gd name="connsiteX17" fmla="*/ 1380140 w 3421799"/>
              <a:gd name="connsiteY17" fmla="*/ 2057206 h 3010853"/>
              <a:gd name="connsiteX18" fmla="*/ 1346754 w 3421799"/>
              <a:gd name="connsiteY18" fmla="*/ 2090849 h 3010853"/>
              <a:gd name="connsiteX19" fmla="*/ 1183905 w 3421799"/>
              <a:gd name="connsiteY19" fmla="*/ 2254798 h 3010853"/>
              <a:gd name="connsiteX20" fmla="*/ 523444 w 3421799"/>
              <a:gd name="connsiteY20" fmla="*/ 2920338 h 3010853"/>
              <a:gd name="connsiteX21" fmla="*/ 508791 w 3421799"/>
              <a:gd name="connsiteY21" fmla="*/ 2934038 h 3010853"/>
              <a:gd name="connsiteX22" fmla="*/ 454406 w 3421799"/>
              <a:gd name="connsiteY22" fmla="*/ 2972552 h 3010853"/>
              <a:gd name="connsiteX23" fmla="*/ 391261 w 3421799"/>
              <a:gd name="connsiteY23" fmla="*/ 2998887 h 3010853"/>
              <a:gd name="connsiteX24" fmla="*/ 300168 w 3421799"/>
              <a:gd name="connsiteY24" fmla="*/ 3010761 h 3010853"/>
              <a:gd name="connsiteX25" fmla="*/ 263308 w 3421799"/>
              <a:gd name="connsiteY25" fmla="*/ 3007869 h 3010853"/>
              <a:gd name="connsiteX26" fmla="*/ 229318 w 3421799"/>
              <a:gd name="connsiteY26" fmla="*/ 3000866 h 3010853"/>
              <a:gd name="connsiteX27" fmla="*/ 221010 w 3421799"/>
              <a:gd name="connsiteY27" fmla="*/ 2998583 h 3010853"/>
              <a:gd name="connsiteX28" fmla="*/ 186264 w 3421799"/>
              <a:gd name="connsiteY28" fmla="*/ 2986100 h 3010853"/>
              <a:gd name="connsiteX29" fmla="*/ 148649 w 3421799"/>
              <a:gd name="connsiteY29" fmla="*/ 2966615 h 3010853"/>
              <a:gd name="connsiteX30" fmla="*/ 108617 w 3421799"/>
              <a:gd name="connsiteY30" fmla="*/ 2937540 h 3010853"/>
              <a:gd name="connsiteX31" fmla="*/ 89885 w 3421799"/>
              <a:gd name="connsiteY31" fmla="*/ 2920186 h 3010853"/>
              <a:gd name="connsiteX32" fmla="*/ 54837 w 3421799"/>
              <a:gd name="connsiteY32" fmla="*/ 2877714 h 3010853"/>
              <a:gd name="connsiteX33" fmla="*/ 52420 w 3421799"/>
              <a:gd name="connsiteY33" fmla="*/ 2874213 h 3010853"/>
              <a:gd name="connsiteX34" fmla="*/ 42450 w 3421799"/>
              <a:gd name="connsiteY34" fmla="*/ 2858381 h 3010853"/>
              <a:gd name="connsiteX35" fmla="*/ 27947 w 3421799"/>
              <a:gd name="connsiteY35" fmla="*/ 2830371 h 3010853"/>
              <a:gd name="connsiteX36" fmla="*/ 22811 w 3421799"/>
              <a:gd name="connsiteY36" fmla="*/ 2818650 h 3010853"/>
              <a:gd name="connsiteX37" fmla="*/ 4683 w 3421799"/>
              <a:gd name="connsiteY37" fmla="*/ 2755475 h 3010853"/>
              <a:gd name="connsiteX38" fmla="*/ 0 w 3421799"/>
              <a:gd name="connsiteY38" fmla="*/ 2701739 h 3010853"/>
              <a:gd name="connsiteX39" fmla="*/ 89885 w 3421799"/>
              <a:gd name="connsiteY39" fmla="*/ 2483444 h 3010853"/>
              <a:gd name="connsiteX40" fmla="*/ 2539119 w 3421799"/>
              <a:gd name="connsiteY40" fmla="*/ 15223 h 3010853"/>
              <a:gd name="connsiteX41" fmla="*/ 2539573 w 3421799"/>
              <a:gd name="connsiteY41" fmla="*/ 14766 h 3010853"/>
              <a:gd name="connsiteX42" fmla="*/ 2554226 w 3421799"/>
              <a:gd name="connsiteY42" fmla="*/ 0 h 3010853"/>
              <a:gd name="connsiteX43" fmla="*/ 3421800 w 3421799"/>
              <a:gd name="connsiteY43" fmla="*/ 0 h 30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21799" h="3010853">
                <a:moveTo>
                  <a:pt x="3421800" y="0"/>
                </a:moveTo>
                <a:lnTo>
                  <a:pt x="3218616" y="204746"/>
                </a:lnTo>
                <a:lnTo>
                  <a:pt x="1644204" y="1791112"/>
                </a:lnTo>
                <a:lnTo>
                  <a:pt x="1532868" y="1903304"/>
                </a:lnTo>
                <a:lnTo>
                  <a:pt x="1527279" y="1908784"/>
                </a:lnTo>
                <a:lnTo>
                  <a:pt x="1525466" y="1910763"/>
                </a:lnTo>
                <a:lnTo>
                  <a:pt x="1478182" y="1958411"/>
                </a:lnTo>
                <a:lnTo>
                  <a:pt x="1458544" y="1978048"/>
                </a:lnTo>
                <a:lnTo>
                  <a:pt x="1441020" y="1995858"/>
                </a:lnTo>
                <a:lnTo>
                  <a:pt x="1437394" y="1999512"/>
                </a:lnTo>
                <a:lnTo>
                  <a:pt x="1434222" y="2002709"/>
                </a:lnTo>
                <a:lnTo>
                  <a:pt x="1432560" y="2004383"/>
                </a:lnTo>
                <a:lnTo>
                  <a:pt x="1430294" y="2006667"/>
                </a:lnTo>
                <a:lnTo>
                  <a:pt x="1418813" y="2018084"/>
                </a:lnTo>
                <a:lnTo>
                  <a:pt x="1415943" y="2020976"/>
                </a:lnTo>
                <a:lnTo>
                  <a:pt x="1405217" y="2031937"/>
                </a:lnTo>
                <a:lnTo>
                  <a:pt x="1402649" y="2034524"/>
                </a:lnTo>
                <a:lnTo>
                  <a:pt x="1380140" y="2057206"/>
                </a:lnTo>
                <a:lnTo>
                  <a:pt x="1346754" y="2090849"/>
                </a:lnTo>
                <a:lnTo>
                  <a:pt x="1183905" y="2254798"/>
                </a:lnTo>
                <a:lnTo>
                  <a:pt x="523444" y="2920338"/>
                </a:lnTo>
                <a:cubicBezTo>
                  <a:pt x="518761" y="2925057"/>
                  <a:pt x="513776" y="2929776"/>
                  <a:pt x="508791" y="2934038"/>
                </a:cubicBezTo>
                <a:cubicBezTo>
                  <a:pt x="491871" y="2949109"/>
                  <a:pt x="473592" y="2962048"/>
                  <a:pt x="454406" y="2972552"/>
                </a:cubicBezTo>
                <a:cubicBezTo>
                  <a:pt x="434164" y="2983969"/>
                  <a:pt x="413014" y="2992646"/>
                  <a:pt x="391261" y="2998887"/>
                </a:cubicBezTo>
                <a:cubicBezTo>
                  <a:pt x="361501" y="3007564"/>
                  <a:pt x="330684" y="3011522"/>
                  <a:pt x="300168" y="3010761"/>
                </a:cubicBezTo>
                <a:cubicBezTo>
                  <a:pt x="287781" y="3010609"/>
                  <a:pt x="275545" y="3009543"/>
                  <a:pt x="263308" y="3007869"/>
                </a:cubicBezTo>
                <a:cubicBezTo>
                  <a:pt x="251827" y="3006194"/>
                  <a:pt x="240497" y="3003911"/>
                  <a:pt x="229318" y="3000866"/>
                </a:cubicBezTo>
                <a:cubicBezTo>
                  <a:pt x="226448" y="3000257"/>
                  <a:pt x="223729" y="2999496"/>
                  <a:pt x="221010" y="2998583"/>
                </a:cubicBezTo>
                <a:cubicBezTo>
                  <a:pt x="209226" y="2995234"/>
                  <a:pt x="197594" y="2990972"/>
                  <a:pt x="186264" y="2986100"/>
                </a:cubicBezTo>
                <a:cubicBezTo>
                  <a:pt x="173424" y="2980620"/>
                  <a:pt x="160735" y="2974074"/>
                  <a:pt x="148649" y="2966615"/>
                </a:cubicBezTo>
                <a:cubicBezTo>
                  <a:pt x="134600" y="2958090"/>
                  <a:pt x="121306" y="2948500"/>
                  <a:pt x="108617" y="2937540"/>
                </a:cubicBezTo>
                <a:cubicBezTo>
                  <a:pt x="102121" y="2932059"/>
                  <a:pt x="95927" y="2926275"/>
                  <a:pt x="89885" y="2920186"/>
                </a:cubicBezTo>
                <a:cubicBezTo>
                  <a:pt x="76741" y="2906942"/>
                  <a:pt x="64958" y="2892632"/>
                  <a:pt x="54837" y="2877714"/>
                </a:cubicBezTo>
                <a:cubicBezTo>
                  <a:pt x="53931" y="2876648"/>
                  <a:pt x="53175" y="2875431"/>
                  <a:pt x="52420" y="2874213"/>
                </a:cubicBezTo>
                <a:cubicBezTo>
                  <a:pt x="48794" y="2869037"/>
                  <a:pt x="45471" y="2863709"/>
                  <a:pt x="42450" y="2858381"/>
                </a:cubicBezTo>
                <a:cubicBezTo>
                  <a:pt x="37011" y="2849247"/>
                  <a:pt x="32177" y="2839962"/>
                  <a:pt x="27947" y="2830371"/>
                </a:cubicBezTo>
                <a:cubicBezTo>
                  <a:pt x="26134" y="2826566"/>
                  <a:pt x="24321" y="2822608"/>
                  <a:pt x="22811" y="2818650"/>
                </a:cubicBezTo>
                <a:cubicBezTo>
                  <a:pt x="14502" y="2798099"/>
                  <a:pt x="8460" y="2776939"/>
                  <a:pt x="4683" y="2755475"/>
                </a:cubicBezTo>
                <a:cubicBezTo>
                  <a:pt x="1510" y="2737664"/>
                  <a:pt x="0" y="2719702"/>
                  <a:pt x="0" y="2701739"/>
                </a:cubicBezTo>
                <a:cubicBezTo>
                  <a:pt x="0" y="2622885"/>
                  <a:pt x="30062" y="2543726"/>
                  <a:pt x="89885" y="2483444"/>
                </a:cubicBezTo>
                <a:lnTo>
                  <a:pt x="2539119" y="15223"/>
                </a:lnTo>
                <a:lnTo>
                  <a:pt x="2539573" y="14766"/>
                </a:lnTo>
                <a:lnTo>
                  <a:pt x="2554226" y="0"/>
                </a:lnTo>
                <a:lnTo>
                  <a:pt x="3421800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1440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4A5971E-C926-7EB1-96BE-3E0F4935205C}"/>
              </a:ext>
            </a:extLst>
          </p:cNvPr>
          <p:cNvSpPr/>
          <p:nvPr userDrawn="1"/>
        </p:nvSpPr>
        <p:spPr>
          <a:xfrm>
            <a:off x="7866240" y="0"/>
            <a:ext cx="3421799" cy="3010853"/>
          </a:xfrm>
          <a:custGeom>
            <a:avLst/>
            <a:gdLst>
              <a:gd name="connsiteX0" fmla="*/ 3421800 w 3421799"/>
              <a:gd name="connsiteY0" fmla="*/ 0 h 3010853"/>
              <a:gd name="connsiteX1" fmla="*/ 3218616 w 3421799"/>
              <a:gd name="connsiteY1" fmla="*/ 204746 h 3010853"/>
              <a:gd name="connsiteX2" fmla="*/ 1644204 w 3421799"/>
              <a:gd name="connsiteY2" fmla="*/ 1791112 h 3010853"/>
              <a:gd name="connsiteX3" fmla="*/ 1532868 w 3421799"/>
              <a:gd name="connsiteY3" fmla="*/ 1903304 h 3010853"/>
              <a:gd name="connsiteX4" fmla="*/ 1527279 w 3421799"/>
              <a:gd name="connsiteY4" fmla="*/ 1908784 h 3010853"/>
              <a:gd name="connsiteX5" fmla="*/ 1525466 w 3421799"/>
              <a:gd name="connsiteY5" fmla="*/ 1910763 h 3010853"/>
              <a:gd name="connsiteX6" fmla="*/ 1478182 w 3421799"/>
              <a:gd name="connsiteY6" fmla="*/ 1958411 h 3010853"/>
              <a:gd name="connsiteX7" fmla="*/ 1458544 w 3421799"/>
              <a:gd name="connsiteY7" fmla="*/ 1978048 h 3010853"/>
              <a:gd name="connsiteX8" fmla="*/ 1441020 w 3421799"/>
              <a:gd name="connsiteY8" fmla="*/ 1995858 h 3010853"/>
              <a:gd name="connsiteX9" fmla="*/ 1437394 w 3421799"/>
              <a:gd name="connsiteY9" fmla="*/ 1999512 h 3010853"/>
              <a:gd name="connsiteX10" fmla="*/ 1434222 w 3421799"/>
              <a:gd name="connsiteY10" fmla="*/ 2002709 h 3010853"/>
              <a:gd name="connsiteX11" fmla="*/ 1432560 w 3421799"/>
              <a:gd name="connsiteY11" fmla="*/ 2004383 h 3010853"/>
              <a:gd name="connsiteX12" fmla="*/ 1430294 w 3421799"/>
              <a:gd name="connsiteY12" fmla="*/ 2006667 h 3010853"/>
              <a:gd name="connsiteX13" fmla="*/ 1418813 w 3421799"/>
              <a:gd name="connsiteY13" fmla="*/ 2018084 h 3010853"/>
              <a:gd name="connsiteX14" fmla="*/ 1415943 w 3421799"/>
              <a:gd name="connsiteY14" fmla="*/ 2020976 h 3010853"/>
              <a:gd name="connsiteX15" fmla="*/ 1405217 w 3421799"/>
              <a:gd name="connsiteY15" fmla="*/ 2031937 h 3010853"/>
              <a:gd name="connsiteX16" fmla="*/ 1402649 w 3421799"/>
              <a:gd name="connsiteY16" fmla="*/ 2034524 h 3010853"/>
              <a:gd name="connsiteX17" fmla="*/ 1380140 w 3421799"/>
              <a:gd name="connsiteY17" fmla="*/ 2057206 h 3010853"/>
              <a:gd name="connsiteX18" fmla="*/ 1346754 w 3421799"/>
              <a:gd name="connsiteY18" fmla="*/ 2090849 h 3010853"/>
              <a:gd name="connsiteX19" fmla="*/ 1183905 w 3421799"/>
              <a:gd name="connsiteY19" fmla="*/ 2254798 h 3010853"/>
              <a:gd name="connsiteX20" fmla="*/ 523444 w 3421799"/>
              <a:gd name="connsiteY20" fmla="*/ 2920338 h 3010853"/>
              <a:gd name="connsiteX21" fmla="*/ 508791 w 3421799"/>
              <a:gd name="connsiteY21" fmla="*/ 2934038 h 3010853"/>
              <a:gd name="connsiteX22" fmla="*/ 454406 w 3421799"/>
              <a:gd name="connsiteY22" fmla="*/ 2972552 h 3010853"/>
              <a:gd name="connsiteX23" fmla="*/ 391261 w 3421799"/>
              <a:gd name="connsiteY23" fmla="*/ 2998887 h 3010853"/>
              <a:gd name="connsiteX24" fmla="*/ 300168 w 3421799"/>
              <a:gd name="connsiteY24" fmla="*/ 3010761 h 3010853"/>
              <a:gd name="connsiteX25" fmla="*/ 263308 w 3421799"/>
              <a:gd name="connsiteY25" fmla="*/ 3007869 h 3010853"/>
              <a:gd name="connsiteX26" fmla="*/ 229318 w 3421799"/>
              <a:gd name="connsiteY26" fmla="*/ 3000866 h 3010853"/>
              <a:gd name="connsiteX27" fmla="*/ 221010 w 3421799"/>
              <a:gd name="connsiteY27" fmla="*/ 2998583 h 3010853"/>
              <a:gd name="connsiteX28" fmla="*/ 186264 w 3421799"/>
              <a:gd name="connsiteY28" fmla="*/ 2986100 h 3010853"/>
              <a:gd name="connsiteX29" fmla="*/ 148649 w 3421799"/>
              <a:gd name="connsiteY29" fmla="*/ 2966615 h 3010853"/>
              <a:gd name="connsiteX30" fmla="*/ 108617 w 3421799"/>
              <a:gd name="connsiteY30" fmla="*/ 2937540 h 3010853"/>
              <a:gd name="connsiteX31" fmla="*/ 89885 w 3421799"/>
              <a:gd name="connsiteY31" fmla="*/ 2920186 h 3010853"/>
              <a:gd name="connsiteX32" fmla="*/ 54837 w 3421799"/>
              <a:gd name="connsiteY32" fmla="*/ 2877714 h 3010853"/>
              <a:gd name="connsiteX33" fmla="*/ 52420 w 3421799"/>
              <a:gd name="connsiteY33" fmla="*/ 2874213 h 3010853"/>
              <a:gd name="connsiteX34" fmla="*/ 42450 w 3421799"/>
              <a:gd name="connsiteY34" fmla="*/ 2858381 h 3010853"/>
              <a:gd name="connsiteX35" fmla="*/ 27947 w 3421799"/>
              <a:gd name="connsiteY35" fmla="*/ 2830371 h 3010853"/>
              <a:gd name="connsiteX36" fmla="*/ 22811 w 3421799"/>
              <a:gd name="connsiteY36" fmla="*/ 2818650 h 3010853"/>
              <a:gd name="connsiteX37" fmla="*/ 4683 w 3421799"/>
              <a:gd name="connsiteY37" fmla="*/ 2755475 h 3010853"/>
              <a:gd name="connsiteX38" fmla="*/ 0 w 3421799"/>
              <a:gd name="connsiteY38" fmla="*/ 2701739 h 3010853"/>
              <a:gd name="connsiteX39" fmla="*/ 89885 w 3421799"/>
              <a:gd name="connsiteY39" fmla="*/ 2483444 h 3010853"/>
              <a:gd name="connsiteX40" fmla="*/ 2539119 w 3421799"/>
              <a:gd name="connsiteY40" fmla="*/ 15223 h 3010853"/>
              <a:gd name="connsiteX41" fmla="*/ 2539573 w 3421799"/>
              <a:gd name="connsiteY41" fmla="*/ 14766 h 3010853"/>
              <a:gd name="connsiteX42" fmla="*/ 2554226 w 3421799"/>
              <a:gd name="connsiteY42" fmla="*/ 0 h 3010853"/>
              <a:gd name="connsiteX43" fmla="*/ 3421800 w 3421799"/>
              <a:gd name="connsiteY43" fmla="*/ 0 h 30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21799" h="3010853">
                <a:moveTo>
                  <a:pt x="3421800" y="0"/>
                </a:moveTo>
                <a:lnTo>
                  <a:pt x="3218616" y="204746"/>
                </a:lnTo>
                <a:lnTo>
                  <a:pt x="1644204" y="1791112"/>
                </a:lnTo>
                <a:lnTo>
                  <a:pt x="1532868" y="1903304"/>
                </a:lnTo>
                <a:lnTo>
                  <a:pt x="1527279" y="1908784"/>
                </a:lnTo>
                <a:lnTo>
                  <a:pt x="1525466" y="1910763"/>
                </a:lnTo>
                <a:lnTo>
                  <a:pt x="1478182" y="1958411"/>
                </a:lnTo>
                <a:lnTo>
                  <a:pt x="1458544" y="1978048"/>
                </a:lnTo>
                <a:lnTo>
                  <a:pt x="1441020" y="1995858"/>
                </a:lnTo>
                <a:lnTo>
                  <a:pt x="1437394" y="1999512"/>
                </a:lnTo>
                <a:lnTo>
                  <a:pt x="1434222" y="2002709"/>
                </a:lnTo>
                <a:lnTo>
                  <a:pt x="1432560" y="2004383"/>
                </a:lnTo>
                <a:lnTo>
                  <a:pt x="1430294" y="2006667"/>
                </a:lnTo>
                <a:lnTo>
                  <a:pt x="1418813" y="2018084"/>
                </a:lnTo>
                <a:lnTo>
                  <a:pt x="1415943" y="2020976"/>
                </a:lnTo>
                <a:lnTo>
                  <a:pt x="1405217" y="2031937"/>
                </a:lnTo>
                <a:lnTo>
                  <a:pt x="1402649" y="2034524"/>
                </a:lnTo>
                <a:lnTo>
                  <a:pt x="1380140" y="2057206"/>
                </a:lnTo>
                <a:lnTo>
                  <a:pt x="1346754" y="2090849"/>
                </a:lnTo>
                <a:lnTo>
                  <a:pt x="1183905" y="2254798"/>
                </a:lnTo>
                <a:lnTo>
                  <a:pt x="523444" y="2920338"/>
                </a:lnTo>
                <a:cubicBezTo>
                  <a:pt x="518761" y="2925057"/>
                  <a:pt x="513776" y="2929776"/>
                  <a:pt x="508791" y="2934038"/>
                </a:cubicBezTo>
                <a:cubicBezTo>
                  <a:pt x="491871" y="2949109"/>
                  <a:pt x="473592" y="2962048"/>
                  <a:pt x="454406" y="2972552"/>
                </a:cubicBezTo>
                <a:cubicBezTo>
                  <a:pt x="434164" y="2983969"/>
                  <a:pt x="413014" y="2992646"/>
                  <a:pt x="391261" y="2998887"/>
                </a:cubicBezTo>
                <a:cubicBezTo>
                  <a:pt x="361501" y="3007564"/>
                  <a:pt x="330684" y="3011522"/>
                  <a:pt x="300168" y="3010761"/>
                </a:cubicBezTo>
                <a:cubicBezTo>
                  <a:pt x="287781" y="3010609"/>
                  <a:pt x="275545" y="3009543"/>
                  <a:pt x="263308" y="3007869"/>
                </a:cubicBezTo>
                <a:cubicBezTo>
                  <a:pt x="251827" y="3006194"/>
                  <a:pt x="240497" y="3003911"/>
                  <a:pt x="229318" y="3000866"/>
                </a:cubicBezTo>
                <a:cubicBezTo>
                  <a:pt x="226448" y="3000257"/>
                  <a:pt x="223729" y="2999496"/>
                  <a:pt x="221010" y="2998583"/>
                </a:cubicBezTo>
                <a:cubicBezTo>
                  <a:pt x="209226" y="2995234"/>
                  <a:pt x="197594" y="2990972"/>
                  <a:pt x="186264" y="2986100"/>
                </a:cubicBezTo>
                <a:cubicBezTo>
                  <a:pt x="173424" y="2980620"/>
                  <a:pt x="160735" y="2974074"/>
                  <a:pt x="148649" y="2966615"/>
                </a:cubicBezTo>
                <a:cubicBezTo>
                  <a:pt x="134600" y="2958090"/>
                  <a:pt x="121306" y="2948500"/>
                  <a:pt x="108617" y="2937540"/>
                </a:cubicBezTo>
                <a:cubicBezTo>
                  <a:pt x="102121" y="2932059"/>
                  <a:pt x="95927" y="2926275"/>
                  <a:pt x="89885" y="2920186"/>
                </a:cubicBezTo>
                <a:cubicBezTo>
                  <a:pt x="76741" y="2906942"/>
                  <a:pt x="64958" y="2892632"/>
                  <a:pt x="54837" y="2877714"/>
                </a:cubicBezTo>
                <a:cubicBezTo>
                  <a:pt x="53931" y="2876648"/>
                  <a:pt x="53175" y="2875431"/>
                  <a:pt x="52420" y="2874213"/>
                </a:cubicBezTo>
                <a:cubicBezTo>
                  <a:pt x="48794" y="2869037"/>
                  <a:pt x="45471" y="2863709"/>
                  <a:pt x="42450" y="2858381"/>
                </a:cubicBezTo>
                <a:cubicBezTo>
                  <a:pt x="37011" y="2849247"/>
                  <a:pt x="32177" y="2839962"/>
                  <a:pt x="27947" y="2830371"/>
                </a:cubicBezTo>
                <a:cubicBezTo>
                  <a:pt x="26134" y="2826566"/>
                  <a:pt x="24321" y="2822608"/>
                  <a:pt x="22811" y="2818650"/>
                </a:cubicBezTo>
                <a:cubicBezTo>
                  <a:pt x="14502" y="2798099"/>
                  <a:pt x="8460" y="2776939"/>
                  <a:pt x="4683" y="2755475"/>
                </a:cubicBezTo>
                <a:cubicBezTo>
                  <a:pt x="1510" y="2737664"/>
                  <a:pt x="0" y="2719702"/>
                  <a:pt x="0" y="2701739"/>
                </a:cubicBezTo>
                <a:cubicBezTo>
                  <a:pt x="0" y="2622885"/>
                  <a:pt x="30062" y="2543726"/>
                  <a:pt x="89885" y="2483444"/>
                </a:cubicBezTo>
                <a:lnTo>
                  <a:pt x="2539119" y="15223"/>
                </a:lnTo>
                <a:lnTo>
                  <a:pt x="2539573" y="14766"/>
                </a:lnTo>
                <a:lnTo>
                  <a:pt x="2554226" y="0"/>
                </a:lnTo>
                <a:lnTo>
                  <a:pt x="342180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 w="1440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CF0010AD-8BCC-BAB1-B675-432AAAC03DE9}"/>
              </a:ext>
            </a:extLst>
          </p:cNvPr>
          <p:cNvSpPr/>
          <p:nvPr userDrawn="1"/>
        </p:nvSpPr>
        <p:spPr bwMode="auto">
          <a:xfrm>
            <a:off x="10037674" y="5143264"/>
            <a:ext cx="2154324" cy="1714738"/>
          </a:xfrm>
          <a:custGeom>
            <a:avLst/>
            <a:gdLst>
              <a:gd name="connsiteX0" fmla="*/ 2888852 w 3415294"/>
              <a:gd name="connsiteY0" fmla="*/ 300 h 2718409"/>
              <a:gd name="connsiteX1" fmla="*/ 3304412 w 3415294"/>
              <a:gd name="connsiteY1" fmla="*/ 36934 h 2718409"/>
              <a:gd name="connsiteX2" fmla="*/ 3415294 w 3415294"/>
              <a:gd name="connsiteY2" fmla="*/ 59097 h 2718409"/>
              <a:gd name="connsiteX3" fmla="*/ 3415294 w 3415294"/>
              <a:gd name="connsiteY3" fmla="*/ 2718408 h 2718409"/>
              <a:gd name="connsiteX4" fmla="*/ 0 w 3415294"/>
              <a:gd name="connsiteY4" fmla="*/ 2718409 h 2718409"/>
              <a:gd name="connsiteX5" fmla="*/ 8722 w 3415294"/>
              <a:gd name="connsiteY5" fmla="*/ 2567144 h 2718409"/>
              <a:gd name="connsiteX6" fmla="*/ 1769804 w 3415294"/>
              <a:gd name="connsiteY6" fmla="*/ 212769 h 2718409"/>
              <a:gd name="connsiteX7" fmla="*/ 2888852 w 3415294"/>
              <a:gd name="connsiteY7" fmla="*/ 300 h 271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15294" h="2718409">
                <a:moveTo>
                  <a:pt x="2888852" y="300"/>
                </a:moveTo>
                <a:cubicBezTo>
                  <a:pt x="3028685" y="2337"/>
                  <a:pt x="3167559" y="14697"/>
                  <a:pt x="3304412" y="36934"/>
                </a:cubicBezTo>
                <a:lnTo>
                  <a:pt x="3415294" y="59097"/>
                </a:lnTo>
                <a:lnTo>
                  <a:pt x="3415294" y="2718408"/>
                </a:lnTo>
                <a:lnTo>
                  <a:pt x="0" y="2718409"/>
                </a:lnTo>
                <a:lnTo>
                  <a:pt x="8722" y="2567144"/>
                </a:lnTo>
                <a:cubicBezTo>
                  <a:pt x="117078" y="1549592"/>
                  <a:pt x="762084" y="625039"/>
                  <a:pt x="1769804" y="212769"/>
                </a:cubicBezTo>
                <a:cubicBezTo>
                  <a:pt x="2136248" y="62853"/>
                  <a:pt x="2515962" y="-5131"/>
                  <a:pt x="2888852" y="30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44000">
                <a:schemeClr val="bg2">
                  <a:lumMod val="75000"/>
                </a:schemeClr>
              </a:gs>
              <a:gs pos="100000">
                <a:schemeClr val="bg2">
                  <a:lumMod val="50000"/>
                </a:schemeClr>
              </a:gs>
            </a:gsLst>
            <a:lin ang="9497293" scaled="1"/>
          </a:gradFill>
          <a:ln w="14405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en-IN" err="1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350FA3A-9418-169D-0B4E-5633D8D2FF61}"/>
              </a:ext>
            </a:extLst>
          </p:cNvPr>
          <p:cNvSpPr/>
          <p:nvPr userDrawn="1"/>
        </p:nvSpPr>
        <p:spPr bwMode="auto">
          <a:xfrm>
            <a:off x="7772400" y="3429000"/>
            <a:ext cx="3390900" cy="3390900"/>
          </a:xfrm>
          <a:custGeom>
            <a:avLst/>
            <a:gdLst>
              <a:gd name="connsiteX0" fmla="*/ 0 w 3390900"/>
              <a:gd name="connsiteY0" fmla="*/ 3390900 h 3390900"/>
              <a:gd name="connsiteX1" fmla="*/ 3390900 w 3390900"/>
              <a:gd name="connsiteY1" fmla="*/ 0 h 339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90900" h="3390900">
                <a:moveTo>
                  <a:pt x="0" y="3390900"/>
                </a:moveTo>
                <a:lnTo>
                  <a:pt x="3390900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8D3EBD54-B077-7697-1C73-DC5A7814BD80}"/>
              </a:ext>
            </a:extLst>
          </p:cNvPr>
          <p:cNvSpPr/>
          <p:nvPr userDrawn="1"/>
        </p:nvSpPr>
        <p:spPr bwMode="auto">
          <a:xfrm>
            <a:off x="8756162" y="5136060"/>
            <a:ext cx="1683840" cy="1683840"/>
          </a:xfrm>
          <a:custGeom>
            <a:avLst/>
            <a:gdLst>
              <a:gd name="connsiteX0" fmla="*/ 0 w 3390900"/>
              <a:gd name="connsiteY0" fmla="*/ 3390900 h 3390900"/>
              <a:gd name="connsiteX1" fmla="*/ 3390900 w 3390900"/>
              <a:gd name="connsiteY1" fmla="*/ 0 h 339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90900" h="3390900">
                <a:moveTo>
                  <a:pt x="0" y="3390900"/>
                </a:moveTo>
                <a:lnTo>
                  <a:pt x="3390900" y="0"/>
                </a:lnTo>
              </a:path>
            </a:pathLst>
          </a:cu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EB1E19F-1239-4B84-69E3-2D99E76737AE}"/>
              </a:ext>
            </a:extLst>
          </p:cNvPr>
          <p:cNvSpPr/>
          <p:nvPr userDrawn="1"/>
        </p:nvSpPr>
        <p:spPr bwMode="auto">
          <a:xfrm>
            <a:off x="11103277" y="3140361"/>
            <a:ext cx="326173" cy="326173"/>
          </a:xfrm>
          <a:prstGeom prst="ellipse">
            <a:avLst/>
          </a:pr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err="1">
              <a:solidFill>
                <a:schemeClr val="lt1"/>
              </a:solidFill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E3A21227-43B0-7C8C-1E41-A556180B5BEC}"/>
              </a:ext>
            </a:extLst>
          </p:cNvPr>
          <p:cNvSpPr/>
          <p:nvPr userDrawn="1"/>
        </p:nvSpPr>
        <p:spPr bwMode="auto">
          <a:xfrm>
            <a:off x="10382330" y="4846845"/>
            <a:ext cx="326173" cy="326173"/>
          </a:xfrm>
          <a:prstGeom prst="ellipse">
            <a:avLst/>
          </a:prstGeom>
          <a:noFill/>
          <a:ln>
            <a:solidFill>
              <a:schemeClr val="bg2">
                <a:lumMod val="5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err="1">
              <a:solidFill>
                <a:schemeClr val="lt1"/>
              </a:solidFill>
            </a:endParaRP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1F9749A-12AA-8DF6-7DAA-A7BEDE15512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8263" y="3732514"/>
            <a:ext cx="3602737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E21DBA0-E9FF-7475-E991-A3FF045FEE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8263" y="4151724"/>
            <a:ext cx="3602737" cy="246221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17482A62-8B42-5028-7BBC-B1DFC42E4F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2386823"/>
            <a:ext cx="6784994" cy="738664"/>
          </a:xfrm>
        </p:spPr>
        <p:txBody>
          <a:bodyPr/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kumimoji="0" lang="en-GB" sz="4800" b="0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sp>
        <p:nvSpPr>
          <p:cNvPr id="62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8D9D1768-1022-E1A1-5B3A-9A615D69BFB3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567684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pic>
        <p:nvPicPr>
          <p:cNvPr id="2" name="Picture 1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0EE25639-7CFC-E295-4D97-977BFBA9E36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5864479"/>
      </p:ext>
    </p:extLst>
  </p:cSld>
  <p:clrMapOvr>
    <a:masterClrMapping/>
  </p:clrMapOvr>
  <p:transition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7">
            <a:extLst>
              <a:ext uri="{FF2B5EF4-FFF2-40B4-BE49-F238E27FC236}">
                <a16:creationId xmlns:a16="http://schemas.microsoft.com/office/drawing/2014/main" id="{90DE383E-86C6-7313-3688-F727E45EB54E}"/>
              </a:ext>
            </a:extLst>
          </p:cNvPr>
          <p:cNvSpPr/>
          <p:nvPr userDrawn="1"/>
        </p:nvSpPr>
        <p:spPr>
          <a:xfrm flipH="1"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8DD4794-BB97-1F13-17FF-B07C100D9341}"/>
              </a:ext>
            </a:extLst>
          </p:cNvPr>
          <p:cNvSpPr/>
          <p:nvPr userDrawn="1"/>
        </p:nvSpPr>
        <p:spPr>
          <a:xfrm>
            <a:off x="558231" y="1036503"/>
            <a:ext cx="6329078" cy="5821497"/>
          </a:xfrm>
          <a:custGeom>
            <a:avLst/>
            <a:gdLst>
              <a:gd name="connsiteX0" fmla="*/ 4425471 w 4425470"/>
              <a:gd name="connsiteY0" fmla="*/ 4104417 h 4104416"/>
              <a:gd name="connsiteX1" fmla="*/ 3783256 w 4425470"/>
              <a:gd name="connsiteY1" fmla="*/ 4104417 h 4104416"/>
              <a:gd name="connsiteX2" fmla="*/ 1842581 w 4425470"/>
              <a:gd name="connsiteY2" fmla="*/ 2163921 h 4104416"/>
              <a:gd name="connsiteX3" fmla="*/ 938264 w 4425470"/>
              <a:gd name="connsiteY3" fmla="*/ 1259604 h 4104416"/>
              <a:gd name="connsiteX4" fmla="*/ 300726 w 4425470"/>
              <a:gd name="connsiteY4" fmla="*/ 622067 h 4104416"/>
              <a:gd name="connsiteX5" fmla="*/ 66327 w 4425470"/>
              <a:gd name="connsiteY5" fmla="*/ 387667 h 4104416"/>
              <a:gd name="connsiteX6" fmla="*/ 15597 w 4425470"/>
              <a:gd name="connsiteY6" fmla="*/ 144093 h 4104416"/>
              <a:gd name="connsiteX7" fmla="*/ 26571 w 4425470"/>
              <a:gd name="connsiteY7" fmla="*/ 120528 h 4104416"/>
              <a:gd name="connsiteX8" fmla="*/ 48338 w 4425470"/>
              <a:gd name="connsiteY8" fmla="*/ 87247 h 4104416"/>
              <a:gd name="connsiteX9" fmla="*/ 66327 w 4425470"/>
              <a:gd name="connsiteY9" fmla="*/ 66560 h 4104416"/>
              <a:gd name="connsiteX10" fmla="*/ 226971 w 4425470"/>
              <a:gd name="connsiteY10" fmla="*/ 0 h 4104416"/>
              <a:gd name="connsiteX11" fmla="*/ 387434 w 4425470"/>
              <a:gd name="connsiteY11" fmla="*/ 66560 h 4104416"/>
              <a:gd name="connsiteX12" fmla="*/ 920994 w 4425470"/>
              <a:gd name="connsiteY12" fmla="*/ 600120 h 4104416"/>
              <a:gd name="connsiteX13" fmla="*/ 2047298 w 4425470"/>
              <a:gd name="connsiteY13" fmla="*/ 1726244 h 4104416"/>
              <a:gd name="connsiteX14" fmla="*/ 4425471 w 4425470"/>
              <a:gd name="connsiteY14" fmla="*/ 4104417 h 410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25470" h="4104416">
                <a:moveTo>
                  <a:pt x="4425471" y="4104417"/>
                </a:moveTo>
                <a:lnTo>
                  <a:pt x="3783256" y="4104417"/>
                </a:lnTo>
                <a:lnTo>
                  <a:pt x="1842581" y="2163921"/>
                </a:lnTo>
                <a:lnTo>
                  <a:pt x="938264" y="1259604"/>
                </a:lnTo>
                <a:lnTo>
                  <a:pt x="300726" y="622067"/>
                </a:lnTo>
                <a:lnTo>
                  <a:pt x="66327" y="387667"/>
                </a:lnTo>
                <a:cubicBezTo>
                  <a:pt x="666" y="321827"/>
                  <a:pt x="-16244" y="225584"/>
                  <a:pt x="15597" y="144093"/>
                </a:cubicBezTo>
                <a:cubicBezTo>
                  <a:pt x="18835" y="135998"/>
                  <a:pt x="22433" y="128083"/>
                  <a:pt x="26571" y="120528"/>
                </a:cubicBezTo>
                <a:cubicBezTo>
                  <a:pt x="32507" y="109015"/>
                  <a:pt x="39703" y="97861"/>
                  <a:pt x="48338" y="87247"/>
                </a:cubicBezTo>
                <a:cubicBezTo>
                  <a:pt x="53734" y="80052"/>
                  <a:pt x="59671" y="73216"/>
                  <a:pt x="66327" y="66560"/>
                </a:cubicBezTo>
                <a:cubicBezTo>
                  <a:pt x="110760" y="22127"/>
                  <a:pt x="168685" y="0"/>
                  <a:pt x="226971" y="0"/>
                </a:cubicBezTo>
                <a:cubicBezTo>
                  <a:pt x="285256" y="0"/>
                  <a:pt x="343181" y="22127"/>
                  <a:pt x="387434" y="66560"/>
                </a:cubicBezTo>
                <a:lnTo>
                  <a:pt x="920994" y="600120"/>
                </a:lnTo>
                <a:lnTo>
                  <a:pt x="2047298" y="1726244"/>
                </a:lnTo>
                <a:lnTo>
                  <a:pt x="4425471" y="4104417"/>
                </a:ln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3500053" scaled="1"/>
          </a:gra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0" name="Freeform: Shape 25">
            <a:extLst>
              <a:ext uri="{FF2B5EF4-FFF2-40B4-BE49-F238E27FC236}">
                <a16:creationId xmlns:a16="http://schemas.microsoft.com/office/drawing/2014/main" id="{37028EF9-46F2-7F9A-5FC9-1296915A9616}"/>
              </a:ext>
            </a:extLst>
          </p:cNvPr>
          <p:cNvSpPr/>
          <p:nvPr userDrawn="1"/>
        </p:nvSpPr>
        <p:spPr>
          <a:xfrm>
            <a:off x="2093105" y="4667028"/>
            <a:ext cx="2280910" cy="2190970"/>
          </a:xfrm>
          <a:custGeom>
            <a:avLst/>
            <a:gdLst>
              <a:gd name="connsiteX0" fmla="*/ 1594878 w 1594877"/>
              <a:gd name="connsiteY0" fmla="*/ 1544733 h 1544732"/>
              <a:gd name="connsiteX1" fmla="*/ 1494678 w 1594877"/>
              <a:gd name="connsiteY1" fmla="*/ 1544733 h 1544732"/>
              <a:gd name="connsiteX2" fmla="*/ 10389 w 1594877"/>
              <a:gd name="connsiteY2" fmla="*/ 60444 h 1544732"/>
              <a:gd name="connsiteX3" fmla="*/ 10389 w 1594877"/>
              <a:gd name="connsiteY3" fmla="*/ 10433 h 1544732"/>
              <a:gd name="connsiteX4" fmla="*/ 35394 w 1594877"/>
              <a:gd name="connsiteY4" fmla="*/ 0 h 1544732"/>
              <a:gd name="connsiteX5" fmla="*/ 60399 w 1594877"/>
              <a:gd name="connsiteY5" fmla="*/ 10433 h 1544732"/>
              <a:gd name="connsiteX6" fmla="*/ 358120 w 1594877"/>
              <a:gd name="connsiteY6" fmla="*/ 308155 h 1544732"/>
              <a:gd name="connsiteX7" fmla="*/ 1594878 w 1594877"/>
              <a:gd name="connsiteY7" fmla="*/ 1544733 h 154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4877" h="1544732">
                <a:moveTo>
                  <a:pt x="1594878" y="1544733"/>
                </a:moveTo>
                <a:lnTo>
                  <a:pt x="1494678" y="1544733"/>
                </a:lnTo>
                <a:lnTo>
                  <a:pt x="10389" y="60444"/>
                </a:lnTo>
                <a:cubicBezTo>
                  <a:pt x="-3463" y="46592"/>
                  <a:pt x="-3463" y="24286"/>
                  <a:pt x="10389" y="10433"/>
                </a:cubicBezTo>
                <a:cubicBezTo>
                  <a:pt x="17225" y="3598"/>
                  <a:pt x="26399" y="0"/>
                  <a:pt x="35394" y="0"/>
                </a:cubicBezTo>
                <a:cubicBezTo>
                  <a:pt x="44388" y="0"/>
                  <a:pt x="53563" y="3598"/>
                  <a:pt x="60399" y="10433"/>
                </a:cubicBezTo>
                <a:lnTo>
                  <a:pt x="358120" y="308155"/>
                </a:lnTo>
                <a:lnTo>
                  <a:pt x="1594878" y="1544733"/>
                </a:lnTo>
                <a:close/>
              </a:path>
            </a:pathLst>
          </a:custGeom>
          <a:solidFill>
            <a:srgbClr val="FFFFFF"/>
          </a:soli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1" name="Freeform: Shape 29">
            <a:extLst>
              <a:ext uri="{FF2B5EF4-FFF2-40B4-BE49-F238E27FC236}">
                <a16:creationId xmlns:a16="http://schemas.microsoft.com/office/drawing/2014/main" id="{45C5CFDC-58FD-7A81-3E72-2682868C5F27}"/>
              </a:ext>
            </a:extLst>
          </p:cNvPr>
          <p:cNvSpPr/>
          <p:nvPr userDrawn="1"/>
        </p:nvSpPr>
        <p:spPr>
          <a:xfrm>
            <a:off x="4999575" y="4109909"/>
            <a:ext cx="1241337" cy="1231098"/>
          </a:xfrm>
          <a:custGeom>
            <a:avLst/>
            <a:gdLst>
              <a:gd name="connsiteX0" fmla="*/ 855836 w 867978"/>
              <a:gd name="connsiteY0" fmla="*/ 855836 h 867979"/>
              <a:gd name="connsiteX1" fmla="*/ 855836 w 867978"/>
              <a:gd name="connsiteY1" fmla="*/ 855836 h 867979"/>
              <a:gd name="connsiteX2" fmla="*/ 797551 w 867978"/>
              <a:gd name="connsiteY2" fmla="*/ 855836 h 867979"/>
              <a:gd name="connsiteX3" fmla="*/ 12143 w 867978"/>
              <a:gd name="connsiteY3" fmla="*/ 70427 h 867979"/>
              <a:gd name="connsiteX4" fmla="*/ 12143 w 867978"/>
              <a:gd name="connsiteY4" fmla="*/ 12143 h 867979"/>
              <a:gd name="connsiteX5" fmla="*/ 12143 w 867978"/>
              <a:gd name="connsiteY5" fmla="*/ 12143 h 867979"/>
              <a:gd name="connsiteX6" fmla="*/ 70427 w 867978"/>
              <a:gd name="connsiteY6" fmla="*/ 12143 h 867979"/>
              <a:gd name="connsiteX7" fmla="*/ 855836 w 867978"/>
              <a:gd name="connsiteY7" fmla="*/ 797551 h 867979"/>
              <a:gd name="connsiteX8" fmla="*/ 855836 w 867978"/>
              <a:gd name="connsiteY8" fmla="*/ 855836 h 867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7978" h="867979">
                <a:moveTo>
                  <a:pt x="855836" y="855836"/>
                </a:moveTo>
                <a:lnTo>
                  <a:pt x="855836" y="855836"/>
                </a:lnTo>
                <a:cubicBezTo>
                  <a:pt x="839646" y="872027"/>
                  <a:pt x="813561" y="872027"/>
                  <a:pt x="797551" y="855836"/>
                </a:cubicBezTo>
                <a:lnTo>
                  <a:pt x="12143" y="70427"/>
                </a:lnTo>
                <a:cubicBezTo>
                  <a:pt x="-4048" y="54237"/>
                  <a:pt x="-4048" y="28153"/>
                  <a:pt x="12143" y="12143"/>
                </a:cubicBezTo>
                <a:lnTo>
                  <a:pt x="12143" y="12143"/>
                </a:lnTo>
                <a:cubicBezTo>
                  <a:pt x="28333" y="-4048"/>
                  <a:pt x="54417" y="-4048"/>
                  <a:pt x="70427" y="12143"/>
                </a:cubicBezTo>
                <a:lnTo>
                  <a:pt x="855836" y="797551"/>
                </a:lnTo>
                <a:cubicBezTo>
                  <a:pt x="872026" y="813742"/>
                  <a:pt x="872026" y="839826"/>
                  <a:pt x="855836" y="855836"/>
                </a:cubicBezTo>
                <a:close/>
              </a:path>
            </a:pathLst>
          </a:custGeom>
          <a:gradFill>
            <a:gsLst>
              <a:gs pos="0">
                <a:schemeClr val="bg2">
                  <a:alpha val="69000"/>
                </a:schemeClr>
              </a:gs>
              <a:gs pos="100000">
                <a:schemeClr val="bg2">
                  <a:lumMod val="60000"/>
                  <a:lumOff val="40000"/>
                  <a:alpha val="45000"/>
                </a:schemeClr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2" name="Freeform: Shape 32">
            <a:extLst>
              <a:ext uri="{FF2B5EF4-FFF2-40B4-BE49-F238E27FC236}">
                <a16:creationId xmlns:a16="http://schemas.microsoft.com/office/drawing/2014/main" id="{031359A5-F014-7A8F-761D-F603E5AB6876}"/>
              </a:ext>
            </a:extLst>
          </p:cNvPr>
          <p:cNvSpPr/>
          <p:nvPr userDrawn="1"/>
        </p:nvSpPr>
        <p:spPr>
          <a:xfrm>
            <a:off x="258476" y="4522104"/>
            <a:ext cx="2664781" cy="2335896"/>
          </a:xfrm>
          <a:custGeom>
            <a:avLst/>
            <a:gdLst>
              <a:gd name="connsiteX0" fmla="*/ 1863291 w 1863290"/>
              <a:gd name="connsiteY0" fmla="*/ 1646911 h 1646911"/>
              <a:gd name="connsiteX1" fmla="*/ 1430291 w 1863290"/>
              <a:gd name="connsiteY1" fmla="*/ 1646911 h 1646911"/>
              <a:gd name="connsiteX2" fmla="*/ 44942 w 1863290"/>
              <a:gd name="connsiteY2" fmla="*/ 261563 h 1646911"/>
              <a:gd name="connsiteX3" fmla="*/ 28932 w 1863290"/>
              <a:gd name="connsiteY3" fmla="*/ 63861 h 1646911"/>
              <a:gd name="connsiteX4" fmla="*/ 44942 w 1863290"/>
              <a:gd name="connsiteY4" fmla="*/ 44973 h 1646911"/>
              <a:gd name="connsiteX5" fmla="*/ 153058 w 1863290"/>
              <a:gd name="connsiteY5" fmla="*/ 0 h 1646911"/>
              <a:gd name="connsiteX6" fmla="*/ 261352 w 1863290"/>
              <a:gd name="connsiteY6" fmla="*/ 44973 h 1646911"/>
              <a:gd name="connsiteX7" fmla="*/ 1209563 w 1863290"/>
              <a:gd name="connsiteY7" fmla="*/ 993184 h 1646911"/>
              <a:gd name="connsiteX8" fmla="*/ 1863291 w 1863290"/>
              <a:gd name="connsiteY8" fmla="*/ 1646911 h 164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3290" h="1646911">
                <a:moveTo>
                  <a:pt x="1863291" y="1646911"/>
                </a:moveTo>
                <a:lnTo>
                  <a:pt x="1430291" y="1646911"/>
                </a:lnTo>
                <a:lnTo>
                  <a:pt x="44942" y="261563"/>
                </a:lnTo>
                <a:cubicBezTo>
                  <a:pt x="-9025" y="207596"/>
                  <a:pt x="-14422" y="123586"/>
                  <a:pt x="28932" y="63861"/>
                </a:cubicBezTo>
                <a:cubicBezTo>
                  <a:pt x="33609" y="57206"/>
                  <a:pt x="39006" y="50909"/>
                  <a:pt x="44942" y="44973"/>
                </a:cubicBezTo>
                <a:cubicBezTo>
                  <a:pt x="74804" y="15111"/>
                  <a:pt x="114021" y="0"/>
                  <a:pt x="153058" y="0"/>
                </a:cubicBezTo>
                <a:cubicBezTo>
                  <a:pt x="192094" y="0"/>
                  <a:pt x="231490" y="15111"/>
                  <a:pt x="261352" y="44973"/>
                </a:cubicBezTo>
                <a:lnTo>
                  <a:pt x="1209563" y="993184"/>
                </a:lnTo>
                <a:lnTo>
                  <a:pt x="1863291" y="1646911"/>
                </a:ln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3500167" scaled="1"/>
          </a:gra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837F3A17-9072-2F68-16DC-A4BAB9F87BCD}"/>
              </a:ext>
            </a:extLst>
          </p:cNvPr>
          <p:cNvSpPr/>
          <p:nvPr userDrawn="1"/>
        </p:nvSpPr>
        <p:spPr>
          <a:xfrm>
            <a:off x="1548813" y="-3432"/>
            <a:ext cx="774390" cy="550142"/>
          </a:xfrm>
          <a:custGeom>
            <a:avLst/>
            <a:gdLst>
              <a:gd name="connsiteX0" fmla="*/ 39552 w 774390"/>
              <a:gd name="connsiteY0" fmla="*/ 0 h 550142"/>
              <a:gd name="connsiteX1" fmla="*/ 734839 w 774390"/>
              <a:gd name="connsiteY1" fmla="*/ 0 h 550142"/>
              <a:gd name="connsiteX2" fmla="*/ 743963 w 774390"/>
              <a:gd name="connsiteY2" fmla="*/ 16671 h 550142"/>
              <a:gd name="connsiteX3" fmla="*/ 774390 w 774390"/>
              <a:gd name="connsiteY3" fmla="*/ 166141 h 550142"/>
              <a:gd name="connsiteX4" fmla="*/ 387196 w 774390"/>
              <a:gd name="connsiteY4" fmla="*/ 550142 h 550142"/>
              <a:gd name="connsiteX5" fmla="*/ 0 w 774390"/>
              <a:gd name="connsiteY5" fmla="*/ 166141 h 550142"/>
              <a:gd name="connsiteX6" fmla="*/ 30428 w 774390"/>
              <a:gd name="connsiteY6" fmla="*/ 16671 h 550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4390" h="550142">
                <a:moveTo>
                  <a:pt x="39552" y="0"/>
                </a:moveTo>
                <a:lnTo>
                  <a:pt x="734839" y="0"/>
                </a:lnTo>
                <a:lnTo>
                  <a:pt x="743963" y="16671"/>
                </a:lnTo>
                <a:cubicBezTo>
                  <a:pt x="763556" y="62612"/>
                  <a:pt x="774390" y="113122"/>
                  <a:pt x="774390" y="166141"/>
                </a:cubicBezTo>
                <a:cubicBezTo>
                  <a:pt x="774390" y="378220"/>
                  <a:pt x="601038" y="550142"/>
                  <a:pt x="387196" y="550142"/>
                </a:cubicBezTo>
                <a:cubicBezTo>
                  <a:pt x="173353" y="550142"/>
                  <a:pt x="0" y="378220"/>
                  <a:pt x="0" y="166141"/>
                </a:cubicBezTo>
                <a:cubicBezTo>
                  <a:pt x="0" y="113122"/>
                  <a:pt x="10835" y="62612"/>
                  <a:pt x="30428" y="16671"/>
                </a:cubicBezTo>
                <a:close/>
              </a:path>
            </a:pathLst>
          </a:custGeom>
          <a:gradFill>
            <a:gsLst>
              <a:gs pos="0">
                <a:schemeClr val="bg2">
                  <a:alpha val="69000"/>
                </a:schemeClr>
              </a:gs>
              <a:gs pos="100000">
                <a:schemeClr val="bg2">
                  <a:lumMod val="60000"/>
                  <a:lumOff val="40000"/>
                  <a:alpha val="45000"/>
                </a:schemeClr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FBF413E7-F95B-647F-1309-5743984F7D21}"/>
              </a:ext>
            </a:extLst>
          </p:cNvPr>
          <p:cNvSpPr/>
          <p:nvPr userDrawn="1"/>
        </p:nvSpPr>
        <p:spPr>
          <a:xfrm>
            <a:off x="0" y="1853345"/>
            <a:ext cx="480458" cy="2267991"/>
          </a:xfrm>
          <a:custGeom>
            <a:avLst/>
            <a:gdLst>
              <a:gd name="connsiteX0" fmla="*/ 0 w 480458"/>
              <a:gd name="connsiteY0" fmla="*/ 0 h 2267991"/>
              <a:gd name="connsiteX1" fmla="*/ 10390 w 480458"/>
              <a:gd name="connsiteY1" fmla="*/ 9365 h 2267991"/>
              <a:gd name="connsiteX2" fmla="*/ 480458 w 480458"/>
              <a:gd name="connsiteY2" fmla="*/ 1134798 h 2267991"/>
              <a:gd name="connsiteX3" fmla="*/ 479173 w 480458"/>
              <a:gd name="connsiteY3" fmla="*/ 1199352 h 2267991"/>
              <a:gd name="connsiteX4" fmla="*/ 304742 w 480458"/>
              <a:gd name="connsiteY4" fmla="*/ 1860190 h 2267991"/>
              <a:gd name="connsiteX5" fmla="*/ 32547 w 480458"/>
              <a:gd name="connsiteY5" fmla="*/ 2238067 h 2267991"/>
              <a:gd name="connsiteX6" fmla="*/ 0 w 480458"/>
              <a:gd name="connsiteY6" fmla="*/ 2267991 h 2267991"/>
              <a:gd name="connsiteX7" fmla="*/ 0 w 480458"/>
              <a:gd name="connsiteY7" fmla="*/ 2071959 h 2267991"/>
              <a:gd name="connsiteX8" fmla="*/ 81011 w 480458"/>
              <a:gd name="connsiteY8" fmla="*/ 1976123 h 2267991"/>
              <a:gd name="connsiteX9" fmla="*/ 206721 w 480458"/>
              <a:gd name="connsiteY9" fmla="*/ 1763232 h 2267991"/>
              <a:gd name="connsiteX10" fmla="*/ 349507 w 480458"/>
              <a:gd name="connsiteY10" fmla="*/ 1134798 h 2267991"/>
              <a:gd name="connsiteX11" fmla="*/ 347963 w 480458"/>
              <a:gd name="connsiteY11" fmla="*/ 1069480 h 2267991"/>
              <a:gd name="connsiteX12" fmla="*/ 7922 w 480458"/>
              <a:gd name="connsiteY12" fmla="*/ 198795 h 2267991"/>
              <a:gd name="connsiteX13" fmla="*/ 0 w 480458"/>
              <a:gd name="connsiteY13" fmla="*/ 190196 h 226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0458" h="2267991">
                <a:moveTo>
                  <a:pt x="0" y="0"/>
                </a:moveTo>
                <a:lnTo>
                  <a:pt x="10390" y="9365"/>
                </a:lnTo>
                <a:cubicBezTo>
                  <a:pt x="300818" y="297397"/>
                  <a:pt x="480458" y="695303"/>
                  <a:pt x="480458" y="1134798"/>
                </a:cubicBezTo>
                <a:cubicBezTo>
                  <a:pt x="480458" y="1156486"/>
                  <a:pt x="479944" y="1177919"/>
                  <a:pt x="479173" y="1199352"/>
                </a:cubicBezTo>
                <a:cubicBezTo>
                  <a:pt x="469654" y="1436641"/>
                  <a:pt x="407651" y="1660663"/>
                  <a:pt x="304742" y="1860190"/>
                </a:cubicBezTo>
                <a:cubicBezTo>
                  <a:pt x="232705" y="1999245"/>
                  <a:pt x="140602" y="2126567"/>
                  <a:pt x="32547" y="2238067"/>
                </a:cubicBezTo>
                <a:lnTo>
                  <a:pt x="0" y="2267991"/>
                </a:lnTo>
                <a:lnTo>
                  <a:pt x="0" y="2071959"/>
                </a:lnTo>
                <a:lnTo>
                  <a:pt x="81011" y="1976123"/>
                </a:lnTo>
                <a:cubicBezTo>
                  <a:pt x="128703" y="1909050"/>
                  <a:pt x="170831" y="1837864"/>
                  <a:pt x="206721" y="1763232"/>
                </a:cubicBezTo>
                <a:cubicBezTo>
                  <a:pt x="298310" y="1572891"/>
                  <a:pt x="349507" y="1359841"/>
                  <a:pt x="349507" y="1134798"/>
                </a:cubicBezTo>
                <a:cubicBezTo>
                  <a:pt x="349507" y="1113112"/>
                  <a:pt x="348992" y="1091424"/>
                  <a:pt x="347963" y="1069480"/>
                </a:cubicBezTo>
                <a:cubicBezTo>
                  <a:pt x="333331" y="738838"/>
                  <a:pt x="208048" y="436765"/>
                  <a:pt x="7922" y="198795"/>
                </a:cubicBezTo>
                <a:lnTo>
                  <a:pt x="0" y="190196"/>
                </a:lnTo>
                <a:close/>
              </a:path>
            </a:pathLst>
          </a:custGeom>
          <a:gradFill>
            <a:gsLst>
              <a:gs pos="0">
                <a:schemeClr val="bg2">
                  <a:alpha val="69000"/>
                </a:schemeClr>
              </a:gs>
              <a:gs pos="100000">
                <a:schemeClr val="bg2">
                  <a:lumMod val="60000"/>
                  <a:lumOff val="40000"/>
                  <a:alpha val="45000"/>
                </a:schemeClr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36483A95-9C55-D921-4342-7FD3A8EE9522}"/>
              </a:ext>
            </a:extLst>
          </p:cNvPr>
          <p:cNvSpPr/>
          <p:nvPr userDrawn="1"/>
        </p:nvSpPr>
        <p:spPr>
          <a:xfrm>
            <a:off x="0" y="2540096"/>
            <a:ext cx="89147" cy="899117"/>
          </a:xfrm>
          <a:custGeom>
            <a:avLst/>
            <a:gdLst>
              <a:gd name="connsiteX0" fmla="*/ 0 w 89147"/>
              <a:gd name="connsiteY0" fmla="*/ 0 h 899117"/>
              <a:gd name="connsiteX1" fmla="*/ 25859 w 89147"/>
              <a:gd name="connsiteY1" fmla="*/ 63536 h 899117"/>
              <a:gd name="connsiteX2" fmla="*/ 89147 w 89147"/>
              <a:gd name="connsiteY2" fmla="*/ 448048 h 899117"/>
              <a:gd name="connsiteX3" fmla="*/ 8621 w 89147"/>
              <a:gd name="connsiteY3" fmla="*/ 880016 h 899117"/>
              <a:gd name="connsiteX4" fmla="*/ 0 w 89147"/>
              <a:gd name="connsiteY4" fmla="*/ 899117 h 89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7" h="899117">
                <a:moveTo>
                  <a:pt x="0" y="0"/>
                </a:moveTo>
                <a:lnTo>
                  <a:pt x="25859" y="63536"/>
                </a:lnTo>
                <a:cubicBezTo>
                  <a:pt x="66765" y="184222"/>
                  <a:pt x="89147" y="313584"/>
                  <a:pt x="89147" y="448048"/>
                </a:cubicBezTo>
                <a:cubicBezTo>
                  <a:pt x="89147" y="600116"/>
                  <a:pt x="60590" y="745807"/>
                  <a:pt x="8621" y="880016"/>
                </a:cubicBezTo>
                <a:lnTo>
                  <a:pt x="0" y="899117"/>
                </a:lnTo>
                <a:close/>
              </a:path>
            </a:pathLst>
          </a:custGeom>
          <a:gradFill>
            <a:gsLst>
              <a:gs pos="0">
                <a:schemeClr val="bg2">
                  <a:alpha val="69000"/>
                </a:schemeClr>
              </a:gs>
              <a:gs pos="100000">
                <a:schemeClr val="bg2">
                  <a:lumMod val="60000"/>
                  <a:lumOff val="40000"/>
                  <a:alpha val="45000"/>
                </a:schemeClr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EA695DCE-F153-C7D1-3282-69AF5C4B1B45}"/>
              </a:ext>
            </a:extLst>
          </p:cNvPr>
          <p:cNvSpPr/>
          <p:nvPr userDrawn="1"/>
        </p:nvSpPr>
        <p:spPr>
          <a:xfrm>
            <a:off x="0" y="-3431"/>
            <a:ext cx="674888" cy="329279"/>
          </a:xfrm>
          <a:custGeom>
            <a:avLst/>
            <a:gdLst>
              <a:gd name="connsiteX0" fmla="*/ 560104 w 674888"/>
              <a:gd name="connsiteY0" fmla="*/ 0 h 329279"/>
              <a:gd name="connsiteX1" fmla="*/ 674888 w 674888"/>
              <a:gd name="connsiteY1" fmla="*/ 0 h 329279"/>
              <a:gd name="connsiteX2" fmla="*/ 645724 w 674888"/>
              <a:gd name="connsiteY2" fmla="*/ 35314 h 329279"/>
              <a:gd name="connsiteX3" fmla="*/ 36593 w 674888"/>
              <a:gd name="connsiteY3" fmla="*/ 327139 h 329279"/>
              <a:gd name="connsiteX4" fmla="*/ 0 w 674888"/>
              <a:gd name="connsiteY4" fmla="*/ 329279 h 329279"/>
              <a:gd name="connsiteX5" fmla="*/ 0 w 674888"/>
              <a:gd name="connsiteY5" fmla="*/ 247484 h 329279"/>
              <a:gd name="connsiteX6" fmla="*/ 19894 w 674888"/>
              <a:gd name="connsiteY6" fmla="*/ 246487 h 329279"/>
              <a:gd name="connsiteX7" fmla="*/ 446198 w 674888"/>
              <a:gd name="connsiteY7" fmla="*/ 93208 h 329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4888" h="329279">
                <a:moveTo>
                  <a:pt x="560104" y="0"/>
                </a:moveTo>
                <a:lnTo>
                  <a:pt x="674888" y="0"/>
                </a:lnTo>
                <a:lnTo>
                  <a:pt x="645724" y="35314"/>
                </a:lnTo>
                <a:cubicBezTo>
                  <a:pt x="486428" y="194579"/>
                  <a:pt x="273826" y="301320"/>
                  <a:pt x="36593" y="327139"/>
                </a:cubicBezTo>
                <a:lnTo>
                  <a:pt x="0" y="329279"/>
                </a:lnTo>
                <a:lnTo>
                  <a:pt x="0" y="247484"/>
                </a:lnTo>
                <a:lnTo>
                  <a:pt x="19894" y="246487"/>
                </a:lnTo>
                <a:cubicBezTo>
                  <a:pt x="176731" y="230689"/>
                  <a:pt x="322090" y="176364"/>
                  <a:pt x="446198" y="93208"/>
                </a:cubicBez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8900000" scaled="1"/>
          </a:gradFill>
          <a:ln w="179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FF94C6C6-C5A3-BEE2-769E-B8EC62DAF56B}"/>
              </a:ext>
            </a:extLst>
          </p:cNvPr>
          <p:cNvSpPr/>
          <p:nvPr userDrawn="1"/>
        </p:nvSpPr>
        <p:spPr>
          <a:xfrm>
            <a:off x="0" y="-3431"/>
            <a:ext cx="274958" cy="83919"/>
          </a:xfrm>
          <a:custGeom>
            <a:avLst/>
            <a:gdLst>
              <a:gd name="connsiteX0" fmla="*/ 0 w 274958"/>
              <a:gd name="connsiteY0" fmla="*/ 0 h 83919"/>
              <a:gd name="connsiteX1" fmla="*/ 274958 w 274958"/>
              <a:gd name="connsiteY1" fmla="*/ 0 h 83919"/>
              <a:gd name="connsiteX2" fmla="*/ 223247 w 274958"/>
              <a:gd name="connsiteY2" fmla="*/ 27838 h 83919"/>
              <a:gd name="connsiteX3" fmla="*/ 2776 w 274958"/>
              <a:gd name="connsiteY3" fmla="*/ 83780 h 83919"/>
              <a:gd name="connsiteX4" fmla="*/ 0 w 274958"/>
              <a:gd name="connsiteY4" fmla="*/ 83919 h 8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958" h="83919">
                <a:moveTo>
                  <a:pt x="0" y="0"/>
                </a:moveTo>
                <a:lnTo>
                  <a:pt x="274958" y="0"/>
                </a:lnTo>
                <a:lnTo>
                  <a:pt x="223247" y="27838"/>
                </a:lnTo>
                <a:cubicBezTo>
                  <a:pt x="154317" y="56754"/>
                  <a:pt x="80248" y="75977"/>
                  <a:pt x="2776" y="83780"/>
                </a:cubicBezTo>
                <a:lnTo>
                  <a:pt x="0" y="83919"/>
                </a:ln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8900000" scaled="1"/>
          </a:gradFill>
          <a:ln w="179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153C05F8-B8FE-9C11-811F-40D420CD5B8F}"/>
              </a:ext>
            </a:extLst>
          </p:cNvPr>
          <p:cNvSpPr/>
          <p:nvPr userDrawn="1"/>
        </p:nvSpPr>
        <p:spPr>
          <a:xfrm>
            <a:off x="0" y="5870221"/>
            <a:ext cx="239138" cy="987779"/>
          </a:xfrm>
          <a:custGeom>
            <a:avLst/>
            <a:gdLst>
              <a:gd name="connsiteX0" fmla="*/ 0 w 239138"/>
              <a:gd name="connsiteY0" fmla="*/ 0 h 987779"/>
              <a:gd name="connsiteX1" fmla="*/ 57149 w 239138"/>
              <a:gd name="connsiteY1" fmla="*/ 93294 h 987779"/>
              <a:gd name="connsiteX2" fmla="*/ 239138 w 239138"/>
              <a:gd name="connsiteY2" fmla="*/ 806112 h 987779"/>
              <a:gd name="connsiteX3" fmla="*/ 228074 w 239138"/>
              <a:gd name="connsiteY3" fmla="*/ 987779 h 987779"/>
              <a:gd name="connsiteX4" fmla="*/ 0 w 239138"/>
              <a:gd name="connsiteY4" fmla="*/ 987779 h 98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138" h="987779">
                <a:moveTo>
                  <a:pt x="0" y="0"/>
                </a:moveTo>
                <a:lnTo>
                  <a:pt x="57149" y="93294"/>
                </a:lnTo>
                <a:cubicBezTo>
                  <a:pt x="173212" y="305187"/>
                  <a:pt x="239138" y="548012"/>
                  <a:pt x="239138" y="806112"/>
                </a:cubicBezTo>
                <a:cubicBezTo>
                  <a:pt x="239138" y="867603"/>
                  <a:pt x="235278" y="928328"/>
                  <a:pt x="228074" y="987779"/>
                </a:cubicBezTo>
                <a:lnTo>
                  <a:pt x="0" y="987779"/>
                </a:lnTo>
                <a:close/>
              </a:path>
            </a:pathLst>
          </a:custGeom>
          <a:gradFill>
            <a:gsLst>
              <a:gs pos="0">
                <a:schemeClr val="bg2">
                  <a:alpha val="69000"/>
                </a:schemeClr>
              </a:gs>
              <a:gs pos="100000">
                <a:schemeClr val="bg2">
                  <a:lumMod val="60000"/>
                  <a:lumOff val="40000"/>
                  <a:alpha val="45000"/>
                </a:schemeClr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1" name="Freeform: Shape 58">
            <a:extLst>
              <a:ext uri="{FF2B5EF4-FFF2-40B4-BE49-F238E27FC236}">
                <a16:creationId xmlns:a16="http://schemas.microsoft.com/office/drawing/2014/main" id="{3EE978CE-8350-091C-F0B2-A6D946FE82D7}"/>
              </a:ext>
            </a:extLst>
          </p:cNvPr>
          <p:cNvSpPr/>
          <p:nvPr userDrawn="1"/>
        </p:nvSpPr>
        <p:spPr>
          <a:xfrm>
            <a:off x="3295274" y="1702188"/>
            <a:ext cx="687688" cy="682015"/>
          </a:xfrm>
          <a:custGeom>
            <a:avLst/>
            <a:gdLst>
              <a:gd name="connsiteX0" fmla="*/ 480492 w 480851"/>
              <a:gd name="connsiteY0" fmla="*/ 228103 h 480851"/>
              <a:gd name="connsiteX1" fmla="*/ 480492 w 480851"/>
              <a:gd name="connsiteY1" fmla="*/ 228103 h 480851"/>
              <a:gd name="connsiteX2" fmla="*/ 240336 w 480851"/>
              <a:gd name="connsiteY2" fmla="*/ 0 h 480851"/>
              <a:gd name="connsiteX3" fmla="*/ 105057 w 480851"/>
              <a:gd name="connsiteY3" fmla="*/ 41735 h 480851"/>
              <a:gd name="connsiteX4" fmla="*/ 103258 w 480851"/>
              <a:gd name="connsiteY4" fmla="*/ 42994 h 480851"/>
              <a:gd name="connsiteX5" fmla="*/ 0 w 480851"/>
              <a:gd name="connsiteY5" fmla="*/ 240516 h 480851"/>
              <a:gd name="connsiteX6" fmla="*/ 240336 w 480851"/>
              <a:gd name="connsiteY6" fmla="*/ 480851 h 480851"/>
              <a:gd name="connsiteX7" fmla="*/ 437857 w 480851"/>
              <a:gd name="connsiteY7" fmla="*/ 377593 h 480851"/>
              <a:gd name="connsiteX8" fmla="*/ 442715 w 480851"/>
              <a:gd name="connsiteY8" fmla="*/ 370038 h 480851"/>
              <a:gd name="connsiteX9" fmla="*/ 471677 w 480851"/>
              <a:gd name="connsiteY9" fmla="*/ 306176 h 480851"/>
              <a:gd name="connsiteX10" fmla="*/ 480852 w 480851"/>
              <a:gd name="connsiteY10" fmla="*/ 240516 h 480851"/>
              <a:gd name="connsiteX11" fmla="*/ 480492 w 480851"/>
              <a:gd name="connsiteY11" fmla="*/ 228103 h 480851"/>
              <a:gd name="connsiteX12" fmla="*/ 240336 w 480851"/>
              <a:gd name="connsiteY12" fmla="*/ 340356 h 480851"/>
              <a:gd name="connsiteX13" fmla="*/ 140496 w 480851"/>
              <a:gd name="connsiteY13" fmla="*/ 240516 h 480851"/>
              <a:gd name="connsiteX14" fmla="*/ 206696 w 480851"/>
              <a:gd name="connsiteY14" fmla="*/ 146432 h 480851"/>
              <a:gd name="connsiteX15" fmla="*/ 240336 w 480851"/>
              <a:gd name="connsiteY15" fmla="*/ 140496 h 480851"/>
              <a:gd name="connsiteX16" fmla="*/ 246093 w 480851"/>
              <a:gd name="connsiteY16" fmla="*/ 140856 h 480851"/>
              <a:gd name="connsiteX17" fmla="*/ 333160 w 480851"/>
              <a:gd name="connsiteY17" fmla="*/ 203638 h 480851"/>
              <a:gd name="connsiteX18" fmla="*/ 333160 w 480851"/>
              <a:gd name="connsiteY18" fmla="*/ 203638 h 480851"/>
              <a:gd name="connsiteX19" fmla="*/ 340356 w 480851"/>
              <a:gd name="connsiteY19" fmla="*/ 240516 h 480851"/>
              <a:gd name="connsiteX20" fmla="*/ 334419 w 480851"/>
              <a:gd name="connsiteY20" fmla="*/ 274156 h 480851"/>
              <a:gd name="connsiteX21" fmla="*/ 240336 w 480851"/>
              <a:gd name="connsiteY21" fmla="*/ 340356 h 48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0851" h="480851">
                <a:moveTo>
                  <a:pt x="480492" y="228103"/>
                </a:moveTo>
                <a:lnTo>
                  <a:pt x="480492" y="228103"/>
                </a:lnTo>
                <a:cubicBezTo>
                  <a:pt x="474016" y="100919"/>
                  <a:pt x="368959" y="0"/>
                  <a:pt x="240336" y="0"/>
                </a:cubicBezTo>
                <a:cubicBezTo>
                  <a:pt x="190146" y="0"/>
                  <a:pt x="143554" y="15471"/>
                  <a:pt x="105057" y="41735"/>
                </a:cubicBezTo>
                <a:cubicBezTo>
                  <a:pt x="104338" y="42095"/>
                  <a:pt x="103798" y="42455"/>
                  <a:pt x="103258" y="42994"/>
                </a:cubicBezTo>
                <a:cubicBezTo>
                  <a:pt x="40836" y="86348"/>
                  <a:pt x="0" y="158665"/>
                  <a:pt x="0" y="240516"/>
                </a:cubicBezTo>
                <a:cubicBezTo>
                  <a:pt x="0" y="373276"/>
                  <a:pt x="107576" y="480851"/>
                  <a:pt x="240336" y="480851"/>
                </a:cubicBezTo>
                <a:cubicBezTo>
                  <a:pt x="322187" y="480851"/>
                  <a:pt x="394504" y="440016"/>
                  <a:pt x="437857" y="377593"/>
                </a:cubicBezTo>
                <a:cubicBezTo>
                  <a:pt x="439656" y="375075"/>
                  <a:pt x="441275" y="372556"/>
                  <a:pt x="442715" y="370038"/>
                </a:cubicBezTo>
                <a:cubicBezTo>
                  <a:pt x="455487" y="350610"/>
                  <a:pt x="465201" y="329022"/>
                  <a:pt x="471677" y="306176"/>
                </a:cubicBezTo>
                <a:cubicBezTo>
                  <a:pt x="477614" y="285309"/>
                  <a:pt x="480852" y="263362"/>
                  <a:pt x="480852" y="240516"/>
                </a:cubicBezTo>
                <a:cubicBezTo>
                  <a:pt x="480852" y="236378"/>
                  <a:pt x="480852" y="232241"/>
                  <a:pt x="480492" y="228103"/>
                </a:cubicBezTo>
                <a:close/>
                <a:moveTo>
                  <a:pt x="240336" y="340356"/>
                </a:moveTo>
                <a:cubicBezTo>
                  <a:pt x="185289" y="340356"/>
                  <a:pt x="140496" y="295562"/>
                  <a:pt x="140496" y="240516"/>
                </a:cubicBezTo>
                <a:cubicBezTo>
                  <a:pt x="140496" y="197162"/>
                  <a:pt x="168199" y="160104"/>
                  <a:pt x="206696" y="146432"/>
                </a:cubicBezTo>
                <a:cubicBezTo>
                  <a:pt x="217130" y="142474"/>
                  <a:pt x="228463" y="140496"/>
                  <a:pt x="240336" y="140496"/>
                </a:cubicBezTo>
                <a:cubicBezTo>
                  <a:pt x="242315" y="140496"/>
                  <a:pt x="244114" y="140496"/>
                  <a:pt x="246093" y="140856"/>
                </a:cubicBezTo>
                <a:cubicBezTo>
                  <a:pt x="285849" y="143014"/>
                  <a:pt x="319308" y="168379"/>
                  <a:pt x="333160" y="203638"/>
                </a:cubicBezTo>
                <a:lnTo>
                  <a:pt x="333160" y="203638"/>
                </a:lnTo>
                <a:cubicBezTo>
                  <a:pt x="337837" y="215151"/>
                  <a:pt x="340356" y="227563"/>
                  <a:pt x="340356" y="240516"/>
                </a:cubicBezTo>
                <a:cubicBezTo>
                  <a:pt x="340356" y="252389"/>
                  <a:pt x="338377" y="263722"/>
                  <a:pt x="334419" y="274156"/>
                </a:cubicBezTo>
                <a:cubicBezTo>
                  <a:pt x="320748" y="312652"/>
                  <a:pt x="283690" y="340356"/>
                  <a:pt x="240336" y="340356"/>
                </a:cubicBez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3500000" scaled="1"/>
          </a:gradFill>
          <a:ln w="1798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9675EEC3-C564-9D4F-C006-D4539A4DB7BD}"/>
              </a:ext>
            </a:extLst>
          </p:cNvPr>
          <p:cNvSpPr/>
          <p:nvPr userDrawn="1"/>
        </p:nvSpPr>
        <p:spPr bwMode="auto">
          <a:xfrm flipV="1">
            <a:off x="6807200" y="0"/>
            <a:ext cx="5384801" cy="2132922"/>
          </a:xfrm>
          <a:custGeom>
            <a:avLst/>
            <a:gdLst>
              <a:gd name="connsiteX0" fmla="*/ 1744161 w 2463781"/>
              <a:gd name="connsiteY0" fmla="*/ 0 h 975905"/>
              <a:gd name="connsiteX1" fmla="*/ 2354022 w 2463781"/>
              <a:gd name="connsiteY1" fmla="*/ 92203 h 975905"/>
              <a:gd name="connsiteX2" fmla="*/ 2463781 w 2463781"/>
              <a:gd name="connsiteY2" fmla="*/ 132375 h 975905"/>
              <a:gd name="connsiteX3" fmla="*/ 2463781 w 2463781"/>
              <a:gd name="connsiteY3" fmla="*/ 557015 h 975905"/>
              <a:gd name="connsiteX4" fmla="*/ 2390197 w 2463781"/>
              <a:gd name="connsiteY4" fmla="*/ 521568 h 975905"/>
              <a:gd name="connsiteX5" fmla="*/ 1744161 w 2463781"/>
              <a:gd name="connsiteY5" fmla="*/ 391139 h 975905"/>
              <a:gd name="connsiteX6" fmla="*/ 570565 w 2463781"/>
              <a:gd name="connsiteY6" fmla="*/ 877259 h 975905"/>
              <a:gd name="connsiteX7" fmla="*/ 480909 w 2463781"/>
              <a:gd name="connsiteY7" fmla="*/ 975905 h 975905"/>
              <a:gd name="connsiteX8" fmla="*/ 0 w 2463781"/>
              <a:gd name="connsiteY8" fmla="*/ 975905 h 975905"/>
              <a:gd name="connsiteX9" fmla="*/ 43561 w 2463781"/>
              <a:gd name="connsiteY9" fmla="*/ 904202 h 975905"/>
              <a:gd name="connsiteX10" fmla="*/ 1744161 w 2463781"/>
              <a:gd name="connsiteY10" fmla="*/ 0 h 97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3781" h="975905">
                <a:moveTo>
                  <a:pt x="1744161" y="0"/>
                </a:moveTo>
                <a:cubicBezTo>
                  <a:pt x="1956534" y="0"/>
                  <a:pt x="2161367" y="32281"/>
                  <a:pt x="2354022" y="92203"/>
                </a:cubicBezTo>
                <a:lnTo>
                  <a:pt x="2463781" y="132375"/>
                </a:lnTo>
                <a:lnTo>
                  <a:pt x="2463781" y="557015"/>
                </a:lnTo>
                <a:lnTo>
                  <a:pt x="2390197" y="521568"/>
                </a:lnTo>
                <a:cubicBezTo>
                  <a:pt x="2191631" y="437582"/>
                  <a:pt x="1973320" y="391139"/>
                  <a:pt x="1744161" y="391139"/>
                </a:cubicBezTo>
                <a:cubicBezTo>
                  <a:pt x="1285843" y="391139"/>
                  <a:pt x="870915" y="576909"/>
                  <a:pt x="570565" y="877259"/>
                </a:cubicBezTo>
                <a:lnTo>
                  <a:pt x="480909" y="975905"/>
                </a:lnTo>
                <a:lnTo>
                  <a:pt x="0" y="975905"/>
                </a:lnTo>
                <a:lnTo>
                  <a:pt x="43561" y="904202"/>
                </a:lnTo>
                <a:cubicBezTo>
                  <a:pt x="412114" y="358672"/>
                  <a:pt x="1036252" y="0"/>
                  <a:pt x="1744161" y="0"/>
                </a:cubicBezTo>
                <a:close/>
              </a:path>
            </a:pathLst>
          </a:custGeom>
          <a:gradFill>
            <a:gsLst>
              <a:gs pos="0">
                <a:srgbClr val="0098FF"/>
              </a:gs>
              <a:gs pos="50000">
                <a:srgbClr val="00BCFF"/>
              </a:gs>
              <a:gs pos="100000">
                <a:srgbClr val="00E1FF"/>
              </a:gs>
            </a:gsLst>
            <a:lin ang="18900000" scaled="1"/>
          </a:gradFill>
          <a:ln w="179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err="1">
              <a:solidFill>
                <a:srgbClr val="000000"/>
              </a:solidFill>
              <a:latin typeface="Segoe UI"/>
            </a:endParaRPr>
          </a:p>
        </p:txBody>
      </p:sp>
      <p:sp>
        <p:nvSpPr>
          <p:cNvPr id="43" name="Freeform: Shape 61">
            <a:extLst>
              <a:ext uri="{FF2B5EF4-FFF2-40B4-BE49-F238E27FC236}">
                <a16:creationId xmlns:a16="http://schemas.microsoft.com/office/drawing/2014/main" id="{E8857B4E-9358-73A2-BBF5-19294FD6BA8F}"/>
              </a:ext>
            </a:extLst>
          </p:cNvPr>
          <p:cNvSpPr/>
          <p:nvPr userDrawn="1"/>
        </p:nvSpPr>
        <p:spPr>
          <a:xfrm flipH="1" flipV="1">
            <a:off x="0" y="0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solidFill>
            <a:schemeClr val="bg2">
              <a:lumMod val="50000"/>
              <a:alpha val="74000"/>
            </a:schemeClr>
          </a:soli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6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BA56B6B7-5F8B-DC5B-132E-53D20154A0EB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567684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1F9749A-12AA-8DF6-7DAA-A7BEDE15512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29398" y="5097719"/>
            <a:ext cx="4985307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E21DBA0-E9FF-7475-E991-A3FF045FEE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629398" y="5540203"/>
            <a:ext cx="4985307" cy="246221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5992092-48A3-FE62-A527-89F3519B62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48301" y="3450552"/>
            <a:ext cx="6166404" cy="1107996"/>
          </a:xfrm>
        </p:spPr>
        <p:txBody>
          <a:bodyPr/>
          <a:lstStyle>
            <a:lvl1pPr marL="0" marR="0" indent="0" algn="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kumimoji="0" lang="en-GB" sz="7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pic>
        <p:nvPicPr>
          <p:cNvPr id="2" name="Picture 1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FC32DEFB-FEDC-2ED1-4A22-572BFD2F4B3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896507"/>
      </p:ext>
    </p:extLst>
  </p:cSld>
  <p:clrMapOvr>
    <a:masterClrMapping/>
  </p:clrMapOvr>
  <p:transition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7">
            <a:extLst>
              <a:ext uri="{FF2B5EF4-FFF2-40B4-BE49-F238E27FC236}">
                <a16:creationId xmlns:a16="http://schemas.microsoft.com/office/drawing/2014/main" id="{F3A4735C-012E-BDA5-D95E-FF00C296B188}"/>
              </a:ext>
            </a:extLst>
          </p:cNvPr>
          <p:cNvSpPr/>
          <p:nvPr userDrawn="1"/>
        </p:nvSpPr>
        <p:spPr>
          <a:xfrm flipH="1">
            <a:off x="0" y="-3432"/>
            <a:ext cx="12192000" cy="6864864"/>
          </a:xfrm>
          <a:custGeom>
            <a:avLst/>
            <a:gdLst>
              <a:gd name="connsiteX0" fmla="*/ 0 w 12192000"/>
              <a:gd name="connsiteY0" fmla="*/ 0 h 6864864"/>
              <a:gd name="connsiteX1" fmla="*/ 12192000 w 12192000"/>
              <a:gd name="connsiteY1" fmla="*/ 0 h 6864864"/>
              <a:gd name="connsiteX2" fmla="*/ 12192000 w 12192000"/>
              <a:gd name="connsiteY2" fmla="*/ 6864864 h 6864864"/>
              <a:gd name="connsiteX3" fmla="*/ 0 w 12192000"/>
              <a:gd name="connsiteY3" fmla="*/ 6864864 h 686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4864">
                <a:moveTo>
                  <a:pt x="0" y="0"/>
                </a:moveTo>
                <a:lnTo>
                  <a:pt x="12192000" y="0"/>
                </a:lnTo>
                <a:lnTo>
                  <a:pt x="12192000" y="6864864"/>
                </a:lnTo>
                <a:lnTo>
                  <a:pt x="0" y="6864864"/>
                </a:lnTo>
                <a:close/>
              </a:path>
            </a:pathLst>
          </a:custGeom>
          <a:gradFill flip="none" rotWithShape="1">
            <a:gsLst>
              <a:gs pos="2000">
                <a:schemeClr val="bg2"/>
              </a:gs>
              <a:gs pos="88000">
                <a:schemeClr val="bg2">
                  <a:lumMod val="50000"/>
                </a:schemeClr>
              </a:gs>
            </a:gsLst>
            <a:lin ang="13500000" scaled="1"/>
            <a:tileRect/>
          </a:gradFill>
          <a:ln w="1373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Free-form: Shape 3">
            <a:extLst>
              <a:ext uri="{FF2B5EF4-FFF2-40B4-BE49-F238E27FC236}">
                <a16:creationId xmlns:a16="http://schemas.microsoft.com/office/drawing/2014/main" id="{C79244A2-3EB5-D67C-42FB-0C5616A55260}"/>
              </a:ext>
            </a:extLst>
          </p:cNvPr>
          <p:cNvSpPr/>
          <p:nvPr userDrawn="1"/>
        </p:nvSpPr>
        <p:spPr bwMode="auto">
          <a:xfrm>
            <a:off x="0" y="-3432"/>
            <a:ext cx="878684" cy="736960"/>
          </a:xfrm>
          <a:custGeom>
            <a:avLst/>
            <a:gdLst>
              <a:gd name="connsiteX0" fmla="*/ 0 w 878684"/>
              <a:gd name="connsiteY0" fmla="*/ 0 h 736960"/>
              <a:gd name="connsiteX1" fmla="*/ 878684 w 878684"/>
              <a:gd name="connsiteY1" fmla="*/ 0 h 736960"/>
              <a:gd name="connsiteX2" fmla="*/ 141724 w 878684"/>
              <a:gd name="connsiteY2" fmla="*/ 736960 h 736960"/>
              <a:gd name="connsiteX3" fmla="*/ 0 w 878684"/>
              <a:gd name="connsiteY3" fmla="*/ 595236 h 73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684" h="736960">
                <a:moveTo>
                  <a:pt x="0" y="0"/>
                </a:moveTo>
                <a:lnTo>
                  <a:pt x="878684" y="0"/>
                </a:lnTo>
                <a:lnTo>
                  <a:pt x="141724" y="736960"/>
                </a:lnTo>
                <a:lnTo>
                  <a:pt x="0" y="595236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2AA46FF8-578B-AF69-F89A-419E22E0A56F}"/>
              </a:ext>
            </a:extLst>
          </p:cNvPr>
          <p:cNvSpPr/>
          <p:nvPr userDrawn="1"/>
        </p:nvSpPr>
        <p:spPr bwMode="auto">
          <a:xfrm flipH="1">
            <a:off x="2959100" y="3368588"/>
            <a:ext cx="9232900" cy="3213697"/>
          </a:xfrm>
          <a:custGeom>
            <a:avLst/>
            <a:gdLst>
              <a:gd name="connsiteX0" fmla="*/ 10025024 w 10025024"/>
              <a:gd name="connsiteY0" fmla="*/ 0 h 3489412"/>
              <a:gd name="connsiteX1" fmla="*/ 0 w 10025024"/>
              <a:gd name="connsiteY1" fmla="*/ 0 h 3489412"/>
              <a:gd name="connsiteX2" fmla="*/ 0 w 10025024"/>
              <a:gd name="connsiteY2" fmla="*/ 3489412 h 3489412"/>
              <a:gd name="connsiteX3" fmla="*/ 6535613 w 10025024"/>
              <a:gd name="connsiteY3" fmla="*/ 3489412 h 348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25024" h="3489412">
                <a:moveTo>
                  <a:pt x="10025024" y="0"/>
                </a:moveTo>
                <a:lnTo>
                  <a:pt x="0" y="0"/>
                </a:lnTo>
                <a:lnTo>
                  <a:pt x="0" y="3489412"/>
                </a:lnTo>
                <a:lnTo>
                  <a:pt x="6535613" y="3489412"/>
                </a:lnTo>
                <a:close/>
              </a:path>
            </a:pathLst>
          </a:custGeom>
          <a:gradFill flip="none" rotWithShape="1">
            <a:gsLst>
              <a:gs pos="9000">
                <a:schemeClr val="bg2">
                  <a:lumMod val="75000"/>
                </a:schemeClr>
              </a:gs>
              <a:gs pos="81000">
                <a:schemeClr val="bg2">
                  <a:alpha val="0"/>
                </a:schemeClr>
              </a:gs>
            </a:gsLst>
            <a:lin ang="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9FA48372-5CEB-DD13-B777-5D251ED667EB}"/>
              </a:ext>
            </a:extLst>
          </p:cNvPr>
          <p:cNvSpPr/>
          <p:nvPr userDrawn="1"/>
        </p:nvSpPr>
        <p:spPr bwMode="auto">
          <a:xfrm>
            <a:off x="0" y="3212182"/>
            <a:ext cx="6362700" cy="3649251"/>
          </a:xfrm>
          <a:custGeom>
            <a:avLst/>
            <a:gdLst>
              <a:gd name="connsiteX0" fmla="*/ 2727325 w 6362700"/>
              <a:gd name="connsiteY0" fmla="*/ 0 h 3649251"/>
              <a:gd name="connsiteX1" fmla="*/ 6362700 w 6362700"/>
              <a:gd name="connsiteY1" fmla="*/ 3635375 h 3649251"/>
              <a:gd name="connsiteX2" fmla="*/ 6348824 w 6362700"/>
              <a:gd name="connsiteY2" fmla="*/ 3649251 h 3649251"/>
              <a:gd name="connsiteX3" fmla="*/ 0 w 6362700"/>
              <a:gd name="connsiteY3" fmla="*/ 3649251 h 3649251"/>
              <a:gd name="connsiteX4" fmla="*/ 0 w 6362700"/>
              <a:gd name="connsiteY4" fmla="*/ 2727325 h 3649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2700" h="3649251">
                <a:moveTo>
                  <a:pt x="2727325" y="0"/>
                </a:moveTo>
                <a:lnTo>
                  <a:pt x="6362700" y="3635375"/>
                </a:lnTo>
                <a:lnTo>
                  <a:pt x="6348824" y="3649251"/>
                </a:lnTo>
                <a:lnTo>
                  <a:pt x="0" y="3649251"/>
                </a:lnTo>
                <a:lnTo>
                  <a:pt x="0" y="2727325"/>
                </a:lnTo>
                <a:close/>
              </a:path>
            </a:pathLst>
          </a:custGeom>
          <a:solidFill>
            <a:schemeClr val="bg2">
              <a:lumMod val="75000"/>
              <a:alpha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F2097435-28DD-FAE7-DCAF-A85E9BEBB4AB}"/>
              </a:ext>
            </a:extLst>
          </p:cNvPr>
          <p:cNvSpPr/>
          <p:nvPr userDrawn="1"/>
        </p:nvSpPr>
        <p:spPr bwMode="auto">
          <a:xfrm flipV="1">
            <a:off x="1" y="385939"/>
            <a:ext cx="2429343" cy="4847279"/>
          </a:xfrm>
          <a:custGeom>
            <a:avLst/>
            <a:gdLst>
              <a:gd name="connsiteX0" fmla="*/ 0 w 2429343"/>
              <a:gd name="connsiteY0" fmla="*/ 4847279 h 4847279"/>
              <a:gd name="connsiteX1" fmla="*/ 2429343 w 2429343"/>
              <a:gd name="connsiteY1" fmla="*/ 2423640 h 4847279"/>
              <a:gd name="connsiteX2" fmla="*/ 0 w 2429343"/>
              <a:gd name="connsiteY2" fmla="*/ 0 h 4847279"/>
              <a:gd name="connsiteX3" fmla="*/ 0 w 2429343"/>
              <a:gd name="connsiteY3" fmla="*/ 931447 h 4847279"/>
              <a:gd name="connsiteX4" fmla="*/ 1495704 w 2429343"/>
              <a:gd name="connsiteY4" fmla="*/ 2423640 h 4847279"/>
              <a:gd name="connsiteX5" fmla="*/ 0 w 2429343"/>
              <a:gd name="connsiteY5" fmla="*/ 3915831 h 484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343" h="4847279">
                <a:moveTo>
                  <a:pt x="0" y="4847279"/>
                </a:moveTo>
                <a:lnTo>
                  <a:pt x="2429343" y="2423640"/>
                </a:lnTo>
                <a:lnTo>
                  <a:pt x="0" y="0"/>
                </a:lnTo>
                <a:lnTo>
                  <a:pt x="0" y="931447"/>
                </a:lnTo>
                <a:lnTo>
                  <a:pt x="1495704" y="2423640"/>
                </a:lnTo>
                <a:lnTo>
                  <a:pt x="0" y="3915831"/>
                </a:lnTo>
                <a:close/>
              </a:path>
            </a:pathLst>
          </a:custGeom>
          <a:gradFill flip="none" rotWithShape="1">
            <a:gsLst>
              <a:gs pos="58000">
                <a:schemeClr val="bg2">
                  <a:lumMod val="50000"/>
                  <a:alpha val="50000"/>
                </a:schemeClr>
              </a:gs>
              <a:gs pos="100000">
                <a:schemeClr val="bg2">
                  <a:alpha val="60000"/>
                </a:schemeClr>
              </a:gs>
            </a:gsLst>
            <a:lin ang="162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CFD7FD53-A250-6253-4A0A-8A8E89F17753}"/>
              </a:ext>
            </a:extLst>
          </p:cNvPr>
          <p:cNvSpPr/>
          <p:nvPr userDrawn="1"/>
        </p:nvSpPr>
        <p:spPr bwMode="auto">
          <a:xfrm>
            <a:off x="0" y="1659802"/>
            <a:ext cx="2497605" cy="5201630"/>
          </a:xfrm>
          <a:custGeom>
            <a:avLst/>
            <a:gdLst>
              <a:gd name="connsiteX0" fmla="*/ 1803826 w 2497605"/>
              <a:gd name="connsiteY0" fmla="*/ 3471071 h 5201630"/>
              <a:gd name="connsiteX1" fmla="*/ 2497605 w 2497605"/>
              <a:gd name="connsiteY1" fmla="*/ 4164850 h 5201630"/>
              <a:gd name="connsiteX2" fmla="*/ 1457762 w 2497605"/>
              <a:gd name="connsiteY2" fmla="*/ 5201630 h 5201630"/>
              <a:gd name="connsiteX3" fmla="*/ 68154 w 2497605"/>
              <a:gd name="connsiteY3" fmla="*/ 5201630 h 5201630"/>
              <a:gd name="connsiteX4" fmla="*/ 0 w 2497605"/>
              <a:gd name="connsiteY4" fmla="*/ 0 h 5201630"/>
              <a:gd name="connsiteX5" fmla="*/ 2497605 w 2497605"/>
              <a:gd name="connsiteY5" fmla="*/ 2490248 h 5201630"/>
              <a:gd name="connsiteX6" fmla="*/ 1803826 w 2497605"/>
              <a:gd name="connsiteY6" fmla="*/ 3184028 h 5201630"/>
              <a:gd name="connsiteX7" fmla="*/ 0 w 2497605"/>
              <a:gd name="connsiteY7" fmla="*/ 1385515 h 5201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7605" h="5201630">
                <a:moveTo>
                  <a:pt x="1803826" y="3471071"/>
                </a:moveTo>
                <a:lnTo>
                  <a:pt x="2497605" y="4164850"/>
                </a:lnTo>
                <a:lnTo>
                  <a:pt x="1457762" y="5201630"/>
                </a:lnTo>
                <a:lnTo>
                  <a:pt x="68154" y="5201630"/>
                </a:lnTo>
                <a:close/>
                <a:moveTo>
                  <a:pt x="0" y="0"/>
                </a:moveTo>
                <a:lnTo>
                  <a:pt x="2497605" y="2490248"/>
                </a:lnTo>
                <a:lnTo>
                  <a:pt x="1803826" y="3184028"/>
                </a:lnTo>
                <a:lnTo>
                  <a:pt x="0" y="1385515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50000"/>
                </a:schemeClr>
              </a:gs>
              <a:gs pos="100000">
                <a:schemeClr val="bg2">
                  <a:lumMod val="50000"/>
                  <a:alpha val="0"/>
                </a:schemeClr>
              </a:gs>
            </a:gsLst>
            <a:lin ang="54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36372CCE-EAB8-0696-5A72-5F4432073A8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771082" y="5173434"/>
            <a:ext cx="998766" cy="998766"/>
          </a:xfrm>
          <a:prstGeom prst="diamond">
            <a:avLst/>
          </a:prstGeom>
          <a:solidFill>
            <a:schemeClr val="bg2">
              <a:lumMod val="40000"/>
              <a:lumOff val="6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10" name="Diamond 9">
            <a:extLst>
              <a:ext uri="{FF2B5EF4-FFF2-40B4-BE49-F238E27FC236}">
                <a16:creationId xmlns:a16="http://schemas.microsoft.com/office/drawing/2014/main" id="{5DA1E256-DC97-52F8-B02B-F3742B71FDFB}"/>
              </a:ext>
            </a:extLst>
          </p:cNvPr>
          <p:cNvSpPr/>
          <p:nvPr userDrawn="1"/>
        </p:nvSpPr>
        <p:spPr bwMode="auto">
          <a:xfrm>
            <a:off x="1660303" y="4038491"/>
            <a:ext cx="1897720" cy="1897720"/>
          </a:xfrm>
          <a:prstGeom prst="diamond">
            <a:avLst/>
          </a:prstGeom>
          <a:noFill/>
          <a:ln w="127000">
            <a:solidFill>
              <a:schemeClr val="bg2">
                <a:lumMod val="20000"/>
                <a:lumOff val="8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14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6587B843-F298-B5A0-D69D-B06F03252C47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448212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72BBAA61-68F1-1FBA-E03B-CED1F4E0AE15}"/>
              </a:ext>
            </a:extLst>
          </p:cNvPr>
          <p:cNvSpPr/>
          <p:nvPr userDrawn="1"/>
        </p:nvSpPr>
        <p:spPr bwMode="auto">
          <a:xfrm flipV="1">
            <a:off x="1" y="3557538"/>
            <a:ext cx="2143125" cy="1208603"/>
          </a:xfrm>
          <a:custGeom>
            <a:avLst/>
            <a:gdLst>
              <a:gd name="connsiteX0" fmla="*/ 1208604 w 2143125"/>
              <a:gd name="connsiteY0" fmla="*/ 3303895 h 3303895"/>
              <a:gd name="connsiteX1" fmla="*/ 2143125 w 2143125"/>
              <a:gd name="connsiteY1" fmla="*/ 2369374 h 3303895"/>
              <a:gd name="connsiteX2" fmla="*/ 358258 w 2143125"/>
              <a:gd name="connsiteY2" fmla="*/ 0 h 3303895"/>
              <a:gd name="connsiteX3" fmla="*/ 0 w 2143125"/>
              <a:gd name="connsiteY3" fmla="*/ 0 h 3303895"/>
              <a:gd name="connsiteX4" fmla="*/ 0 w 2143125"/>
              <a:gd name="connsiteY4" fmla="*/ 2095292 h 3303895"/>
              <a:gd name="connsiteX0" fmla="*/ 358258 w 2143125"/>
              <a:gd name="connsiteY0" fmla="*/ 0 h 3303895"/>
              <a:gd name="connsiteX1" fmla="*/ 0 w 2143125"/>
              <a:gd name="connsiteY1" fmla="*/ 0 h 3303895"/>
              <a:gd name="connsiteX2" fmla="*/ 0 w 2143125"/>
              <a:gd name="connsiteY2" fmla="*/ 2095292 h 3303895"/>
              <a:gd name="connsiteX3" fmla="*/ 1208604 w 2143125"/>
              <a:gd name="connsiteY3" fmla="*/ 3303895 h 3303895"/>
              <a:gd name="connsiteX4" fmla="*/ 2143125 w 2143125"/>
              <a:gd name="connsiteY4" fmla="*/ 2369374 h 3303895"/>
              <a:gd name="connsiteX5" fmla="*/ 449698 w 2143125"/>
              <a:gd name="connsiteY5" fmla="*/ 91440 h 3303895"/>
              <a:gd name="connsiteX0" fmla="*/ 358258 w 2143125"/>
              <a:gd name="connsiteY0" fmla="*/ 0 h 3303895"/>
              <a:gd name="connsiteX1" fmla="*/ 0 w 2143125"/>
              <a:gd name="connsiteY1" fmla="*/ 0 h 3303895"/>
              <a:gd name="connsiteX2" fmla="*/ 0 w 2143125"/>
              <a:gd name="connsiteY2" fmla="*/ 2095292 h 3303895"/>
              <a:gd name="connsiteX3" fmla="*/ 1208604 w 2143125"/>
              <a:gd name="connsiteY3" fmla="*/ 3303895 h 3303895"/>
              <a:gd name="connsiteX4" fmla="*/ 2143125 w 2143125"/>
              <a:gd name="connsiteY4" fmla="*/ 2369374 h 3303895"/>
              <a:gd name="connsiteX0" fmla="*/ 0 w 2143125"/>
              <a:gd name="connsiteY0" fmla="*/ 0 h 3303895"/>
              <a:gd name="connsiteX1" fmla="*/ 0 w 2143125"/>
              <a:gd name="connsiteY1" fmla="*/ 2095292 h 3303895"/>
              <a:gd name="connsiteX2" fmla="*/ 1208604 w 2143125"/>
              <a:gd name="connsiteY2" fmla="*/ 3303895 h 3303895"/>
              <a:gd name="connsiteX3" fmla="*/ 2143125 w 2143125"/>
              <a:gd name="connsiteY3" fmla="*/ 2369374 h 3303895"/>
              <a:gd name="connsiteX0" fmla="*/ 0 w 2143125"/>
              <a:gd name="connsiteY0" fmla="*/ 0 h 1208603"/>
              <a:gd name="connsiteX1" fmla="*/ 1208604 w 2143125"/>
              <a:gd name="connsiteY1" fmla="*/ 1208603 h 1208603"/>
              <a:gd name="connsiteX2" fmla="*/ 2143125 w 2143125"/>
              <a:gd name="connsiteY2" fmla="*/ 274082 h 120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5" h="1208603">
                <a:moveTo>
                  <a:pt x="0" y="0"/>
                </a:moveTo>
                <a:lnTo>
                  <a:pt x="1208604" y="1208603"/>
                </a:lnTo>
                <a:lnTo>
                  <a:pt x="2143125" y="274082"/>
                </a:lnTo>
              </a:path>
            </a:pathLst>
          </a:custGeom>
          <a:noFill/>
          <a:ln w="127000">
            <a:solidFill>
              <a:schemeClr val="bg2">
                <a:lumMod val="20000"/>
                <a:lumOff val="80000"/>
              </a:schemeClr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latin typeface="Segoe UI"/>
              <a:cs typeface="Segoe UI" pitchFamily="34" charset="0"/>
            </a:endParaRP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1F9749A-12AA-8DF6-7DAA-A7BEDE15512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29398" y="5373944"/>
            <a:ext cx="4985307" cy="307777"/>
          </a:xfrm>
          <a:noFill/>
        </p:spPr>
        <p:txBody>
          <a:bodyPr wrap="square" lIns="0" tIns="0" rIns="0" bIns="0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E21DBA0-E9FF-7475-E991-A3FF045FEE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629398" y="5816428"/>
            <a:ext cx="4985307" cy="246221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03C06A-6569-7472-F3FD-DCD47752D0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29397" y="3924300"/>
            <a:ext cx="4985307" cy="1015663"/>
          </a:xfrm>
        </p:spPr>
        <p:txBody>
          <a:bodyPr/>
          <a:lstStyle>
            <a:lvl1pPr marL="0" marR="0" indent="0" algn="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GB" sz="6600" b="0" kern="1200" cap="none" spc="0" baseline="0" dirty="0" smtClean="0">
                <a:ln w="3175">
                  <a:noFill/>
                </a:ln>
                <a:solidFill>
                  <a:schemeClr val="bg2">
                    <a:lumMod val="20000"/>
                    <a:lumOff val="80000"/>
                  </a:schemeClr>
                </a:solidFill>
                <a:effectLst/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pic>
        <p:nvPicPr>
          <p:cNvPr id="11" name="Picture 10" descr="A logo on a black background&#10;&#10;AI-generated content may be incorrect.">
            <a:extLst>
              <a:ext uri="{FF2B5EF4-FFF2-40B4-BE49-F238E27FC236}">
                <a16:creationId xmlns:a16="http://schemas.microsoft.com/office/drawing/2014/main" id="{4AED0E1A-F51F-7D03-D0F5-C1346B8497F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573" y="483101"/>
            <a:ext cx="1885273" cy="844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456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D9AD36-9697-7A80-3254-5F3E153B71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957" y="548736"/>
            <a:ext cx="10950086" cy="684055"/>
          </a:xfrm>
        </p:spPr>
        <p:txBody>
          <a:bodyPr/>
          <a:lstStyle>
            <a:lvl1pPr algn="ctr">
              <a:lnSpc>
                <a:spcPct val="90000"/>
              </a:lnSpc>
              <a:defRPr sz="3200">
                <a:latin typeface="Graphik Medium" panose="020B0603030202060203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29" name="Picture 28" descr="Accenture Song">
            <a:extLst>
              <a:ext uri="{FF2B5EF4-FFF2-40B4-BE49-F238E27FC236}">
                <a16:creationId xmlns:a16="http://schemas.microsoft.com/office/drawing/2014/main" id="{8965CD11-D53B-32B0-FD2B-0CBEB35129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75000"/>
          </a:blip>
          <a:srcRect/>
          <a:stretch/>
        </p:blipFill>
        <p:spPr>
          <a:xfrm>
            <a:off x="10455422" y="6343366"/>
            <a:ext cx="1281651" cy="214908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A045E59E-BAD4-29A7-47A1-4CFE154A00A4}"/>
              </a:ext>
            </a:extLst>
          </p:cNvPr>
          <p:cNvSpPr/>
          <p:nvPr userDrawn="1"/>
        </p:nvSpPr>
        <p:spPr>
          <a:xfrm>
            <a:off x="0" y="5775158"/>
            <a:ext cx="12192000" cy="10828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FEE7083A-BF7C-5655-AF77-E2511FAC7FF5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51297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2 (Lig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AE3E642E-DA20-F4F4-71E8-74EDC3C17B9A}"/>
              </a:ext>
            </a:extLst>
          </p:cNvPr>
          <p:cNvSpPr/>
          <p:nvPr userDrawn="1"/>
        </p:nvSpPr>
        <p:spPr bwMode="auto">
          <a:xfrm>
            <a:off x="0" y="2598613"/>
            <a:ext cx="8721814" cy="243122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CA1A8A-7695-B932-C36D-D7608CE9FADE}"/>
              </a:ext>
            </a:extLst>
          </p:cNvPr>
          <p:cNvSpPr/>
          <p:nvPr userDrawn="1"/>
        </p:nvSpPr>
        <p:spPr>
          <a:xfrm>
            <a:off x="3206680" y="1"/>
            <a:ext cx="8713776" cy="6858001"/>
          </a:xfrm>
          <a:custGeom>
            <a:avLst/>
            <a:gdLst>
              <a:gd name="connsiteX0" fmla="*/ 6858862 w 8713776"/>
              <a:gd name="connsiteY0" fmla="*/ 0 h 6858001"/>
              <a:gd name="connsiteX1" fmla="*/ 8713776 w 8713776"/>
              <a:gd name="connsiteY1" fmla="*/ 0 h 6858001"/>
              <a:gd name="connsiteX2" fmla="*/ 1854710 w 8713776"/>
              <a:gd name="connsiteY2" fmla="*/ 6858001 h 6858001"/>
              <a:gd name="connsiteX3" fmla="*/ 0 w 8713776"/>
              <a:gd name="connsiteY3" fmla="*/ 6858001 h 6858001"/>
              <a:gd name="connsiteX4" fmla="*/ 6858862 w 8713776"/>
              <a:gd name="connsiteY4" fmla="*/ 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13776" h="6858001">
                <a:moveTo>
                  <a:pt x="6858862" y="0"/>
                </a:moveTo>
                <a:lnTo>
                  <a:pt x="8713776" y="0"/>
                </a:lnTo>
                <a:lnTo>
                  <a:pt x="1854710" y="6858001"/>
                </a:lnTo>
                <a:lnTo>
                  <a:pt x="0" y="6858001"/>
                </a:lnTo>
                <a:lnTo>
                  <a:pt x="6858862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IN" sz="2000">
              <a:solidFill>
                <a:srgbClr val="FFFFFF"/>
              </a:solidFill>
              <a:latin typeface="Calibri" panose="020F0502020204030204"/>
              <a:cs typeface="Segoe UI" pitchFamily="34" charset="0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2B9CC861-261A-CF51-9293-1F692E56AB86}"/>
              </a:ext>
            </a:extLst>
          </p:cNvPr>
          <p:cNvSpPr/>
          <p:nvPr userDrawn="1"/>
        </p:nvSpPr>
        <p:spPr>
          <a:xfrm>
            <a:off x="4378982" y="542501"/>
            <a:ext cx="7816411" cy="6322756"/>
          </a:xfrm>
          <a:custGeom>
            <a:avLst/>
            <a:gdLst>
              <a:gd name="connsiteX0" fmla="*/ 2720111 w 2720111"/>
              <a:gd name="connsiteY0" fmla="*/ 521894 h 2197793"/>
              <a:gd name="connsiteX1" fmla="*/ 2720111 w 2720111"/>
              <a:gd name="connsiteY1" fmla="*/ 2197794 h 2197793"/>
              <a:gd name="connsiteX2" fmla="*/ 0 w 2720111"/>
              <a:gd name="connsiteY2" fmla="*/ 2197794 h 2197793"/>
              <a:gd name="connsiteX3" fmla="*/ 2198006 w 2720111"/>
              <a:gd name="connsiteY3" fmla="*/ 0 h 2197793"/>
              <a:gd name="connsiteX4" fmla="*/ 2720111 w 2720111"/>
              <a:gd name="connsiteY4" fmla="*/ 521894 h 219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0111" h="2197793">
                <a:moveTo>
                  <a:pt x="2720111" y="521894"/>
                </a:moveTo>
                <a:lnTo>
                  <a:pt x="2720111" y="2197794"/>
                </a:lnTo>
                <a:lnTo>
                  <a:pt x="0" y="2197794"/>
                </a:lnTo>
                <a:lnTo>
                  <a:pt x="2198006" y="0"/>
                </a:lnTo>
                <a:lnTo>
                  <a:pt x="2720111" y="521894"/>
                </a:lnTo>
                <a:close/>
              </a:path>
            </a:pathLst>
          </a:cu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/>
              </a:gs>
              <a:gs pos="100000">
                <a:schemeClr val="tx2"/>
              </a:gs>
            </a:gsLst>
            <a:lin ang="18939364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B58F365-B512-8DA5-9AC5-6646CD2D51AA}"/>
              </a:ext>
            </a:extLst>
          </p:cNvPr>
          <p:cNvSpPr/>
          <p:nvPr userDrawn="1"/>
        </p:nvSpPr>
        <p:spPr>
          <a:xfrm>
            <a:off x="6192965" y="0"/>
            <a:ext cx="6002431" cy="6628213"/>
          </a:xfrm>
          <a:custGeom>
            <a:avLst/>
            <a:gdLst>
              <a:gd name="connsiteX0" fmla="*/ 625784 w 6002431"/>
              <a:gd name="connsiteY0" fmla="*/ 0 h 6628213"/>
              <a:gd name="connsiteX1" fmla="*/ 3247782 w 6002431"/>
              <a:gd name="connsiteY1" fmla="*/ 0 h 6628213"/>
              <a:gd name="connsiteX2" fmla="*/ 2621885 w 6002431"/>
              <a:gd name="connsiteY2" fmla="*/ 625784 h 6628213"/>
              <a:gd name="connsiteX3" fmla="*/ 6002431 w 6002431"/>
              <a:gd name="connsiteY3" fmla="*/ 4006331 h 6628213"/>
              <a:gd name="connsiteX4" fmla="*/ 6002431 w 6002431"/>
              <a:gd name="connsiteY4" fmla="*/ 6628213 h 6628213"/>
              <a:gd name="connsiteX5" fmla="*/ 0 w 6002431"/>
              <a:gd name="connsiteY5" fmla="*/ 625784 h 6628213"/>
              <a:gd name="connsiteX6" fmla="*/ 625784 w 6002431"/>
              <a:gd name="connsiteY6" fmla="*/ 0 h 662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2431" h="6628213">
                <a:moveTo>
                  <a:pt x="625784" y="0"/>
                </a:moveTo>
                <a:lnTo>
                  <a:pt x="3247782" y="0"/>
                </a:lnTo>
                <a:lnTo>
                  <a:pt x="2621885" y="625784"/>
                </a:lnTo>
                <a:lnTo>
                  <a:pt x="6002431" y="4006331"/>
                </a:lnTo>
                <a:lnTo>
                  <a:pt x="6002431" y="6628213"/>
                </a:lnTo>
                <a:lnTo>
                  <a:pt x="0" y="625784"/>
                </a:lnTo>
                <a:lnTo>
                  <a:pt x="625784" y="0"/>
                </a:lnTo>
                <a:close/>
              </a:path>
            </a:pathLst>
          </a:custGeom>
          <a:gradFill>
            <a:gsLst>
              <a:gs pos="0">
                <a:schemeClr val="bg2">
                  <a:lumMod val="20000"/>
                  <a:lumOff val="80000"/>
                </a:schemeClr>
              </a:gs>
              <a:gs pos="63000">
                <a:schemeClr val="bg2"/>
              </a:gs>
              <a:gs pos="100000">
                <a:schemeClr val="tx2"/>
              </a:gs>
            </a:gsLst>
            <a:lin ang="18939364" scaled="1"/>
          </a:gradFill>
          <a:ln w="1358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n-IN" b="0" i="0" u="none" strike="noStrike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CBC7DA8-204A-C18C-D12B-13D0879782D8}"/>
              </a:ext>
            </a:extLst>
          </p:cNvPr>
          <p:cNvSpPr/>
          <p:nvPr userDrawn="1"/>
        </p:nvSpPr>
        <p:spPr>
          <a:xfrm>
            <a:off x="10698131" y="0"/>
            <a:ext cx="1497265" cy="2037335"/>
          </a:xfrm>
          <a:custGeom>
            <a:avLst/>
            <a:gdLst>
              <a:gd name="connsiteX0" fmla="*/ 540070 w 1497265"/>
              <a:gd name="connsiteY0" fmla="*/ 0 h 2037335"/>
              <a:gd name="connsiteX1" fmla="*/ 1497265 w 1497265"/>
              <a:gd name="connsiteY1" fmla="*/ 0 h 2037335"/>
              <a:gd name="connsiteX2" fmla="*/ 1497265 w 1497265"/>
              <a:gd name="connsiteY2" fmla="*/ 2037335 h 2037335"/>
              <a:gd name="connsiteX3" fmla="*/ 0 w 1497265"/>
              <a:gd name="connsiteY3" fmla="*/ 540070 h 2037335"/>
              <a:gd name="connsiteX4" fmla="*/ 540070 w 1497265"/>
              <a:gd name="connsiteY4" fmla="*/ 0 h 203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265" h="2037335">
                <a:moveTo>
                  <a:pt x="540070" y="0"/>
                </a:moveTo>
                <a:lnTo>
                  <a:pt x="1497265" y="0"/>
                </a:lnTo>
                <a:lnTo>
                  <a:pt x="1497265" y="2037335"/>
                </a:lnTo>
                <a:lnTo>
                  <a:pt x="0" y="540070"/>
                </a:lnTo>
                <a:lnTo>
                  <a:pt x="540070" y="0"/>
                </a:lnTo>
                <a:close/>
              </a:path>
            </a:pathLst>
          </a:custGeom>
          <a:gradFill>
            <a:gsLst>
              <a:gs pos="0">
                <a:schemeClr val="bg2">
                  <a:lumMod val="20000"/>
                  <a:lumOff val="80000"/>
                </a:schemeClr>
              </a:gs>
              <a:gs pos="63000">
                <a:schemeClr val="bg2"/>
              </a:gs>
            </a:gsLst>
            <a:lin ang="13500000" scaled="1"/>
          </a:gradFill>
          <a:ln w="1373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ACD24BF-DC84-1486-D51A-689CE4E17EB7}"/>
              </a:ext>
            </a:extLst>
          </p:cNvPr>
          <p:cNvSpPr/>
          <p:nvPr userDrawn="1"/>
        </p:nvSpPr>
        <p:spPr>
          <a:xfrm>
            <a:off x="3524272" y="1"/>
            <a:ext cx="8667728" cy="6858001"/>
          </a:xfrm>
          <a:custGeom>
            <a:avLst/>
            <a:gdLst>
              <a:gd name="connsiteX0" fmla="*/ 5068600 w 8667728"/>
              <a:gd name="connsiteY0" fmla="*/ 0 h 6858001"/>
              <a:gd name="connsiteX1" fmla="*/ 8667728 w 8667728"/>
              <a:gd name="connsiteY1" fmla="*/ 0 h 6858001"/>
              <a:gd name="connsiteX2" fmla="*/ 1809728 w 8667728"/>
              <a:gd name="connsiteY2" fmla="*/ 6858001 h 6858001"/>
              <a:gd name="connsiteX3" fmla="*/ 0 w 8667728"/>
              <a:gd name="connsiteY3" fmla="*/ 6858001 h 6858001"/>
              <a:gd name="connsiteX4" fmla="*/ 5963553 w 8667728"/>
              <a:gd name="connsiteY4" fmla="*/ 895285 h 6858001"/>
              <a:gd name="connsiteX5" fmla="*/ 5068600 w 8667728"/>
              <a:gd name="connsiteY5" fmla="*/ 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7728" h="6858001">
                <a:moveTo>
                  <a:pt x="5068600" y="0"/>
                </a:moveTo>
                <a:lnTo>
                  <a:pt x="8667728" y="0"/>
                </a:lnTo>
                <a:lnTo>
                  <a:pt x="1809728" y="6858001"/>
                </a:lnTo>
                <a:lnTo>
                  <a:pt x="0" y="6858001"/>
                </a:lnTo>
                <a:lnTo>
                  <a:pt x="5963553" y="895285"/>
                </a:lnTo>
                <a:lnTo>
                  <a:pt x="5068600" y="0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15875">
            <a:noFill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IN" sz="2000">
              <a:solidFill>
                <a:srgbClr val="FFFFFF"/>
              </a:solidFill>
              <a:latin typeface="Calibri" panose="020F0502020204030204"/>
              <a:cs typeface="Segoe UI" pitchFamily="34" charset="0"/>
            </a:endParaRPr>
          </a:p>
        </p:txBody>
      </p:sp>
      <p:sp>
        <p:nvSpPr>
          <p:cNvPr id="22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8F78F77A-D1AE-DC3B-27C3-404F633EAF5A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448212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DFEE6E9-8666-CBFD-B1A5-1DAFB51F4B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3340672"/>
            <a:ext cx="4985307" cy="830997"/>
          </a:xfrm>
        </p:spPr>
        <p:txBody>
          <a:bodyPr anchor="ctr"/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GB" sz="5400" b="0" kern="1200" cap="none" spc="-50" baseline="0" dirty="0" smtClean="0">
                <a:ln w="3175">
                  <a:noFill/>
                </a:ln>
                <a:solidFill>
                  <a:schemeClr val="bg2"/>
                </a:soli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r>
              <a:rPr lang="en-GB"/>
              <a:t>Thank you!</a:t>
            </a:r>
          </a:p>
        </p:txBody>
      </p:sp>
      <p:pic>
        <p:nvPicPr>
          <p:cNvPr id="5" name="Graphic 1">
            <a:extLst>
              <a:ext uri="{FF2B5EF4-FFF2-40B4-BE49-F238E27FC236}">
                <a16:creationId xmlns:a16="http://schemas.microsoft.com/office/drawing/2014/main" id="{618B38BF-F233-D80E-3FB6-6366ED6D1EEA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9748" y="483100"/>
            <a:ext cx="1885273" cy="844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5205137"/>
      </p:ext>
    </p:extLst>
  </p:cSld>
  <p:clrMapOvr>
    <a:masterClrMapping/>
  </p:clrMapOvr>
  <p:transition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3 (Lig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raphic 115">
            <a:extLst>
              <a:ext uri="{FF2B5EF4-FFF2-40B4-BE49-F238E27FC236}">
                <a16:creationId xmlns:a16="http://schemas.microsoft.com/office/drawing/2014/main" id="{3A7E59A8-E0B6-CD05-3DBD-8BC2031373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grayscl/>
            <a:alphaModFix amt="4000"/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2275" r="2049"/>
          <a:stretch>
            <a:fillRect/>
          </a:stretch>
        </p:blipFill>
        <p:spPr>
          <a:xfrm rot="18415104" flipV="1">
            <a:off x="-1625119" y="-1206766"/>
            <a:ext cx="12175124" cy="7556328"/>
          </a:xfrm>
          <a:custGeom>
            <a:avLst/>
            <a:gdLst>
              <a:gd name="connsiteX0" fmla="*/ 0 w 12175124"/>
              <a:gd name="connsiteY0" fmla="*/ 4787786 h 7556328"/>
              <a:gd name="connsiteX1" fmla="*/ 3597176 w 12175124"/>
              <a:gd name="connsiteY1" fmla="*/ 0 h 7556328"/>
              <a:gd name="connsiteX2" fmla="*/ 12175124 w 12175124"/>
              <a:gd name="connsiteY2" fmla="*/ 0 h 7556328"/>
              <a:gd name="connsiteX3" fmla="*/ 6497877 w 12175124"/>
              <a:gd name="connsiteY3" fmla="*/ 7556328 h 7556328"/>
              <a:gd name="connsiteX4" fmla="*/ 3684886 w 12175124"/>
              <a:gd name="connsiteY4" fmla="*/ 7556328 h 7556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75124" h="7556328">
                <a:moveTo>
                  <a:pt x="0" y="4787786"/>
                </a:moveTo>
                <a:lnTo>
                  <a:pt x="3597176" y="0"/>
                </a:lnTo>
                <a:lnTo>
                  <a:pt x="12175124" y="0"/>
                </a:lnTo>
                <a:lnTo>
                  <a:pt x="6497877" y="7556328"/>
                </a:lnTo>
                <a:lnTo>
                  <a:pt x="3684886" y="7556328"/>
                </a:lnTo>
                <a:close/>
              </a:path>
            </a:pathLst>
          </a:custGeom>
        </p:spPr>
      </p:pic>
      <p:sp>
        <p:nvSpPr>
          <p:cNvPr id="29" name="Text Placeholder 4">
            <a:extLst>
              <a:ext uri="{FF2B5EF4-FFF2-40B4-BE49-F238E27FC236}">
                <a16:creationId xmlns:a16="http://schemas.microsoft.com/office/drawing/2014/main" id="{ED1427E7-1656-6F99-4DC0-44C3C0980B9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07429" y="4442348"/>
            <a:ext cx="6061177" cy="369332"/>
          </a:xfrm>
          <a:noFill/>
        </p:spPr>
        <p:txBody>
          <a:bodyPr wrap="square" lIns="0" tIns="0" rIns="0" bIns="0" anchor="ctr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2400" kern="1200" spc="0" baseline="0" dirty="0">
                <a:solidFill>
                  <a:srgbClr val="FFFFFF">
                    <a:lumMod val="50000"/>
                  </a:srgbClr>
                </a:solidFill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r" defTabSz="932742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Speaker name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10C2B09A-54BA-8905-D458-3913B0BEA6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07429" y="4965568"/>
            <a:ext cx="6061177" cy="307777"/>
          </a:xfrm>
        </p:spPr>
        <p:txBody>
          <a:bodyPr anchor="ctr"/>
          <a:lstStyle>
            <a:lvl1pPr marL="0" indent="0" algn="r">
              <a:buNone/>
              <a:defRPr lang="en-US" sz="2000" kern="1200" spc="0" baseline="0" dirty="0">
                <a:solidFill>
                  <a:srgbClr val="000000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r" defTabSz="932742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lang="en-US"/>
              <a:t>Contact information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328D9C4A-C12F-C5EA-3F38-D34B616769A2}"/>
              </a:ext>
            </a:extLst>
          </p:cNvPr>
          <p:cNvSpPr/>
          <p:nvPr userDrawn="1"/>
        </p:nvSpPr>
        <p:spPr bwMode="auto">
          <a:xfrm>
            <a:off x="5219700" y="2090736"/>
            <a:ext cx="2185566" cy="2185566"/>
          </a:xfrm>
          <a:prstGeom prst="ellipse">
            <a:avLst/>
          </a:prstGeom>
          <a:solidFill>
            <a:schemeClr val="bg1">
              <a:lumMod val="95000"/>
              <a:alpha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0F41B74D-A7EF-3B20-7F0D-D067296E9EC6}"/>
              </a:ext>
            </a:extLst>
          </p:cNvPr>
          <p:cNvSpPr/>
          <p:nvPr userDrawn="1"/>
        </p:nvSpPr>
        <p:spPr bwMode="auto">
          <a:xfrm flipH="1" flipV="1">
            <a:off x="2171700" y="0"/>
            <a:ext cx="9715500" cy="5918200"/>
          </a:xfrm>
          <a:custGeom>
            <a:avLst/>
            <a:gdLst>
              <a:gd name="connsiteX0" fmla="*/ 228600 w 4343400"/>
              <a:gd name="connsiteY0" fmla="*/ 1473200 h 1473200"/>
              <a:gd name="connsiteX1" fmla="*/ 0 w 4343400"/>
              <a:gd name="connsiteY1" fmla="*/ 1473200 h 1473200"/>
              <a:gd name="connsiteX2" fmla="*/ 0 w 4343400"/>
              <a:gd name="connsiteY2" fmla="*/ 0 h 1473200"/>
              <a:gd name="connsiteX3" fmla="*/ 4343400 w 4343400"/>
              <a:gd name="connsiteY3" fmla="*/ 0 h 1473200"/>
              <a:gd name="connsiteX4" fmla="*/ 4343400 w 4343400"/>
              <a:gd name="connsiteY4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  <a:gd name="connsiteX3" fmla="*/ 4343400 w 4343400"/>
              <a:gd name="connsiteY3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43400" h="1473200">
                <a:moveTo>
                  <a:pt x="0" y="1473200"/>
                </a:moveTo>
                <a:lnTo>
                  <a:pt x="0" y="0"/>
                </a:lnTo>
                <a:lnTo>
                  <a:pt x="4343400" y="0"/>
                </a:lnTo>
              </a:path>
            </a:pathLst>
          </a:custGeom>
          <a:noFill/>
          <a:ln w="6350" cap="rnd">
            <a:solidFill>
              <a:schemeClr val="accent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7DECF0-2825-F323-1C94-7430D87E00E5}"/>
              </a:ext>
            </a:extLst>
          </p:cNvPr>
          <p:cNvGrpSpPr/>
          <p:nvPr userDrawn="1"/>
        </p:nvGrpSpPr>
        <p:grpSpPr>
          <a:xfrm rot="5400000">
            <a:off x="933017" y="5029200"/>
            <a:ext cx="932403" cy="932403"/>
            <a:chOff x="11016820" y="5720920"/>
            <a:chExt cx="870379" cy="870379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DAB639E-D164-BC8B-4619-40816048398F}"/>
                </a:ext>
              </a:extLst>
            </p:cNvPr>
            <p:cNvSpPr/>
            <p:nvPr/>
          </p:nvSpPr>
          <p:spPr bwMode="auto">
            <a:xfrm>
              <a:off x="11798515" y="572092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D002153-809C-34E9-0578-2AA7C15B1C2C}"/>
                </a:ext>
              </a:extLst>
            </p:cNvPr>
            <p:cNvSpPr/>
            <p:nvPr/>
          </p:nvSpPr>
          <p:spPr bwMode="auto">
            <a:xfrm>
              <a:off x="11798515" y="5981484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3FEB50E-6B75-3FB6-E975-8BCDE5024C9E}"/>
                </a:ext>
              </a:extLst>
            </p:cNvPr>
            <p:cNvSpPr/>
            <p:nvPr/>
          </p:nvSpPr>
          <p:spPr bwMode="auto">
            <a:xfrm>
              <a:off x="11798515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9764DC1F-AABF-35A3-1458-72C9D07C5C2D}"/>
                </a:ext>
              </a:extLst>
            </p:cNvPr>
            <p:cNvSpPr/>
            <p:nvPr/>
          </p:nvSpPr>
          <p:spPr bwMode="auto">
            <a:xfrm>
              <a:off x="11798515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B4321EC-BAC3-DA0F-4630-6E6B57E9FA8F}"/>
                </a:ext>
              </a:extLst>
            </p:cNvPr>
            <p:cNvSpPr/>
            <p:nvPr/>
          </p:nvSpPr>
          <p:spPr bwMode="auto">
            <a:xfrm rot="5400000">
              <a:off x="11537950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1A3E2B5-28D3-C2B2-8A09-1BB3097A442D}"/>
                </a:ext>
              </a:extLst>
            </p:cNvPr>
            <p:cNvSpPr/>
            <p:nvPr/>
          </p:nvSpPr>
          <p:spPr bwMode="auto">
            <a:xfrm rot="5400000">
              <a:off x="11277384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06C83398-8708-BA02-6FAE-3928DB816762}"/>
                </a:ext>
              </a:extLst>
            </p:cNvPr>
            <p:cNvSpPr/>
            <p:nvPr/>
          </p:nvSpPr>
          <p:spPr bwMode="auto">
            <a:xfrm rot="5400000">
              <a:off x="11016820" y="6502615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9DABA7B6-3A8C-9246-13E2-CCA2D76D493E}"/>
                </a:ext>
              </a:extLst>
            </p:cNvPr>
            <p:cNvSpPr/>
            <p:nvPr/>
          </p:nvSpPr>
          <p:spPr bwMode="auto">
            <a:xfrm rot="5400000">
              <a:off x="11537950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BA4D6B5-4B90-7357-1AC2-8146651B29E3}"/>
                </a:ext>
              </a:extLst>
            </p:cNvPr>
            <p:cNvSpPr/>
            <p:nvPr/>
          </p:nvSpPr>
          <p:spPr bwMode="auto">
            <a:xfrm rot="5400000">
              <a:off x="11277384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5F486D6-6932-FA63-AC6B-7D2F304BE77A}"/>
                </a:ext>
              </a:extLst>
            </p:cNvPr>
            <p:cNvSpPr/>
            <p:nvPr/>
          </p:nvSpPr>
          <p:spPr bwMode="auto">
            <a:xfrm rot="5400000">
              <a:off x="11537950" y="5981484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49B813A-7A86-ED14-2F6C-5DD6BC1D8C2D}"/>
                </a:ext>
              </a:extLst>
            </p:cNvPr>
            <p:cNvSpPr/>
            <p:nvPr/>
          </p:nvSpPr>
          <p:spPr bwMode="auto">
            <a:xfrm rot="5400000">
              <a:off x="11016820" y="624205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FF4D76DA-8C14-D22D-8350-903159932C33}"/>
                </a:ext>
              </a:extLst>
            </p:cNvPr>
            <p:cNvSpPr/>
            <p:nvPr/>
          </p:nvSpPr>
          <p:spPr bwMode="auto">
            <a:xfrm rot="5400000">
              <a:off x="11537950" y="5720920"/>
              <a:ext cx="88684" cy="88684"/>
            </a:xfrm>
            <a:prstGeom prst="ellips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</p:grp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03AE6250-4BAE-A5D3-8E60-0CB02D58C209}"/>
              </a:ext>
            </a:extLst>
          </p:cNvPr>
          <p:cNvSpPr/>
          <p:nvPr userDrawn="1"/>
        </p:nvSpPr>
        <p:spPr bwMode="auto">
          <a:xfrm flipH="1" flipV="1">
            <a:off x="604894" y="2628900"/>
            <a:ext cx="11004494" cy="3613150"/>
          </a:xfrm>
          <a:custGeom>
            <a:avLst/>
            <a:gdLst>
              <a:gd name="connsiteX0" fmla="*/ 228600 w 4343400"/>
              <a:gd name="connsiteY0" fmla="*/ 1473200 h 1473200"/>
              <a:gd name="connsiteX1" fmla="*/ 0 w 4343400"/>
              <a:gd name="connsiteY1" fmla="*/ 1473200 h 1473200"/>
              <a:gd name="connsiteX2" fmla="*/ 0 w 4343400"/>
              <a:gd name="connsiteY2" fmla="*/ 0 h 1473200"/>
              <a:gd name="connsiteX3" fmla="*/ 4343400 w 4343400"/>
              <a:gd name="connsiteY3" fmla="*/ 0 h 1473200"/>
              <a:gd name="connsiteX4" fmla="*/ 4343400 w 4343400"/>
              <a:gd name="connsiteY4" fmla="*/ 304800 h 1473200"/>
              <a:gd name="connsiteX0" fmla="*/ 0 w 4343400"/>
              <a:gd name="connsiteY0" fmla="*/ 1473200 h 1473200"/>
              <a:gd name="connsiteX1" fmla="*/ 0 w 4343400"/>
              <a:gd name="connsiteY1" fmla="*/ 0 h 1473200"/>
              <a:gd name="connsiteX2" fmla="*/ 4343400 w 4343400"/>
              <a:gd name="connsiteY2" fmla="*/ 0 h 1473200"/>
              <a:gd name="connsiteX3" fmla="*/ 4343400 w 4343400"/>
              <a:gd name="connsiteY3" fmla="*/ 304800 h 147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3400" h="1473200">
                <a:moveTo>
                  <a:pt x="0" y="1473200"/>
                </a:moveTo>
                <a:lnTo>
                  <a:pt x="0" y="0"/>
                </a:lnTo>
                <a:lnTo>
                  <a:pt x="4343400" y="0"/>
                </a:lnTo>
                <a:lnTo>
                  <a:pt x="4343400" y="304800"/>
                </a:lnTo>
              </a:path>
            </a:pathLst>
          </a:custGeom>
          <a:noFill/>
          <a:ln w="63500" cap="rnd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9" name="Text Box 3" descr="This is a copyright notice that should be included on the final slide.">
            <a:extLst>
              <a:ext uri="{FF2B5EF4-FFF2-40B4-BE49-F238E27FC236}">
                <a16:creationId xmlns:a16="http://schemas.microsoft.com/office/drawing/2014/main" id="{23A27302-55F2-1DF8-B450-7D1630FFA97D}"/>
              </a:ext>
            </a:extLst>
          </p:cNvPr>
          <p:cNvSpPr txBox="1">
            <a:spLocks noChangeArrowheads="1"/>
          </p:cNvSpPr>
          <p:nvPr userDrawn="1"/>
        </p:nvSpPr>
        <p:spPr bwMode="blackWhite">
          <a:xfrm>
            <a:off x="604894" y="6462131"/>
            <a:ext cx="4482124" cy="1384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322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ea typeface="+mn-ea"/>
                <a:cs typeface="Segoe UI" pitchFamily="34" charset="0"/>
              </a:rPr>
              <a:t>© Copyright Microsoft Corporation. All rights reserved. 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C47CEF5-4E26-434F-C205-C5D59182A20A}"/>
              </a:ext>
            </a:extLst>
          </p:cNvPr>
          <p:cNvGrpSpPr/>
          <p:nvPr userDrawn="1"/>
        </p:nvGrpSpPr>
        <p:grpSpPr>
          <a:xfrm>
            <a:off x="7536264" y="1533901"/>
            <a:ext cx="4636098" cy="950695"/>
            <a:chOff x="2110257" y="-2186187"/>
            <a:chExt cx="6422153" cy="1316951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85F5C0AB-990D-2F9A-9824-12A661B549A4}"/>
                </a:ext>
              </a:extLst>
            </p:cNvPr>
            <p:cNvSpPr/>
            <p:nvPr/>
          </p:nvSpPr>
          <p:spPr bwMode="auto">
            <a:xfrm rot="16200000" flipH="1">
              <a:off x="5445945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8CC8D0A2-FC3B-DF70-09D0-8B9E76E48C55}"/>
                </a:ext>
              </a:extLst>
            </p:cNvPr>
            <p:cNvSpPr/>
            <p:nvPr/>
          </p:nvSpPr>
          <p:spPr bwMode="auto">
            <a:xfrm rot="16200000" flipH="1">
              <a:off x="5816577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A9D49D7-29F9-248B-14A7-BBBBEF6CAAE1}"/>
                </a:ext>
              </a:extLst>
            </p:cNvPr>
            <p:cNvSpPr/>
            <p:nvPr/>
          </p:nvSpPr>
          <p:spPr bwMode="auto">
            <a:xfrm rot="16200000" flipH="1">
              <a:off x="6187209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B2561DA4-A2CD-FAF3-7040-2E2E3D84BE0C}"/>
                </a:ext>
              </a:extLst>
            </p:cNvPr>
            <p:cNvSpPr/>
            <p:nvPr/>
          </p:nvSpPr>
          <p:spPr bwMode="auto">
            <a:xfrm flipH="1">
              <a:off x="7299105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B8C7BF9-CF2E-086F-A931-59D2D6FDE469}"/>
                </a:ext>
              </a:extLst>
            </p:cNvPr>
            <p:cNvSpPr/>
            <p:nvPr/>
          </p:nvSpPr>
          <p:spPr bwMode="auto">
            <a:xfrm rot="16200000" flipH="1">
              <a:off x="7669737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E674ABA2-9D9F-1574-0667-BB61EC6450D3}"/>
                </a:ext>
              </a:extLst>
            </p:cNvPr>
            <p:cNvSpPr/>
            <p:nvPr/>
          </p:nvSpPr>
          <p:spPr bwMode="auto">
            <a:xfrm rot="16200000" flipH="1">
              <a:off x="8040369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011D13ED-5B08-1E30-A093-88381E410AFC}"/>
                </a:ext>
              </a:extLst>
            </p:cNvPr>
            <p:cNvSpPr/>
            <p:nvPr/>
          </p:nvSpPr>
          <p:spPr bwMode="auto">
            <a:xfrm rot="16200000" flipH="1">
              <a:off x="8411009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5994FC4-52D3-CBD4-359A-5C6BC4753B98}"/>
                </a:ext>
              </a:extLst>
            </p:cNvPr>
            <p:cNvSpPr/>
            <p:nvPr/>
          </p:nvSpPr>
          <p:spPr bwMode="auto">
            <a:xfrm flipH="1">
              <a:off x="6928473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9015457-EA20-56F4-EB5A-4E4A95F4B2F9}"/>
                </a:ext>
              </a:extLst>
            </p:cNvPr>
            <p:cNvSpPr/>
            <p:nvPr/>
          </p:nvSpPr>
          <p:spPr bwMode="auto">
            <a:xfrm flipH="1">
              <a:off x="6557841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6B18E8D1-4891-B493-559C-C49D4F4749E3}"/>
                </a:ext>
              </a:extLst>
            </p:cNvPr>
            <p:cNvSpPr/>
            <p:nvPr/>
          </p:nvSpPr>
          <p:spPr bwMode="auto">
            <a:xfrm rot="16200000" flipH="1">
              <a:off x="5445945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04209FF1-B135-83FD-1F0F-9935EBF19CBA}"/>
                </a:ext>
              </a:extLst>
            </p:cNvPr>
            <p:cNvSpPr/>
            <p:nvPr/>
          </p:nvSpPr>
          <p:spPr bwMode="auto">
            <a:xfrm rot="16200000" flipH="1">
              <a:off x="5816577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D1E3D37-5028-D6E6-BC57-4E0F6530B556}"/>
                </a:ext>
              </a:extLst>
            </p:cNvPr>
            <p:cNvSpPr/>
            <p:nvPr/>
          </p:nvSpPr>
          <p:spPr bwMode="auto">
            <a:xfrm rot="16200000" flipH="1">
              <a:off x="6187209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91117A2-350B-A2A8-0C2B-488272516AAC}"/>
                </a:ext>
              </a:extLst>
            </p:cNvPr>
            <p:cNvSpPr/>
            <p:nvPr/>
          </p:nvSpPr>
          <p:spPr bwMode="auto">
            <a:xfrm flipH="1">
              <a:off x="7299105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6B779F3-C5D7-85F4-E094-D311373F3123}"/>
                </a:ext>
              </a:extLst>
            </p:cNvPr>
            <p:cNvSpPr/>
            <p:nvPr/>
          </p:nvSpPr>
          <p:spPr bwMode="auto">
            <a:xfrm rot="16200000" flipH="1">
              <a:off x="7669737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C90D65A-9B8D-6ACD-E374-15C1EEB0516F}"/>
                </a:ext>
              </a:extLst>
            </p:cNvPr>
            <p:cNvSpPr/>
            <p:nvPr/>
          </p:nvSpPr>
          <p:spPr bwMode="auto">
            <a:xfrm rot="16200000" flipH="1">
              <a:off x="8040369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6A3F3A3-12F8-4A60-C6DA-E8550EE733F3}"/>
                </a:ext>
              </a:extLst>
            </p:cNvPr>
            <p:cNvSpPr/>
            <p:nvPr/>
          </p:nvSpPr>
          <p:spPr bwMode="auto">
            <a:xfrm rot="16200000" flipH="1">
              <a:off x="8411009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3778DA2C-346D-E6C4-AA4B-7107C88BB627}"/>
                </a:ext>
              </a:extLst>
            </p:cNvPr>
            <p:cNvSpPr/>
            <p:nvPr/>
          </p:nvSpPr>
          <p:spPr bwMode="auto">
            <a:xfrm flipH="1">
              <a:off x="6928473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A335053E-8EA8-4A66-B89C-BEB5BE1FB6E8}"/>
                </a:ext>
              </a:extLst>
            </p:cNvPr>
            <p:cNvSpPr/>
            <p:nvPr/>
          </p:nvSpPr>
          <p:spPr bwMode="auto">
            <a:xfrm flipH="1">
              <a:off x="6557841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E83F58D6-4326-2626-9F49-92570BAC141F}"/>
                </a:ext>
              </a:extLst>
            </p:cNvPr>
            <p:cNvSpPr/>
            <p:nvPr/>
          </p:nvSpPr>
          <p:spPr bwMode="auto">
            <a:xfrm rot="16200000" flipH="1">
              <a:off x="5445945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9296434F-0FA2-14AA-6625-45E69FDAB767}"/>
                </a:ext>
              </a:extLst>
            </p:cNvPr>
            <p:cNvSpPr/>
            <p:nvPr/>
          </p:nvSpPr>
          <p:spPr bwMode="auto">
            <a:xfrm rot="16200000" flipH="1">
              <a:off x="5816577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7532114-B426-DA63-7BEE-86777BB54061}"/>
                </a:ext>
              </a:extLst>
            </p:cNvPr>
            <p:cNvSpPr/>
            <p:nvPr/>
          </p:nvSpPr>
          <p:spPr bwMode="auto">
            <a:xfrm rot="16200000" flipH="1">
              <a:off x="6187209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C3A7092C-212F-3730-A7A6-8C584BAE4283}"/>
                </a:ext>
              </a:extLst>
            </p:cNvPr>
            <p:cNvSpPr/>
            <p:nvPr/>
          </p:nvSpPr>
          <p:spPr bwMode="auto">
            <a:xfrm flipH="1">
              <a:off x="7299105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612ED967-98EA-7F85-0868-E80276A0BAC9}"/>
                </a:ext>
              </a:extLst>
            </p:cNvPr>
            <p:cNvSpPr/>
            <p:nvPr/>
          </p:nvSpPr>
          <p:spPr bwMode="auto">
            <a:xfrm rot="16200000" flipH="1">
              <a:off x="7669737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F251AF1B-67A0-6343-D19A-B9BA44690D42}"/>
                </a:ext>
              </a:extLst>
            </p:cNvPr>
            <p:cNvSpPr/>
            <p:nvPr/>
          </p:nvSpPr>
          <p:spPr bwMode="auto">
            <a:xfrm rot="16200000" flipH="1">
              <a:off x="8040369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A036B1FA-9118-7392-802E-F7856BBF7515}"/>
                </a:ext>
              </a:extLst>
            </p:cNvPr>
            <p:cNvSpPr/>
            <p:nvPr/>
          </p:nvSpPr>
          <p:spPr bwMode="auto">
            <a:xfrm rot="16200000" flipH="1">
              <a:off x="8411009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41073763-3649-CC03-CBC8-723B2E6792E7}"/>
                </a:ext>
              </a:extLst>
            </p:cNvPr>
            <p:cNvSpPr/>
            <p:nvPr/>
          </p:nvSpPr>
          <p:spPr bwMode="auto">
            <a:xfrm flipH="1">
              <a:off x="6928473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A374FDD-BAA4-371C-CC42-BA6EB27DC8D7}"/>
                </a:ext>
              </a:extLst>
            </p:cNvPr>
            <p:cNvSpPr/>
            <p:nvPr/>
          </p:nvSpPr>
          <p:spPr bwMode="auto">
            <a:xfrm flipH="1">
              <a:off x="6557841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FED1891-7910-423A-B412-31C9F6A3F168}"/>
                </a:ext>
              </a:extLst>
            </p:cNvPr>
            <p:cNvSpPr/>
            <p:nvPr/>
          </p:nvSpPr>
          <p:spPr bwMode="auto">
            <a:xfrm rot="16200000" flipH="1">
              <a:off x="5445945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4E014EFB-467C-ECCB-7962-C767F03D682D}"/>
                </a:ext>
              </a:extLst>
            </p:cNvPr>
            <p:cNvSpPr/>
            <p:nvPr/>
          </p:nvSpPr>
          <p:spPr bwMode="auto">
            <a:xfrm rot="16200000" flipH="1">
              <a:off x="5816577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C80BB61A-BA3B-0441-BDCE-B312AC39D15F}"/>
                </a:ext>
              </a:extLst>
            </p:cNvPr>
            <p:cNvSpPr/>
            <p:nvPr/>
          </p:nvSpPr>
          <p:spPr bwMode="auto">
            <a:xfrm rot="16200000" flipH="1">
              <a:off x="6187209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9828A16C-4250-F81A-4756-F0BB5781CB09}"/>
                </a:ext>
              </a:extLst>
            </p:cNvPr>
            <p:cNvSpPr/>
            <p:nvPr/>
          </p:nvSpPr>
          <p:spPr bwMode="auto">
            <a:xfrm flipH="1">
              <a:off x="7299105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9F02B4D-05F2-907F-FA80-146C2407926B}"/>
                </a:ext>
              </a:extLst>
            </p:cNvPr>
            <p:cNvSpPr/>
            <p:nvPr/>
          </p:nvSpPr>
          <p:spPr bwMode="auto">
            <a:xfrm rot="16200000" flipH="1">
              <a:off x="7669737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3359AB73-768C-5A56-ADDA-87F0576AB605}"/>
                </a:ext>
              </a:extLst>
            </p:cNvPr>
            <p:cNvSpPr/>
            <p:nvPr/>
          </p:nvSpPr>
          <p:spPr bwMode="auto">
            <a:xfrm rot="16200000" flipH="1">
              <a:off x="8040369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07682A51-2BAE-D9F2-517F-04C7E0CB82BA}"/>
                </a:ext>
              </a:extLst>
            </p:cNvPr>
            <p:cNvSpPr/>
            <p:nvPr/>
          </p:nvSpPr>
          <p:spPr bwMode="auto">
            <a:xfrm rot="16200000" flipH="1">
              <a:off x="8411009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4A25FB99-1C34-2689-DE7D-23F96876F28B}"/>
                </a:ext>
              </a:extLst>
            </p:cNvPr>
            <p:cNvSpPr/>
            <p:nvPr/>
          </p:nvSpPr>
          <p:spPr bwMode="auto">
            <a:xfrm flipH="1">
              <a:off x="6928473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976316FF-8C95-5855-6E47-7A2400E4D2E7}"/>
                </a:ext>
              </a:extLst>
            </p:cNvPr>
            <p:cNvSpPr/>
            <p:nvPr/>
          </p:nvSpPr>
          <p:spPr bwMode="auto">
            <a:xfrm flipH="1">
              <a:off x="6557841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CD1804F6-8356-8A39-2957-654FFA8EE4EA}"/>
                </a:ext>
              </a:extLst>
            </p:cNvPr>
            <p:cNvSpPr/>
            <p:nvPr/>
          </p:nvSpPr>
          <p:spPr bwMode="auto">
            <a:xfrm rot="16200000" flipH="1">
              <a:off x="2110257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697BC876-FF0A-5AAC-5C72-BE0B08F6B307}"/>
                </a:ext>
              </a:extLst>
            </p:cNvPr>
            <p:cNvSpPr/>
            <p:nvPr/>
          </p:nvSpPr>
          <p:spPr bwMode="auto">
            <a:xfrm rot="16200000" flipH="1">
              <a:off x="2480889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71B1C47F-E934-7BF1-A303-81689FCE3BBF}"/>
                </a:ext>
              </a:extLst>
            </p:cNvPr>
            <p:cNvSpPr/>
            <p:nvPr/>
          </p:nvSpPr>
          <p:spPr bwMode="auto">
            <a:xfrm rot="16200000" flipH="1">
              <a:off x="2851521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686A8F46-B481-C7BB-3082-D8622C53C252}"/>
                </a:ext>
              </a:extLst>
            </p:cNvPr>
            <p:cNvSpPr/>
            <p:nvPr/>
          </p:nvSpPr>
          <p:spPr bwMode="auto">
            <a:xfrm flipH="1">
              <a:off x="3963417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5BCF7037-DADA-4A96-F7DC-AB443E05FA5C}"/>
                </a:ext>
              </a:extLst>
            </p:cNvPr>
            <p:cNvSpPr/>
            <p:nvPr/>
          </p:nvSpPr>
          <p:spPr bwMode="auto">
            <a:xfrm rot="16200000" flipH="1">
              <a:off x="4334049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D6D1AA5-7D71-C1CB-C470-378A60914442}"/>
                </a:ext>
              </a:extLst>
            </p:cNvPr>
            <p:cNvSpPr/>
            <p:nvPr/>
          </p:nvSpPr>
          <p:spPr bwMode="auto">
            <a:xfrm rot="16200000" flipH="1">
              <a:off x="4704681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77500A5D-B3AA-309C-3D1E-105F945788B7}"/>
                </a:ext>
              </a:extLst>
            </p:cNvPr>
            <p:cNvSpPr/>
            <p:nvPr/>
          </p:nvSpPr>
          <p:spPr bwMode="auto">
            <a:xfrm rot="16200000" flipH="1">
              <a:off x="5075313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D7997A35-F408-AE73-AA8E-15EF5E248C92}"/>
                </a:ext>
              </a:extLst>
            </p:cNvPr>
            <p:cNvSpPr/>
            <p:nvPr/>
          </p:nvSpPr>
          <p:spPr bwMode="auto">
            <a:xfrm flipH="1">
              <a:off x="3592785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97B6D733-4487-637F-11CF-C9EA4143B76F}"/>
                </a:ext>
              </a:extLst>
            </p:cNvPr>
            <p:cNvSpPr/>
            <p:nvPr/>
          </p:nvSpPr>
          <p:spPr bwMode="auto">
            <a:xfrm flipH="1">
              <a:off x="3222153" y="-218618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94CE726B-FFF4-BD97-D30C-5B0898B39919}"/>
                </a:ext>
              </a:extLst>
            </p:cNvPr>
            <p:cNvSpPr/>
            <p:nvPr/>
          </p:nvSpPr>
          <p:spPr bwMode="auto">
            <a:xfrm rot="16200000" flipH="1">
              <a:off x="2110257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7D58717A-C73E-4A61-33DB-0D734732426B}"/>
                </a:ext>
              </a:extLst>
            </p:cNvPr>
            <p:cNvSpPr/>
            <p:nvPr/>
          </p:nvSpPr>
          <p:spPr bwMode="auto">
            <a:xfrm rot="16200000" flipH="1">
              <a:off x="2480889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EAFAD89-4A4F-F63D-0ECB-810ED30921EC}"/>
                </a:ext>
              </a:extLst>
            </p:cNvPr>
            <p:cNvSpPr/>
            <p:nvPr/>
          </p:nvSpPr>
          <p:spPr bwMode="auto">
            <a:xfrm rot="16200000" flipH="1">
              <a:off x="2851521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31DFDC77-6E9C-4015-060B-10E5C49E35D0}"/>
                </a:ext>
              </a:extLst>
            </p:cNvPr>
            <p:cNvSpPr/>
            <p:nvPr/>
          </p:nvSpPr>
          <p:spPr bwMode="auto">
            <a:xfrm flipH="1">
              <a:off x="3963417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F452185-1B91-EE5D-DC9E-F6E1D4A7A7A9}"/>
                </a:ext>
              </a:extLst>
            </p:cNvPr>
            <p:cNvSpPr/>
            <p:nvPr/>
          </p:nvSpPr>
          <p:spPr bwMode="auto">
            <a:xfrm rot="16200000" flipH="1">
              <a:off x="4334049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17748EFE-0A2B-A83A-D005-BC9D09AE4E02}"/>
                </a:ext>
              </a:extLst>
            </p:cNvPr>
            <p:cNvSpPr/>
            <p:nvPr/>
          </p:nvSpPr>
          <p:spPr bwMode="auto">
            <a:xfrm rot="16200000" flipH="1">
              <a:off x="4704681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138668CA-F054-E0EA-D6C2-910ADF8B020F}"/>
                </a:ext>
              </a:extLst>
            </p:cNvPr>
            <p:cNvSpPr/>
            <p:nvPr/>
          </p:nvSpPr>
          <p:spPr bwMode="auto">
            <a:xfrm rot="16200000" flipH="1">
              <a:off x="5075313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5DB7F3E-FAB7-FCFC-11EB-E2A53EE8EDFD}"/>
                </a:ext>
              </a:extLst>
            </p:cNvPr>
            <p:cNvSpPr/>
            <p:nvPr/>
          </p:nvSpPr>
          <p:spPr bwMode="auto">
            <a:xfrm flipH="1">
              <a:off x="3592785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88B7CBBC-283E-38E4-EE8C-E594B7BAAF7E}"/>
                </a:ext>
              </a:extLst>
            </p:cNvPr>
            <p:cNvSpPr/>
            <p:nvPr/>
          </p:nvSpPr>
          <p:spPr bwMode="auto">
            <a:xfrm flipH="1">
              <a:off x="3222153" y="-1787671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1B2B4742-47FE-AAE8-AB75-F345D93381BB}"/>
                </a:ext>
              </a:extLst>
            </p:cNvPr>
            <p:cNvSpPr/>
            <p:nvPr/>
          </p:nvSpPr>
          <p:spPr bwMode="auto">
            <a:xfrm rot="16200000" flipH="1">
              <a:off x="2110257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5E08CE76-1221-787E-AA99-3E2E6AEC20A0}"/>
                </a:ext>
              </a:extLst>
            </p:cNvPr>
            <p:cNvSpPr/>
            <p:nvPr/>
          </p:nvSpPr>
          <p:spPr bwMode="auto">
            <a:xfrm rot="16200000" flipH="1">
              <a:off x="2480889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B633EE0B-4B44-00A0-EC81-00D8CE72E24E}"/>
                </a:ext>
              </a:extLst>
            </p:cNvPr>
            <p:cNvSpPr/>
            <p:nvPr/>
          </p:nvSpPr>
          <p:spPr bwMode="auto">
            <a:xfrm rot="16200000" flipH="1">
              <a:off x="2851521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B2C4282A-0E57-F3DA-B1B3-E74657C9CF9F}"/>
                </a:ext>
              </a:extLst>
            </p:cNvPr>
            <p:cNvSpPr/>
            <p:nvPr/>
          </p:nvSpPr>
          <p:spPr bwMode="auto">
            <a:xfrm flipH="1">
              <a:off x="3963417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A8D7E182-1229-E958-38C9-EC1269F52A0C}"/>
                </a:ext>
              </a:extLst>
            </p:cNvPr>
            <p:cNvSpPr/>
            <p:nvPr/>
          </p:nvSpPr>
          <p:spPr bwMode="auto">
            <a:xfrm rot="16200000" flipH="1">
              <a:off x="4334049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D9EED7B3-88D9-E868-F290-F95A30153EB4}"/>
                </a:ext>
              </a:extLst>
            </p:cNvPr>
            <p:cNvSpPr/>
            <p:nvPr/>
          </p:nvSpPr>
          <p:spPr bwMode="auto">
            <a:xfrm rot="16200000" flipH="1">
              <a:off x="4704681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A5E49765-F8F1-BC30-FD19-4563677004B7}"/>
                </a:ext>
              </a:extLst>
            </p:cNvPr>
            <p:cNvSpPr/>
            <p:nvPr/>
          </p:nvSpPr>
          <p:spPr bwMode="auto">
            <a:xfrm rot="16200000" flipH="1">
              <a:off x="5075313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19555EF8-509A-3BC1-5804-7A421197FD14}"/>
                </a:ext>
              </a:extLst>
            </p:cNvPr>
            <p:cNvSpPr/>
            <p:nvPr/>
          </p:nvSpPr>
          <p:spPr bwMode="auto">
            <a:xfrm flipH="1">
              <a:off x="3592785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5F332CD8-B317-D8B1-73C4-69BCE8AC9160}"/>
                </a:ext>
              </a:extLst>
            </p:cNvPr>
            <p:cNvSpPr/>
            <p:nvPr/>
          </p:nvSpPr>
          <p:spPr bwMode="auto">
            <a:xfrm flipH="1">
              <a:off x="3222153" y="-1389154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35483CB-DB85-8D97-1410-97D711A1933F}"/>
                </a:ext>
              </a:extLst>
            </p:cNvPr>
            <p:cNvSpPr/>
            <p:nvPr/>
          </p:nvSpPr>
          <p:spPr bwMode="auto">
            <a:xfrm rot="16200000" flipH="1">
              <a:off x="2110257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83E05CCD-6AB6-1284-5692-FE3075A7EA0C}"/>
                </a:ext>
              </a:extLst>
            </p:cNvPr>
            <p:cNvSpPr/>
            <p:nvPr/>
          </p:nvSpPr>
          <p:spPr bwMode="auto">
            <a:xfrm rot="16200000" flipH="1">
              <a:off x="2480889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64E278F-A1A5-7C94-CBF9-B070B4F59A85}"/>
                </a:ext>
              </a:extLst>
            </p:cNvPr>
            <p:cNvSpPr/>
            <p:nvPr/>
          </p:nvSpPr>
          <p:spPr bwMode="auto">
            <a:xfrm rot="16200000" flipH="1">
              <a:off x="2851521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90C9DA85-89FF-8E64-E13D-5FB5C73A6C5D}"/>
                </a:ext>
              </a:extLst>
            </p:cNvPr>
            <p:cNvSpPr/>
            <p:nvPr/>
          </p:nvSpPr>
          <p:spPr bwMode="auto">
            <a:xfrm flipH="1">
              <a:off x="3963417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BAF7D82C-32D1-C55E-1E83-0B75C464BBFD}"/>
                </a:ext>
              </a:extLst>
            </p:cNvPr>
            <p:cNvSpPr/>
            <p:nvPr/>
          </p:nvSpPr>
          <p:spPr bwMode="auto">
            <a:xfrm rot="16200000" flipH="1">
              <a:off x="4334049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3A35B21D-43A8-2FA7-EE08-99F8CC443016}"/>
                </a:ext>
              </a:extLst>
            </p:cNvPr>
            <p:cNvSpPr/>
            <p:nvPr/>
          </p:nvSpPr>
          <p:spPr bwMode="auto">
            <a:xfrm rot="16200000" flipH="1">
              <a:off x="4704681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3EF25148-3009-5BD3-26B2-AD564F818F01}"/>
                </a:ext>
              </a:extLst>
            </p:cNvPr>
            <p:cNvSpPr/>
            <p:nvPr/>
          </p:nvSpPr>
          <p:spPr bwMode="auto">
            <a:xfrm rot="16200000" flipH="1">
              <a:off x="5075313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9E44A32A-8EFF-9D5A-CC62-CB6E5C07FFA4}"/>
                </a:ext>
              </a:extLst>
            </p:cNvPr>
            <p:cNvSpPr/>
            <p:nvPr/>
          </p:nvSpPr>
          <p:spPr bwMode="auto">
            <a:xfrm flipH="1">
              <a:off x="3592785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A237C9E-A97B-17DC-BE74-AE292C924D32}"/>
                </a:ext>
              </a:extLst>
            </p:cNvPr>
            <p:cNvSpPr/>
            <p:nvPr/>
          </p:nvSpPr>
          <p:spPr bwMode="auto">
            <a:xfrm flipH="1">
              <a:off x="3222153" y="-990637"/>
              <a:ext cx="121401" cy="1214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Segoe UI" pitchFamily="34" charset="0"/>
                <a:cs typeface="Segoe UI" pitchFamily="34" charset="0"/>
              </a:endParaRPr>
            </a:p>
          </p:txBody>
        </p:sp>
      </p:grpSp>
      <p:sp>
        <p:nvSpPr>
          <p:cNvPr id="114" name="Free-form: Shape 113">
            <a:extLst>
              <a:ext uri="{FF2B5EF4-FFF2-40B4-BE49-F238E27FC236}">
                <a16:creationId xmlns:a16="http://schemas.microsoft.com/office/drawing/2014/main" id="{2E6C32E4-EB6B-6A10-3124-64148B97C9B2}"/>
              </a:ext>
            </a:extLst>
          </p:cNvPr>
          <p:cNvSpPr/>
          <p:nvPr userDrawn="1"/>
        </p:nvSpPr>
        <p:spPr bwMode="auto">
          <a:xfrm flipH="1" flipV="1">
            <a:off x="9301878" y="0"/>
            <a:ext cx="2890119" cy="1296237"/>
          </a:xfrm>
          <a:custGeom>
            <a:avLst/>
            <a:gdLst>
              <a:gd name="connsiteX0" fmla="*/ 447685 w 3175561"/>
              <a:gd name="connsiteY0" fmla="*/ 0 h 1424260"/>
              <a:gd name="connsiteX1" fmla="*/ 3016378 w 3175561"/>
              <a:gd name="connsiteY1" fmla="*/ 1211388 h 1424260"/>
              <a:gd name="connsiteX2" fmla="*/ 3175561 w 3175561"/>
              <a:gd name="connsiteY2" fmla="*/ 1424260 h 1424260"/>
              <a:gd name="connsiteX3" fmla="*/ 2245404 w 3175561"/>
              <a:gd name="connsiteY3" fmla="*/ 1424260 h 1424260"/>
              <a:gd name="connsiteX4" fmla="*/ 2115220 w 3175561"/>
              <a:gd name="connsiteY4" fmla="*/ 1305941 h 1424260"/>
              <a:gd name="connsiteX5" fmla="*/ 447685 w 3175561"/>
              <a:gd name="connsiteY5" fmla="*/ 707311 h 1424260"/>
              <a:gd name="connsiteX6" fmla="*/ 179649 w 3175561"/>
              <a:gd name="connsiteY6" fmla="*/ 720846 h 1424260"/>
              <a:gd name="connsiteX7" fmla="*/ 0 w 3175561"/>
              <a:gd name="connsiteY7" fmla="*/ 748264 h 1424260"/>
              <a:gd name="connsiteX8" fmla="*/ 0 w 3175561"/>
              <a:gd name="connsiteY8" fmla="*/ 30825 h 1424260"/>
              <a:gd name="connsiteX9" fmla="*/ 107331 w 3175561"/>
              <a:gd name="connsiteY9" fmla="*/ 17187 h 1424260"/>
              <a:gd name="connsiteX10" fmla="*/ 447685 w 3175561"/>
              <a:gd name="connsiteY10" fmla="*/ 0 h 1424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5561" h="1424260">
                <a:moveTo>
                  <a:pt x="447685" y="0"/>
                </a:moveTo>
                <a:cubicBezTo>
                  <a:pt x="1481822" y="0"/>
                  <a:pt x="2405820" y="471563"/>
                  <a:pt x="3016378" y="1211388"/>
                </a:cubicBezTo>
                <a:lnTo>
                  <a:pt x="3175561" y="1424260"/>
                </a:lnTo>
                <a:lnTo>
                  <a:pt x="2245404" y="1424260"/>
                </a:lnTo>
                <a:lnTo>
                  <a:pt x="2115220" y="1305941"/>
                </a:lnTo>
                <a:cubicBezTo>
                  <a:pt x="1662065" y="931964"/>
                  <a:pt x="1081110" y="707311"/>
                  <a:pt x="447685" y="707311"/>
                </a:cubicBezTo>
                <a:cubicBezTo>
                  <a:pt x="357196" y="707311"/>
                  <a:pt x="267777" y="711896"/>
                  <a:pt x="179649" y="720846"/>
                </a:cubicBezTo>
                <a:lnTo>
                  <a:pt x="0" y="748264"/>
                </a:lnTo>
                <a:lnTo>
                  <a:pt x="0" y="30825"/>
                </a:lnTo>
                <a:lnTo>
                  <a:pt x="107331" y="17187"/>
                </a:lnTo>
                <a:cubicBezTo>
                  <a:pt x="219237" y="5822"/>
                  <a:pt x="332781" y="0"/>
                  <a:pt x="447685" y="0"/>
                </a:cubicBezTo>
                <a:close/>
              </a:path>
            </a:pathLst>
          </a:custGeom>
          <a:pattFill prst="wdUpDiag">
            <a:fgClr>
              <a:srgbClr val="D8E9F6"/>
            </a:fgClr>
            <a:bgClr>
              <a:schemeClr val="bg1"/>
            </a:bgClr>
          </a:patt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117" name="Title 116">
            <a:extLst>
              <a:ext uri="{FF2B5EF4-FFF2-40B4-BE49-F238E27FC236}">
                <a16:creationId xmlns:a16="http://schemas.microsoft.com/office/drawing/2014/main" id="{726A0F59-738A-17C3-7A2E-64FBCC1117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07430" y="2880351"/>
            <a:ext cx="6061176" cy="1231106"/>
          </a:xfrm>
        </p:spPr>
        <p:txBody>
          <a:bodyPr/>
          <a:lstStyle>
            <a:lvl1pPr marL="0" marR="0" indent="0" algn="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lang="en-US" sz="8000" kern="1200" spc="0" baseline="0" dirty="0">
                <a:solidFill>
                  <a:schemeClr val="bg2"/>
                </a:solidFill>
                <a:latin typeface="Segoe UI Semibold"/>
                <a:ea typeface="+mn-ea"/>
                <a:cs typeface="Segoe UI" panose="020B0502040204020203" pitchFamily="34" charset="0"/>
              </a:defRPr>
            </a:lvl1pPr>
          </a:lstStyle>
          <a:p>
            <a:r>
              <a:rPr lang="en-GB"/>
              <a:t>Thank You!</a:t>
            </a:r>
            <a:endParaRPr lang="en-US"/>
          </a:p>
        </p:txBody>
      </p:sp>
      <p:pic>
        <p:nvPicPr>
          <p:cNvPr id="3" name="Graphic 1">
            <a:extLst>
              <a:ext uri="{FF2B5EF4-FFF2-40B4-BE49-F238E27FC236}">
                <a16:creationId xmlns:a16="http://schemas.microsoft.com/office/drawing/2014/main" id="{A5A3B6E8-D834-F40A-40F6-9364B19A964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9748" y="483100"/>
            <a:ext cx="1885273" cy="844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7037544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914804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 - left s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875002"/>
            <a:ext cx="4127692" cy="1107996"/>
          </a:xfrm>
        </p:spPr>
        <p:txBody>
          <a:bodyPr wrap="square" anchor="ctr">
            <a:spAutoFit/>
          </a:bodyPr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1131736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085773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Title Bod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293F757F-855A-DF0C-CFB2-70C988210EF8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65FEC3B1-2C12-280D-D4D7-D6F39D8F5C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EE22CB22-6282-EAA1-CB68-C026ED52FA9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104885-C2CD-47EF-FE76-767323338609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782578" y="1977803"/>
            <a:ext cx="10021722" cy="352764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Body copy here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AC9C42B-FC00-617D-E5EB-B155A76323F8}"/>
              </a:ext>
            </a:extLst>
          </p:cNvPr>
          <p:cNvSpPr/>
          <p:nvPr userDrawn="1"/>
        </p:nvSpPr>
        <p:spPr>
          <a:xfrm>
            <a:off x="11804128" y="7815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17515148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F77DFCF-5A06-D891-32A4-C03591C63C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0CF600B-CFDD-E149-4C3E-973F32322C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FDBAB1-083D-B0E2-3032-7A47CD3F1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</p:spPr>
        <p:txBody>
          <a:bodyPr/>
          <a:lstStyle>
            <a:lvl1pPr>
              <a:defRPr sz="800">
                <a:latin typeface="Graphik Regular" panose="020B0503030202060203" pitchFamily="34" charset="77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76209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: no he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Aptos SemiBold" panose="020B00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5622041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38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4" name="Rectangle: Top Corners Rounded 73">
            <a:extLst>
              <a:ext uri="{FF2B5EF4-FFF2-40B4-BE49-F238E27FC236}">
                <a16:creationId xmlns:a16="http://schemas.microsoft.com/office/drawing/2014/main" id="{9C693E26-EC61-AEAC-C1C4-733CBC83CC4A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07793" y="-1681313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FD46EF-67A1-2B45-C906-05C4ACC2DA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5805591" y="3859456"/>
            <a:ext cx="210652" cy="210652"/>
            <a:chOff x="5214995" y="-1168400"/>
            <a:chExt cx="431800" cy="431800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14ED043E-EA90-195B-771E-CE53479D2BC8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5" name="Rectangle 89">
              <a:extLst>
                <a:ext uri="{FF2B5EF4-FFF2-40B4-BE49-F238E27FC236}">
                  <a16:creationId xmlns:a16="http://schemas.microsoft.com/office/drawing/2014/main" id="{3853106D-E38A-371E-B378-89F7601572D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B2872BD-57A1-5A98-BBEC-120407B23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8689384" y="3859456"/>
            <a:ext cx="210652" cy="210652"/>
            <a:chOff x="5214995" y="-1168400"/>
            <a:chExt cx="431800" cy="431800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DC271353-C79B-E3BF-32F5-48C1A526FF02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9" name="Rectangle 89">
              <a:extLst>
                <a:ext uri="{FF2B5EF4-FFF2-40B4-BE49-F238E27FC236}">
                  <a16:creationId xmlns:a16="http://schemas.microsoft.com/office/drawing/2014/main" id="{B93F1E4A-9BA7-C4D0-83D8-2451A1DEAD80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6309360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principles.5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1921914374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4" name="Rectangle: Top Corners Rounded 73">
            <a:extLst>
              <a:ext uri="{FF2B5EF4-FFF2-40B4-BE49-F238E27FC236}">
                <a16:creationId xmlns:a16="http://schemas.microsoft.com/office/drawing/2014/main" id="{9C693E26-EC61-AEAC-C1C4-733CBC83CC4A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07793" y="-1681313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FD46EF-67A1-2B45-C906-05C4ACC2DA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5805591" y="3859456"/>
            <a:ext cx="210652" cy="210652"/>
            <a:chOff x="5214995" y="-1168400"/>
            <a:chExt cx="431800" cy="431800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14ED043E-EA90-195B-771E-CE53479D2BC8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5" name="Rectangle 89">
              <a:extLst>
                <a:ext uri="{FF2B5EF4-FFF2-40B4-BE49-F238E27FC236}">
                  <a16:creationId xmlns:a16="http://schemas.microsoft.com/office/drawing/2014/main" id="{3853106D-E38A-371E-B378-89F7601572D3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B2872BD-57A1-5A98-BBEC-120407B23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flipH="1">
            <a:off x="8689384" y="3859456"/>
            <a:ext cx="210652" cy="210652"/>
            <a:chOff x="5214995" y="-1168400"/>
            <a:chExt cx="431800" cy="431800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DC271353-C79B-E3BF-32F5-48C1A526FF02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9" name="Rectangle 89">
              <a:extLst>
                <a:ext uri="{FF2B5EF4-FFF2-40B4-BE49-F238E27FC236}">
                  <a16:creationId xmlns:a16="http://schemas.microsoft.com/office/drawing/2014/main" id="{B93F1E4A-9BA7-C4D0-83D8-2451A1DEAD80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6309360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principles.5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64680195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448797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ACN+MS 2024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293F757F-855A-DF0C-CFB2-70C988210EF8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65FEC3B1-2C12-280D-D4D7-D6F39D8F5C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EE22CB22-6282-EAA1-CB68-C026ED52FA9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</p:spTree>
    <p:extLst>
      <p:ext uri="{BB962C8B-B14F-4D97-AF65-F5344CB8AC3E}">
        <p14:creationId xmlns:p14="http://schemas.microsoft.com/office/powerpoint/2010/main" val="1731048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 - left s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875002"/>
            <a:ext cx="4127692" cy="1107996"/>
          </a:xfrm>
        </p:spPr>
        <p:txBody>
          <a:bodyPr wrap="square" anchor="ctr">
            <a:spAutoFit/>
          </a:bodyPr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9505839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884505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F77DFCF-5A06-D891-32A4-C03591C63C3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836AF37-ECF5-4573-8824-73972BBA9D0A}" type="datetimeFigureOut">
              <a:rPr lang="en-US" smtClean="0"/>
              <a:t>6/6/2025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0CF600B-CFDD-E149-4C3E-973F32322C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FDBAB1-083D-B0E2-3032-7A47CD3F1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CB20294-7463-45E0-952B-417A59F582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87190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D9AD36-9697-7A80-3254-5F3E153B71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957" y="548736"/>
            <a:ext cx="10950086" cy="684055"/>
          </a:xfrm>
        </p:spPr>
        <p:txBody>
          <a:bodyPr/>
          <a:lstStyle>
            <a:lvl1pPr algn="ctr">
              <a:lnSpc>
                <a:spcPct val="90000"/>
              </a:lnSpc>
              <a:defRPr sz="3200">
                <a:latin typeface="Graphik Medium" panose="020B0603030202060203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29" name="Picture 28" descr="Accenture Song">
            <a:extLst>
              <a:ext uri="{FF2B5EF4-FFF2-40B4-BE49-F238E27FC236}">
                <a16:creationId xmlns:a16="http://schemas.microsoft.com/office/drawing/2014/main" id="{8965CD11-D53B-32B0-FD2B-0CBEB35129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75000"/>
          </a:blip>
          <a:srcRect/>
          <a:stretch/>
        </p:blipFill>
        <p:spPr>
          <a:xfrm>
            <a:off x="10455422" y="6343366"/>
            <a:ext cx="1281651" cy="214908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A045E59E-BAD4-29A7-47A1-4CFE154A00A4}"/>
              </a:ext>
            </a:extLst>
          </p:cNvPr>
          <p:cNvSpPr/>
          <p:nvPr userDrawn="1"/>
        </p:nvSpPr>
        <p:spPr>
          <a:xfrm>
            <a:off x="0" y="5775158"/>
            <a:ext cx="12192000" cy="10828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FEE7083A-BF7C-5655-AF77-E2511FAC7FF5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0954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6 profi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F98EEC47-ED49-22D4-6DF3-6DF0246656E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86162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DF09767F-D5D7-96CD-D883-B60DF98E274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2578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0" name="Picture Placeholder 13">
            <a:extLst>
              <a:ext uri="{FF2B5EF4-FFF2-40B4-BE49-F238E27FC236}">
                <a16:creationId xmlns:a16="http://schemas.microsoft.com/office/drawing/2014/main" id="{FBFA117A-152F-50DE-D058-23A4C5BDCC6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37989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184A6BD6-2CE4-4D1F-C72A-6C3A0AF62A9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34404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2" name="Picture Placeholder 13">
            <a:extLst>
              <a:ext uri="{FF2B5EF4-FFF2-40B4-BE49-F238E27FC236}">
                <a16:creationId xmlns:a16="http://schemas.microsoft.com/office/drawing/2014/main" id="{5314B859-F96F-F1C7-A6F2-F4CDAB44FE8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486231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3" name="Text Placeholder 21">
            <a:extLst>
              <a:ext uri="{FF2B5EF4-FFF2-40B4-BE49-F238E27FC236}">
                <a16:creationId xmlns:a16="http://schemas.microsoft.com/office/drawing/2014/main" id="{362A92BE-4248-9F12-5C64-4A823DC66CD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482646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4" name="Picture Placeholder 13">
            <a:extLst>
              <a:ext uri="{FF2B5EF4-FFF2-40B4-BE49-F238E27FC236}">
                <a16:creationId xmlns:a16="http://schemas.microsoft.com/office/drawing/2014/main" id="{43657A5D-F3CF-C9BE-6DEC-DB1F66F004EE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38057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5" name="Text Placeholder 21">
            <a:extLst>
              <a:ext uri="{FF2B5EF4-FFF2-40B4-BE49-F238E27FC236}">
                <a16:creationId xmlns:a16="http://schemas.microsoft.com/office/drawing/2014/main" id="{74DE70BD-CFEC-D5AC-038D-45A8C3E9271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334472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6" name="Picture Placeholder 13">
            <a:extLst>
              <a:ext uri="{FF2B5EF4-FFF2-40B4-BE49-F238E27FC236}">
                <a16:creationId xmlns:a16="http://schemas.microsoft.com/office/drawing/2014/main" id="{254A3C40-FBCE-9FDA-38F2-936265049440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8189883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7" name="Text Placeholder 21">
            <a:extLst>
              <a:ext uri="{FF2B5EF4-FFF2-40B4-BE49-F238E27FC236}">
                <a16:creationId xmlns:a16="http://schemas.microsoft.com/office/drawing/2014/main" id="{029BD4B0-082C-6247-E841-4121D268672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186299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8" name="Picture Placeholder 13">
            <a:extLst>
              <a:ext uri="{FF2B5EF4-FFF2-40B4-BE49-F238E27FC236}">
                <a16:creationId xmlns:a16="http://schemas.microsoft.com/office/drawing/2014/main" id="{AC780212-C27A-7892-AD40-2F697CA1B4FB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041709" y="2057833"/>
            <a:ext cx="1371167" cy="1371167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9" name="Text Placeholder 21">
            <a:extLst>
              <a:ext uri="{FF2B5EF4-FFF2-40B4-BE49-F238E27FC236}">
                <a16:creationId xmlns:a16="http://schemas.microsoft.com/office/drawing/2014/main" id="{B9A860A3-76AB-8F55-927A-81AF4A2FD996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0038125" y="3658770"/>
            <a:ext cx="1371167" cy="934868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41" name="Slide Number Placeholder 1">
            <a:extLst>
              <a:ext uri="{FF2B5EF4-FFF2-40B4-BE49-F238E27FC236}">
                <a16:creationId xmlns:a16="http://schemas.microsoft.com/office/drawing/2014/main" id="{DCF2D2BC-23F6-4560-57B1-CB64FA8189D3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010645AE-B8CC-90D4-0C14-713B57E6D57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0A6922A-0492-056F-4E93-42CDEA6C598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E8BE638-634A-84EA-BFC8-F90F0F0401B2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39527061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: no he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ptos SemiBold" panose="020B00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3692284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38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cenario six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Top Corners Rounded 73">
            <a:extLst>
              <a:ext uri="{FF2B5EF4-FFF2-40B4-BE49-F238E27FC236}">
                <a16:creationId xmlns:a16="http://schemas.microsoft.com/office/drawing/2014/main" id="{69CAD30B-183C-B566-1DD0-14C83947DC2D}"/>
              </a:ext>
            </a:extLst>
          </p:cNvPr>
          <p:cNvSpPr>
            <a:spLocks/>
          </p:cNvSpPr>
          <p:nvPr userDrawn="1"/>
        </p:nvSpPr>
        <p:spPr bwMode="auto">
          <a:xfrm rot="16200000" flipV="1">
            <a:off x="6111708" y="-1675711"/>
            <a:ext cx="2612241" cy="8679949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158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R="0" lvl="0" indent="0" defTabSz="932472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IN" sz="20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cs typeface="Segoe UI" pitchFamily="34" charset="0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195814D-E267-7072-10F7-BF43FCFF4D2E}"/>
              </a:ext>
            </a:extLst>
          </p:cNvPr>
          <p:cNvSpPr>
            <a:spLocks/>
          </p:cNvSpPr>
          <p:nvPr userDrawn="1"/>
        </p:nvSpPr>
        <p:spPr bwMode="auto">
          <a:xfrm>
            <a:off x="2179638" y="304726"/>
            <a:ext cx="4582191" cy="526298"/>
          </a:xfrm>
          <a:prstGeom prst="roundRect">
            <a:avLst/>
          </a:prstGeom>
          <a:solidFill>
            <a:srgbClr val="DDEEF8"/>
          </a:solidFill>
          <a:ln>
            <a:solidFill>
              <a:schemeClr val="bg1"/>
            </a:solidFill>
            <a:headEnd type="none" w="med" len="med"/>
            <a:tailEnd type="none" w="med" len="med"/>
          </a:ln>
          <a:effectLst>
            <a:outerShdw blurRad="254000" algn="ctr" rotWithShape="0">
              <a:schemeClr val="bg1">
                <a:lumMod val="75000"/>
                <a:alpha val="3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11480" tIns="91440" rIns="9144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742">
              <a:spcBef>
                <a:spcPts val="1200"/>
              </a:spcBef>
              <a:buSzPct val="100000"/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Step 5 Top">
            <a:extLst>
              <a:ext uri="{FF2B5EF4-FFF2-40B4-BE49-F238E27FC236}">
                <a16:creationId xmlns:a16="http://schemas.microsoft.com/office/drawing/2014/main" id="{6A995B05-0623-381A-BC20-075E020B55F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11388" y="1026303"/>
            <a:ext cx="2431246" cy="1131079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kumimoji="0" lang="en-US" sz="1050" b="0" i="0" u="none" strike="noStrike" kern="100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FD8A26-5C7E-ACBF-9993-A64D1853B2F4}"/>
              </a:ext>
            </a:extLst>
          </p:cNvPr>
          <p:cNvSpPr txBox="1">
            <a:spLocks/>
          </p:cNvSpPr>
          <p:nvPr userDrawn="1"/>
        </p:nvSpPr>
        <p:spPr>
          <a:xfrm>
            <a:off x="0" y="304726"/>
            <a:ext cx="2431247" cy="526298"/>
          </a:xfrm>
          <a:custGeom>
            <a:avLst/>
            <a:gdLst>
              <a:gd name="connsiteX0" fmla="*/ 1993 w 2431247"/>
              <a:gd name="connsiteY0" fmla="*/ 0 h 526298"/>
              <a:gd name="connsiteX1" fmla="*/ 2338766 w 2431247"/>
              <a:gd name="connsiteY1" fmla="*/ 0 h 526298"/>
              <a:gd name="connsiteX2" fmla="*/ 2431247 w 2431247"/>
              <a:gd name="connsiteY2" fmla="*/ 92481 h 526298"/>
              <a:gd name="connsiteX3" fmla="*/ 2431247 w 2431247"/>
              <a:gd name="connsiteY3" fmla="*/ 433817 h 526298"/>
              <a:gd name="connsiteX4" fmla="*/ 2338766 w 2431247"/>
              <a:gd name="connsiteY4" fmla="*/ 526298 h 526298"/>
              <a:gd name="connsiteX5" fmla="*/ 1993 w 2431247"/>
              <a:gd name="connsiteY5" fmla="*/ 526298 h 526298"/>
              <a:gd name="connsiteX6" fmla="*/ 0 w 2431247"/>
              <a:gd name="connsiteY6" fmla="*/ 525896 h 526298"/>
              <a:gd name="connsiteX7" fmla="*/ 0 w 2431247"/>
              <a:gd name="connsiteY7" fmla="*/ 402 h 5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1247" h="526298">
                <a:moveTo>
                  <a:pt x="1993" y="0"/>
                </a:moveTo>
                <a:lnTo>
                  <a:pt x="2338766" y="0"/>
                </a:lnTo>
                <a:cubicBezTo>
                  <a:pt x="2389842" y="0"/>
                  <a:pt x="2431247" y="41405"/>
                  <a:pt x="2431247" y="92481"/>
                </a:cubicBezTo>
                <a:lnTo>
                  <a:pt x="2431247" y="433817"/>
                </a:lnTo>
                <a:cubicBezTo>
                  <a:pt x="2431247" y="484893"/>
                  <a:pt x="2389842" y="526298"/>
                  <a:pt x="2338766" y="526298"/>
                </a:cubicBezTo>
                <a:lnTo>
                  <a:pt x="1993" y="526298"/>
                </a:lnTo>
                <a:lnTo>
                  <a:pt x="0" y="525896"/>
                </a:lnTo>
                <a:lnTo>
                  <a:pt x="0" y="402"/>
                </a:lnTo>
                <a:close/>
              </a:path>
            </a:pathLst>
          </a:custGeom>
          <a:gradFill flip="none" rotWithShape="1">
            <a:gsLst>
              <a:gs pos="35000">
                <a:srgbClr val="0078D4"/>
              </a:gs>
              <a:gs pos="0">
                <a:srgbClr val="C03BC4"/>
              </a:gs>
            </a:gsLst>
            <a:path path="circle">
              <a:fillToRect l="100000" t="100000"/>
            </a:path>
            <a:tileRect r="-100000" b="-100000"/>
          </a:gradFill>
          <a:effectLst/>
        </p:spPr>
        <p:txBody>
          <a:bodyPr vert="horz" wrap="square" lIns="310896" tIns="0" rIns="0" bIns="0" rtlCol="0" anchor="ctr" anchorCtr="0">
            <a:noAutofit/>
          </a:bodyPr>
          <a:lstStyle>
            <a:lvl1pPr marL="0" marR="0" indent="0" algn="ctr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1200" b="1" i="0" kern="1200" spc="0" baseline="0">
                <a:solidFill>
                  <a:srgbClr val="FFFFFF"/>
                </a:solidFill>
                <a:latin typeface="Segoe UI Semibold" panose="020B0502040204020203" pitchFamily="34" charset="0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40" name="Title 12">
            <a:extLst>
              <a:ext uri="{FF2B5EF4-FFF2-40B4-BE49-F238E27FC236}">
                <a16:creationId xmlns:a16="http://schemas.microsoft.com/office/drawing/2014/main" id="{26B05CF8-4E6B-B8CC-5AA9-B8ED44639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7" y="383209"/>
            <a:ext cx="2043116" cy="369332"/>
          </a:xfrm>
        </p:spPr>
        <p:txBody>
          <a:bodyPr anchor="ctr"/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</a:t>
            </a:r>
          </a:p>
        </p:txBody>
      </p:sp>
      <p:sp>
        <p:nvSpPr>
          <p:cNvPr id="75" name="Scenario Level">
            <a:extLst>
              <a:ext uri="{FF2B5EF4-FFF2-40B4-BE49-F238E27FC236}">
                <a16:creationId xmlns:a16="http://schemas.microsoft.com/office/drawing/2014/main" id="{1BB75DAB-4D8A-2933-BB52-0C94AA4816E3}"/>
              </a:ext>
            </a:extLst>
          </p:cNvPr>
          <p:cNvSpPr txBox="1"/>
          <p:nvPr userDrawn="1"/>
        </p:nvSpPr>
        <p:spPr>
          <a:xfrm>
            <a:off x="10895070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Scenario level:</a:t>
            </a:r>
          </a:p>
        </p:txBody>
      </p:sp>
      <p:sp>
        <p:nvSpPr>
          <p:cNvPr id="5" name="Level">
            <a:extLst>
              <a:ext uri="{FF2B5EF4-FFF2-40B4-BE49-F238E27FC236}">
                <a16:creationId xmlns:a16="http://schemas.microsoft.com/office/drawing/2014/main" id="{D78A2D53-01ED-9D74-9712-451C6F321482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0430351" y="521099"/>
            <a:ext cx="1456966" cy="175614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0078D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r>
              <a:rPr lang="en-US"/>
              <a:t>Click to edit </a:t>
            </a:r>
          </a:p>
        </p:txBody>
      </p:sp>
      <p:sp>
        <p:nvSpPr>
          <p:cNvPr id="84" name="Available with">
            <a:extLst>
              <a:ext uri="{FF2B5EF4-FFF2-40B4-BE49-F238E27FC236}">
                <a16:creationId xmlns:a16="http://schemas.microsoft.com/office/drawing/2014/main" id="{8D8427AA-F015-D373-46E2-2EB1053D80CE}"/>
              </a:ext>
            </a:extLst>
          </p:cNvPr>
          <p:cNvSpPr txBox="1"/>
          <p:nvPr userDrawn="1"/>
        </p:nvSpPr>
        <p:spPr>
          <a:xfrm>
            <a:off x="9126798" y="358721"/>
            <a:ext cx="9922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cs typeface="Segoe UI Semibold" panose="020B0502040204020203" pitchFamily="34" charset="0"/>
              </a:rPr>
              <a:t>Available with:</a:t>
            </a:r>
          </a:p>
        </p:txBody>
      </p:sp>
      <p:sp>
        <p:nvSpPr>
          <p:cNvPr id="103" name="Licenses">
            <a:extLst>
              <a:ext uri="{FF2B5EF4-FFF2-40B4-BE49-F238E27FC236}">
                <a16:creationId xmlns:a16="http://schemas.microsoft.com/office/drawing/2014/main" id="{6B562108-00FE-5F42-7550-13BB7DE58EA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149557" y="521100"/>
            <a:ext cx="2969488" cy="169277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100" b="0" i="0" spc="0" baseline="0">
                <a:solidFill>
                  <a:srgbClr val="C03BC4"/>
                </a:solidFill>
                <a:latin typeface="+mj-lt"/>
                <a:cs typeface="Segoe UI Semibold" panose="020B0502040204020203" pitchFamily="34" charset="0"/>
              </a:defRPr>
            </a:lvl1pPr>
            <a:lvl2pPr marL="228600" indent="0" algn="r">
              <a:spcBef>
                <a:spcPts val="0"/>
              </a:spcBef>
              <a:buNone/>
              <a:defRPr sz="1100" spc="-20" baseline="0">
                <a:solidFill>
                  <a:srgbClr val="B1B3B3"/>
                </a:solidFill>
              </a:defRPr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Click to edit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216CED8-8F45-B380-FB1B-B9408979340F}"/>
              </a:ext>
            </a:extLst>
          </p:cNvPr>
          <p:cNvCxnSpPr/>
          <p:nvPr userDrawn="1"/>
        </p:nvCxnSpPr>
        <p:spPr>
          <a:xfrm>
            <a:off x="10357789" y="358721"/>
            <a:ext cx="0" cy="331655"/>
          </a:xfrm>
          <a:prstGeom prst="line">
            <a:avLst/>
          </a:prstGeom>
          <a:ln>
            <a:solidFill>
              <a:srgbClr val="B1B3B3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82157D41-F80D-AE68-F668-478CD741D47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03808" y="429376"/>
            <a:ext cx="4108470" cy="27699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spc="-50" baseline="0">
                <a:solidFill>
                  <a:schemeClr val="tx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8467A5F-7BA2-6E3A-1EFE-31FAA4F5B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805591" y="1247214"/>
            <a:ext cx="210652" cy="210652"/>
            <a:chOff x="5214995" y="-1168400"/>
            <a:chExt cx="431800" cy="43180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14AE07-2437-886C-64BF-90FCDB18900D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47" name="Rectangle 89">
              <a:extLst>
                <a:ext uri="{FF2B5EF4-FFF2-40B4-BE49-F238E27FC236}">
                  <a16:creationId xmlns:a16="http://schemas.microsoft.com/office/drawing/2014/main" id="{F1304105-F302-1DA2-7A52-41BBBCC44EED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32FE7B-F07D-C499-EA83-97D8A5B9D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689384" y="1247214"/>
            <a:ext cx="210652" cy="210652"/>
            <a:chOff x="5214995" y="-1168400"/>
            <a:chExt cx="431800" cy="43180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D7ABAD2-6246-A1F3-5E86-044B3D8C307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59" name="Rectangle 89">
              <a:extLst>
                <a:ext uri="{FF2B5EF4-FFF2-40B4-BE49-F238E27FC236}">
                  <a16:creationId xmlns:a16="http://schemas.microsoft.com/office/drawing/2014/main" id="{0E6F2315-5317-6C1E-5DF8-4BE9FE7C7CA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9B13FA4-84C5-6F46-C1BB-22875F9B20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5400000">
            <a:off x="11648565" y="3486389"/>
            <a:ext cx="210652" cy="210652"/>
            <a:chOff x="5214995" y="-1168400"/>
            <a:chExt cx="431800" cy="43180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7D4A430-8084-5075-B04A-2E8CDD118B76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62" name="Rectangle 89">
              <a:extLst>
                <a:ext uri="{FF2B5EF4-FFF2-40B4-BE49-F238E27FC236}">
                  <a16:creationId xmlns:a16="http://schemas.microsoft.com/office/drawing/2014/main" id="{ABE5358E-92F9-96A5-6FDB-150E91A8AF78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80" name="Text Placeholder 11">
            <a:extLst>
              <a:ext uri="{FF2B5EF4-FFF2-40B4-BE49-F238E27FC236}">
                <a16:creationId xmlns:a16="http://schemas.microsoft.com/office/drawing/2014/main" id="{05961624-9C51-A7B8-2A60-97B4BCCF5D7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182890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Step 1 Title">
            <a:extLst>
              <a:ext uri="{FF2B5EF4-FFF2-40B4-BE49-F238E27FC236}">
                <a16:creationId xmlns:a16="http://schemas.microsoft.com/office/drawing/2014/main" id="{7E33DF77-DD28-CC24-9FC2-0AD434BCF4C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182890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Step 1 Top">
            <a:extLst>
              <a:ext uri="{FF2B5EF4-FFF2-40B4-BE49-F238E27FC236}">
                <a16:creationId xmlns:a16="http://schemas.microsoft.com/office/drawing/2014/main" id="{4B00355E-1235-20E9-A051-604C9CFEC8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182890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Step 1 Title">
            <a:extLst>
              <a:ext uri="{FF2B5EF4-FFF2-40B4-BE49-F238E27FC236}">
                <a16:creationId xmlns:a16="http://schemas.microsoft.com/office/drawing/2014/main" id="{2F0B0E91-BF30-3362-2F5C-B3C5D2B134A1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066682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2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1" name="Step 1 Top">
            <a:extLst>
              <a:ext uri="{FF2B5EF4-FFF2-40B4-BE49-F238E27FC236}">
                <a16:creationId xmlns:a16="http://schemas.microsoft.com/office/drawing/2014/main" id="{4F227FB4-9BBF-2C43-E0ED-95EC51590A0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6066682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2" name="Text Placeholder 11">
            <a:extLst>
              <a:ext uri="{FF2B5EF4-FFF2-40B4-BE49-F238E27FC236}">
                <a16:creationId xmlns:a16="http://schemas.microsoft.com/office/drawing/2014/main" id="{A792B995-CAB9-3EE3-9521-7A8C4BAE128C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50475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3" name="Step 1 Title">
            <a:extLst>
              <a:ext uri="{FF2B5EF4-FFF2-40B4-BE49-F238E27FC236}">
                <a16:creationId xmlns:a16="http://schemas.microsoft.com/office/drawing/2014/main" id="{78B57A65-16AE-5996-C81D-89A1171052D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50475" y="111247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3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Step 1 Top">
            <a:extLst>
              <a:ext uri="{FF2B5EF4-FFF2-40B4-BE49-F238E27FC236}">
                <a16:creationId xmlns:a16="http://schemas.microsoft.com/office/drawing/2014/main" id="{6B743263-A0E0-B08F-8640-1A6F2A474017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50475" y="1438715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C2F211B-3573-06B9-E31E-1BD1F5F8E1D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066682" y="2725494"/>
            <a:ext cx="2572262" cy="712876"/>
          </a:xfrm>
          <a:prstGeom prst="roundRect">
            <a:avLst>
              <a:gd name="adj" fmla="val 9576"/>
            </a:avLst>
          </a:prstGeom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  <a:lvl3pPr>
              <a:defRPr lang="en-US" dirty="0"/>
            </a:lvl3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2" name="Text Placeholder 11">
            <a:extLst>
              <a:ext uri="{FF2B5EF4-FFF2-40B4-BE49-F238E27FC236}">
                <a16:creationId xmlns:a16="http://schemas.microsoft.com/office/drawing/2014/main" id="{B7B6A3B2-F891-96DB-EDD6-15440AF2E8C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182890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104" name="Step 1 Title">
            <a:extLst>
              <a:ext uri="{FF2B5EF4-FFF2-40B4-BE49-F238E27FC236}">
                <a16:creationId xmlns:a16="http://schemas.microsoft.com/office/drawing/2014/main" id="{0F93BF10-EBCF-85EF-D1B2-A7563451D76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3182890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6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Step 1 Top">
            <a:extLst>
              <a:ext uri="{FF2B5EF4-FFF2-40B4-BE49-F238E27FC236}">
                <a16:creationId xmlns:a16="http://schemas.microsoft.com/office/drawing/2014/main" id="{C1C2FA4E-D061-ECCE-C8BB-24C647D6010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182890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Step 1 Title">
            <a:extLst>
              <a:ext uri="{FF2B5EF4-FFF2-40B4-BE49-F238E27FC236}">
                <a16:creationId xmlns:a16="http://schemas.microsoft.com/office/drawing/2014/main" id="{9CB910C7-53F5-CD35-F7B3-ED8F5DD4F6A1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066682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5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0" name="Step 1 Top">
            <a:extLst>
              <a:ext uri="{FF2B5EF4-FFF2-40B4-BE49-F238E27FC236}">
                <a16:creationId xmlns:a16="http://schemas.microsoft.com/office/drawing/2014/main" id="{E81FD2D6-1B95-AE76-667E-A7ADD3CD3A50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066682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1" name="Text Placeholder 11">
            <a:extLst>
              <a:ext uri="{FF2B5EF4-FFF2-40B4-BE49-F238E27FC236}">
                <a16:creationId xmlns:a16="http://schemas.microsoft.com/office/drawing/2014/main" id="{FC68DE7A-EB9D-4A01-4BAC-B775ADA5B66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8950475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wrap="square" lIns="0" tIns="0" rIns="0" bIns="0" rtlCol="0" anchor="b">
            <a:noAutofit/>
          </a:bodyPr>
          <a:lstStyle>
            <a:lvl1pPr marL="0" indent="0">
              <a:buNone/>
              <a:defRPr lang="en-US" sz="900" dirty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2" name="Step 1 Title">
            <a:extLst>
              <a:ext uri="{FF2B5EF4-FFF2-40B4-BE49-F238E27FC236}">
                <a16:creationId xmlns:a16="http://schemas.microsoft.com/office/drawing/2014/main" id="{A1FCE115-20B6-1C4D-4833-053AE41AEBD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8950475" y="3725103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indent="-114300" algn="l">
              <a:buFont typeface="+mj-lt"/>
              <a:buAutoNum type="arabicPeriod" startAt="4"/>
              <a:defRPr sz="1000" b="0" i="0">
                <a:solidFill>
                  <a:schemeClr val="tx1"/>
                </a:solidFill>
                <a:latin typeface="+mj-lt"/>
                <a:cs typeface="Segoe UI Semibold" panose="020B0502040204020203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3" name="Step 1 Top">
            <a:extLst>
              <a:ext uri="{FF2B5EF4-FFF2-40B4-BE49-F238E27FC236}">
                <a16:creationId xmlns:a16="http://schemas.microsoft.com/office/drawing/2014/main" id="{3D5F63B4-9275-D6B7-3A0E-699C0C868EA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50475" y="4050957"/>
            <a:ext cx="2572262" cy="626701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4" name="Text Placeholder 11">
            <a:extLst>
              <a:ext uri="{FF2B5EF4-FFF2-40B4-BE49-F238E27FC236}">
                <a16:creationId xmlns:a16="http://schemas.microsoft.com/office/drawing/2014/main" id="{10084D1F-A3DD-D1B3-2BFA-AD9C1194CE60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6066682" y="5334522"/>
            <a:ext cx="2572262" cy="712876"/>
          </a:xfrm>
          <a:prstGeom prst="roundRect">
            <a:avLst>
              <a:gd name="adj" fmla="val 9576"/>
            </a:avLst>
          </a:prstGeom>
          <a:solidFill>
            <a:schemeClr val="bg1">
              <a:lumMod val="95000"/>
              <a:alpha val="50000"/>
            </a:schemeClr>
          </a:solidFill>
        </p:spPr>
        <p:txBody>
          <a:bodyPr lIns="0" tIns="0" rIns="0" bIns="0" anchor="b">
            <a:noAutofit/>
          </a:bodyPr>
          <a:lstStyle>
            <a:lvl1pPr marL="0" indent="0">
              <a:spcBef>
                <a:spcPts val="0"/>
              </a:spcBef>
              <a:spcAft>
                <a:spcPts val="100"/>
              </a:spcAft>
              <a:buNone/>
              <a:defRPr sz="900"/>
            </a:lvl1pPr>
            <a:lvl2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2pPr>
            <a:lvl3pPr marL="0" indent="0">
              <a:spcBef>
                <a:spcPts val="0"/>
              </a:spcBef>
              <a:spcAft>
                <a:spcPts val="100"/>
              </a:spcAft>
              <a:buNone/>
              <a:defRPr sz="900">
                <a:latin typeface="+mj-lt"/>
              </a:defRPr>
            </a:lvl3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2"/>
            <a:r>
              <a:rPr lang="en-US"/>
              <a:t>Level 2</a:t>
            </a:r>
          </a:p>
        </p:txBody>
      </p:sp>
      <p:sp>
        <p:nvSpPr>
          <p:cNvPr id="7" name="Footnote">
            <a:extLst>
              <a:ext uri="{FF2B5EF4-FFF2-40B4-BE49-F238E27FC236}">
                <a16:creationId xmlns:a16="http://schemas.microsoft.com/office/drawing/2014/main" id="{AC05EA29-0447-0506-FB1B-E11117B0DF2E}"/>
              </a:ext>
            </a:extLst>
          </p:cNvPr>
          <p:cNvSpPr txBox="1">
            <a:spLocks/>
          </p:cNvSpPr>
          <p:nvPr userDrawn="1"/>
        </p:nvSpPr>
        <p:spPr>
          <a:xfrm>
            <a:off x="320040" y="5998803"/>
            <a:ext cx="9597418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700" kern="1200" spc="0" baseline="0">
                <a:solidFill>
                  <a:schemeClr val="tx1"/>
                </a:solidFill>
                <a:latin typeface="+mn-lt"/>
                <a:ea typeface="+mn-ea"/>
                <a:cs typeface="Segoe UI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1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or the Microsoft 365 Copilot Chat mobile app and set toggle to “Web”.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2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Access M365 Copilot Chat at </a:t>
            </a:r>
            <a:r>
              <a:rPr lang="en-US" noProof="0">
                <a:solidFill>
                  <a:schemeClr val="tx1"/>
                </a:solidFill>
                <a:latin typeface="+mn-lt"/>
                <a:hlinkClick r:id="rId2"/>
              </a:rPr>
              <a:t>m365copilot.com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, the Microsoft 365 Copilot Chat mobile app, or the M365 Copilot Chat app in Teams, and set toggle to “Work”.</a:t>
            </a:r>
          </a:p>
          <a:p>
            <a:r>
              <a:rPr lang="en-US" baseline="30000" noProof="0">
                <a:solidFill>
                  <a:schemeClr val="tx1"/>
                </a:solidFill>
                <a:latin typeface="+mn-lt"/>
              </a:rPr>
              <a:t>3</a:t>
            </a:r>
            <a:r>
              <a:rPr lang="en-US" noProof="0">
                <a:solidFill>
                  <a:schemeClr val="tx1"/>
                </a:solidFill>
                <a:latin typeface="+mn-lt"/>
              </a:rPr>
              <a:t>Agents allow Copilot to access your organization-specific apps. In the past this would have required an API call to get data from a system of record.</a:t>
            </a:r>
          </a:p>
          <a:p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Segoe UI" panose="020B0502040204020203" pitchFamily="34" charset="0"/>
              </a:rPr>
              <a:t>The content in this example scenario is for demonstration purposes only. You should evaluate how Copilot aligns with your organization’s business processes, regulatory requirements, and responsible AI principles.</a:t>
            </a: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A1FD8182-9192-3293-3C25-613D50894B80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>
          <a:xfrm>
            <a:off x="320721" y="4709762"/>
            <a:ext cx="1131651" cy="219456"/>
          </a:xfrm>
          <a:prstGeom prst="roundRect">
            <a:avLst>
              <a:gd name="adj" fmla="val 50000"/>
            </a:avLst>
          </a:prstGeom>
          <a:solidFill>
            <a:srgbClr val="C03BC4"/>
          </a:solidFill>
          <a:ln w="12700">
            <a:solidFill>
              <a:srgbClr val="C03BC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DD81CAF3-1B44-C8D0-3BB0-F3DD087633F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20721" y="3467940"/>
            <a:ext cx="1131650" cy="219456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 w="12700">
            <a:solidFill>
              <a:srgbClr val="0078D4"/>
            </a:solidFill>
          </a:ln>
          <a:effectLst>
            <a:outerShdw blurRad="63500" dist="63500" dir="2700000" algn="tl" rotWithShape="0">
              <a:prstClr val="black">
                <a:alpha val="20000"/>
              </a:prstClr>
            </a:outerShdw>
          </a:effectLst>
        </p:spPr>
        <p:txBody>
          <a:bodyPr lIns="0" tIns="36576" rIns="0" bIns="36576" anchor="ctr">
            <a:noAutofit/>
          </a:bodyPr>
          <a:lstStyle>
            <a:lvl1pPr marL="0" indent="0" algn="ctr">
              <a:buNone/>
              <a:defRPr sz="900">
                <a:solidFill>
                  <a:schemeClr val="bg1"/>
                </a:solidFill>
                <a:latin typeface="+mj-lt"/>
              </a:defRPr>
            </a:lvl1pPr>
            <a:lvl2pPr marL="228600" indent="0">
              <a:buNone/>
              <a:defRPr/>
            </a:lvl2pPr>
          </a:lstStyle>
          <a:p>
            <a:pPr lvl="0"/>
            <a:r>
              <a:rPr lang="en-US"/>
              <a:t>Click to edit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85F7F5-629E-9848-5530-5E22915E5A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10800000">
            <a:off x="8706865" y="3865058"/>
            <a:ext cx="210652" cy="210652"/>
            <a:chOff x="5214995" y="-1168400"/>
            <a:chExt cx="431800" cy="43180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BA35EB5-1CCE-07E5-D98D-E2CE7966E784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9" name="Rectangle 89">
              <a:extLst>
                <a:ext uri="{FF2B5EF4-FFF2-40B4-BE49-F238E27FC236}">
                  <a16:creationId xmlns:a16="http://schemas.microsoft.com/office/drawing/2014/main" id="{09754E23-14AC-E93B-8CD0-017310BC5DF6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EC4D5-F4F3-FD05-51E3-1CBBD33EF1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 rot="10800000">
            <a:off x="5831616" y="3866381"/>
            <a:ext cx="210652" cy="210652"/>
            <a:chOff x="5214995" y="-1168400"/>
            <a:chExt cx="431800" cy="4318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4371CCE-0C0E-1B39-3EFD-D030B251D361}"/>
                </a:ext>
              </a:extLst>
            </p:cNvPr>
            <p:cNvSpPr/>
            <p:nvPr/>
          </p:nvSpPr>
          <p:spPr bwMode="auto">
            <a:xfrm>
              <a:off x="5214995" y="-1168400"/>
              <a:ext cx="431800" cy="431800"/>
            </a:xfrm>
            <a:prstGeom prst="ellipse">
              <a:avLst/>
            </a:prstGeom>
            <a:gradFill flip="none" rotWithShape="1">
              <a:gsLst>
                <a:gs pos="60000">
                  <a:srgbClr val="0078D4"/>
                </a:gs>
                <a:gs pos="4000">
                  <a:srgbClr val="C03BC4"/>
                </a:gs>
              </a:gsLst>
              <a:path path="circle">
                <a:fillToRect l="100000" t="100000"/>
              </a:path>
              <a:tileRect r="-100000" b="-100000"/>
            </a:gra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defTabSz="932742">
                <a:spcBef>
                  <a:spcPct val="20000"/>
                </a:spcBef>
                <a:buSzPct val="90000"/>
              </a:pPr>
              <a:endParaRPr lang="en-US" sz="2000" b="1">
                <a:solidFill>
                  <a:schemeClr val="bg1"/>
                </a:solidFill>
                <a:latin typeface="+mj-lt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7F31363F-39CC-F0C1-3154-555D06FC36DE}"/>
                </a:ext>
              </a:extLst>
            </p:cNvPr>
            <p:cNvSpPr/>
            <p:nvPr/>
          </p:nvSpPr>
          <p:spPr bwMode="auto">
            <a:xfrm rot="2700000">
              <a:off x="5334303" y="-1026795"/>
              <a:ext cx="148589" cy="1485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7921DAF6-6EAB-A378-E669-ED33CA1C7C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33280" y="6409515"/>
            <a:ext cx="401004" cy="365125"/>
          </a:xfrm>
        </p:spPr>
        <p:txBody>
          <a:bodyPr/>
          <a:lstStyle>
            <a:lvl1pPr algn="ctr">
              <a:defRPr lang="en-US" sz="8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BCB20294-7463-45E0-952B-417A59F582B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17721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584200" y="2302670"/>
            <a:ext cx="9144000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sz="4000" spc="-50" baseline="0">
                <a:solidFill>
                  <a:schemeClr val="tx1"/>
                </a:solidFill>
                <a:latin typeface="+mj-lt"/>
                <a:cs typeface="Segoe Sans Display" pitchFamily="2" charset="0"/>
              </a:defRPr>
            </a:lvl1pPr>
          </a:lstStyle>
          <a:p>
            <a:r>
              <a:rPr lang="en-US"/>
              <a:t>Event name or </a:t>
            </a:r>
            <a:br>
              <a:rPr lang="en-US"/>
            </a:br>
            <a:r>
              <a:rPr lang="en-US"/>
              <a:t>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4200" y="3962400"/>
            <a:ext cx="9144000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sz="1600" spc="0" baseline="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pPr lvl="0"/>
            <a:r>
              <a:rPr lang="en-US"/>
              <a:t>Speaker name or subtitle text</a:t>
            </a:r>
          </a:p>
        </p:txBody>
      </p:sp>
      <p:pic>
        <p:nvPicPr>
          <p:cNvPr id="16" name="Picture 15" descr="A logo of a company&#10;&#10;Description automatically generated">
            <a:extLst>
              <a:ext uri="{FF2B5EF4-FFF2-40B4-BE49-F238E27FC236}">
                <a16:creationId xmlns:a16="http://schemas.microsoft.com/office/drawing/2014/main" id="{DD0AF0F7-CB9D-430F-0371-DEAB62BB5B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448" t="32535" r="14401" b="28160"/>
          <a:stretch/>
        </p:blipFill>
        <p:spPr>
          <a:xfrm>
            <a:off x="571500" y="581978"/>
            <a:ext cx="1454782" cy="343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58975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613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584200" y="2302670"/>
            <a:ext cx="4080397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sz="4000" spc="-50" baseline="0">
                <a:solidFill>
                  <a:schemeClr val="tx1"/>
                </a:solidFill>
                <a:latin typeface="+mj-lt"/>
                <a:cs typeface="Segoe Sans Display" pitchFamily="2" charset="0"/>
              </a:defRPr>
            </a:lvl1pPr>
          </a:lstStyle>
          <a:p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4200" y="3962400"/>
            <a:ext cx="4080397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sz="1600" spc="0" baseline="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pPr lvl="0"/>
            <a:r>
              <a:rPr lang="en-US"/>
              <a:t>Speaker name or subtitle text</a:t>
            </a:r>
          </a:p>
        </p:txBody>
      </p:sp>
      <p:pic>
        <p:nvPicPr>
          <p:cNvPr id="8" name="Picture 7" descr="A logo of a company&#10;&#10;Description automatically generated">
            <a:extLst>
              <a:ext uri="{FF2B5EF4-FFF2-40B4-BE49-F238E27FC236}">
                <a16:creationId xmlns:a16="http://schemas.microsoft.com/office/drawing/2014/main" id="{51065696-BF77-547A-924A-9F4AB38AD4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448" t="32535" r="14401" b="28160"/>
          <a:stretch/>
        </p:blipFill>
        <p:spPr>
          <a:xfrm>
            <a:off x="571500" y="581978"/>
            <a:ext cx="1454782" cy="343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5610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613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584200" y="2302670"/>
            <a:ext cx="5511800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sz="4000" spc="-50" baseline="0">
                <a:solidFill>
                  <a:schemeClr val="tx1"/>
                </a:solidFill>
                <a:latin typeface="+mj-lt"/>
                <a:cs typeface="Segoe Sans Display" pitchFamily="2" charset="0"/>
              </a:defRPr>
            </a:lvl1pPr>
          </a:lstStyle>
          <a:p>
            <a:r>
              <a:rPr lang="en-US"/>
              <a:t>Event name or 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4200" y="3962400"/>
            <a:ext cx="5511800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sz="1600" spc="0" baseline="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pPr lvl="0"/>
            <a:r>
              <a:rPr lang="en-US"/>
              <a:t>Speaker name or subtitle text</a:t>
            </a:r>
          </a:p>
        </p:txBody>
      </p:sp>
      <p:pic>
        <p:nvPicPr>
          <p:cNvPr id="11" name="Picture 10" descr="A logo of a company&#10;&#10;Description automatically generated">
            <a:extLst>
              <a:ext uri="{FF2B5EF4-FFF2-40B4-BE49-F238E27FC236}">
                <a16:creationId xmlns:a16="http://schemas.microsoft.com/office/drawing/2014/main" id="{CAE62B93-42FC-5FEC-B67B-BA687583F3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448" t="32535" r="14401" b="28160"/>
          <a:stretch/>
        </p:blipFill>
        <p:spPr>
          <a:xfrm>
            <a:off x="571500" y="581978"/>
            <a:ext cx="1454782" cy="343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4717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613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replaceable imag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584200" y="2302670"/>
            <a:ext cx="4495800" cy="1231106"/>
          </a:xfrm>
          <a:noFill/>
        </p:spPr>
        <p:txBody>
          <a:bodyPr wrap="square" lIns="0" tIns="0" rIns="0" bIns="0" anchor="b" anchorCtr="0">
            <a:spAutoFit/>
          </a:bodyPr>
          <a:lstStyle>
            <a:lvl1pPr>
              <a:defRPr sz="4000" spc="-50" baseline="0">
                <a:solidFill>
                  <a:schemeClr val="tx1"/>
                </a:solidFill>
                <a:latin typeface="+mj-lt"/>
                <a:cs typeface="Segoe Sans Display" pitchFamily="2" charset="0"/>
              </a:defRPr>
            </a:lvl1pPr>
          </a:lstStyle>
          <a:p>
            <a:r>
              <a:rPr lang="en-US"/>
              <a:t>Event name or </a:t>
            </a:r>
            <a:br>
              <a:rPr lang="en-US"/>
            </a:br>
            <a:r>
              <a:rPr lang="en-US"/>
              <a:t>presentation title 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4200" y="3962400"/>
            <a:ext cx="4495800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buNone/>
              <a:defRPr sz="1600" spc="0" baseline="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pPr lvl="0"/>
            <a:r>
              <a:rPr lang="en-US"/>
              <a:t>Speaker name or subtitle text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D0AF0F7-CB9D-430F-0371-DEAB62BB5B4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3" b="23633"/>
          <a:stretch/>
        </p:blipFill>
        <p:spPr>
          <a:xfrm>
            <a:off x="396403" y="581978"/>
            <a:ext cx="1454782" cy="343851"/>
          </a:xfrm>
          <a:prstGeom prst="rect">
            <a:avLst/>
          </a:prstGeom>
        </p:spPr>
      </p:pic>
      <p:sp>
        <p:nvSpPr>
          <p:cNvPr id="2" name="Picture Placeholder" descr="Picture placeholder">
            <a:extLst>
              <a:ext uri="{FF2B5EF4-FFF2-40B4-BE49-F238E27FC236}">
                <a16:creationId xmlns:a16="http://schemas.microsoft.com/office/drawing/2014/main" id="{9BD5030A-DADA-E973-A194-2BD6C3CE6D4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tx2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</p:spTree>
    <p:extLst>
      <p:ext uri="{BB962C8B-B14F-4D97-AF65-F5344CB8AC3E}">
        <p14:creationId xmlns:p14="http://schemas.microsoft.com/office/powerpoint/2010/main" val="5046057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228">
          <p15:clr>
            <a:srgbClr val="5ACBF0"/>
          </p15:clr>
        </p15:guide>
        <p15:guide id="2" orient="horz" pos="2496">
          <p15:clr>
            <a:srgbClr val="5ACBF0"/>
          </p15:clr>
        </p15:guide>
        <p15:guide id="3" pos="6132">
          <p15:clr>
            <a:srgbClr val="5ACBF0"/>
          </p15:clr>
        </p15:guide>
        <p15:guide id="4" orient="horz" pos="216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FCFEFD-88E5-4869-B5C3-1611B0B50E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8A212C2-8B30-4835-8711-AA981B6CFBE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84200" y="1435100"/>
            <a:ext cx="11018838" cy="483393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9662A5-6E2F-47B0-9B6E-E87983D37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27CBDD-49E9-BBDF-550B-482E4E570E4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102768178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orient="horz" pos="1272">
          <p15:clr>
            <a:srgbClr val="5ACBF0"/>
          </p15:clr>
        </p15:guide>
        <p15:guide id="3" orient="horz" pos="288">
          <p15:clr>
            <a:srgbClr val="5ACBF0"/>
          </p15:clr>
        </p15:guide>
        <p15:guide id="5" orient="horz" pos="904">
          <p15:clr>
            <a:srgbClr val="5ACBF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4B655BA-10A4-4A57-89DB-CFFBE1CA1E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586390" y="1434370"/>
            <a:ext cx="11018520" cy="2308324"/>
          </a:xfrm>
        </p:spPr>
        <p:txBody>
          <a:bodyPr wrap="square">
            <a:spAutoFit/>
          </a:bodyPr>
          <a:lstStyle>
            <a:lvl1pPr marL="0" indent="0">
              <a:buNone/>
              <a:defRPr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85800" indent="0">
              <a:buNone/>
              <a:defRPr/>
            </a:lvl4pPr>
            <a:lvl5pPr marL="9144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1363FF4-6EF0-D2BC-8DFE-19CC89CD927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369466551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905">
          <p15:clr>
            <a:srgbClr val="5ACBF0"/>
          </p15:clr>
        </p15:guide>
        <p15:guide id="4" orient="horz" pos="1272">
          <p15:clr>
            <a:srgbClr val="5ACBF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E2550-DA43-453C-A328-33C740E65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4B7A288-CDAC-4184-9F73-137C95F5E643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584200" y="1435100"/>
            <a:ext cx="5211763" cy="48339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CEC22105-78D6-4753-94FA-3DA949361A9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389688" y="1435100"/>
            <a:ext cx="5219700" cy="48339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F6A123D-3A27-499F-9210-3E0D7CED39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CDC3595B-25C2-CF43-259D-75A3671E70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57561912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276">
          <p15:clr>
            <a:srgbClr val="5ACBF0"/>
          </p15:clr>
        </p15:guide>
        <p15:guide id="3" orient="horz" pos="904">
          <p15:clr>
            <a:srgbClr val="5ACBF0"/>
          </p15:clr>
        </p15:guide>
        <p15:guide id="4" pos="3660">
          <p15:clr>
            <a:srgbClr val="5ACBF0"/>
          </p15:clr>
        </p15:guide>
        <p15:guide id="5" pos="4024">
          <p15:clr>
            <a:srgbClr val="5ACBF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876633-3E8D-4CF4-A5D4-D4E9D88A6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584200" y="1435100"/>
            <a:ext cx="5212080" cy="1649682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800" b="0">
                <a:latin typeface="Segoe Sans Display" pitchFamily="2" charset="0"/>
                <a:cs typeface="Segoe Sans Display" pitchFamily="2" charset="0"/>
              </a:defRPr>
            </a:lvl1pPr>
            <a:lvl2pPr marL="255588" indent="0">
              <a:buFont typeface="Wingdings" panose="05000000000000000000" pitchFamily="2" charset="2"/>
              <a:buNone/>
              <a:defRPr sz="2000" b="0"/>
            </a:lvl2pPr>
            <a:lvl3pPr marL="450850" indent="0">
              <a:buFont typeface="Wingdings" panose="05000000000000000000" pitchFamily="2" charset="2"/>
              <a:buNone/>
              <a:tabLst/>
              <a:defRPr sz="1600" b="0"/>
            </a:lvl3pPr>
            <a:lvl4pPr marL="652462" indent="0">
              <a:buFont typeface="Wingdings" panose="05000000000000000000" pitchFamily="2" charset="2"/>
              <a:buNone/>
              <a:defRPr sz="1400" b="0"/>
            </a:lvl4pPr>
            <a:lvl5pPr marL="854075" indent="0">
              <a:buFont typeface="Wingdings" panose="05000000000000000000" pitchFamily="2" charset="2"/>
              <a:buNone/>
              <a:tabLst/>
              <a:defRPr sz="1400" b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8E9CDCB4-03E1-4763-B83E-A1334BCDB0C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97171" y="1435100"/>
            <a:ext cx="5212080" cy="1649682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800" b="0">
                <a:latin typeface="Segoe Sans Display" pitchFamily="2" charset="0"/>
                <a:cs typeface="Segoe Sans Display" pitchFamily="2" charset="0"/>
              </a:defRPr>
            </a:lvl1pPr>
            <a:lvl2pPr marL="255588" indent="0">
              <a:buFont typeface="Wingdings" panose="05000000000000000000" pitchFamily="2" charset="2"/>
              <a:buNone/>
              <a:defRPr sz="2000" b="0"/>
            </a:lvl2pPr>
            <a:lvl3pPr marL="450850" indent="0">
              <a:buFont typeface="Wingdings" panose="05000000000000000000" pitchFamily="2" charset="2"/>
              <a:buNone/>
              <a:tabLst/>
              <a:defRPr sz="1600" b="0"/>
            </a:lvl3pPr>
            <a:lvl4pPr marL="652462" indent="0">
              <a:buFont typeface="Wingdings" panose="05000000000000000000" pitchFamily="2" charset="2"/>
              <a:buNone/>
              <a:defRPr sz="1400" b="0"/>
            </a:lvl4pPr>
            <a:lvl5pPr marL="854075" indent="0">
              <a:buFont typeface="Wingdings" panose="05000000000000000000" pitchFamily="2" charset="2"/>
              <a:buNone/>
              <a:tabLst/>
              <a:defRPr sz="1400" b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3A3D27F9-7D19-8ECF-C50E-71D515E54BB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79987208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272">
          <p15:clr>
            <a:srgbClr val="5ACBF0"/>
          </p15:clr>
        </p15:guide>
        <p15:guide id="3" orient="horz" pos="904">
          <p15:clr>
            <a:srgbClr val="5ACBF0"/>
          </p15:clr>
        </p15:guide>
        <p15:guide id="4" pos="3656">
          <p15:clr>
            <a:srgbClr val="5ACBF0"/>
          </p15:clr>
        </p15:guide>
        <p15:guide id="5" pos="4024">
          <p15:clr>
            <a:srgbClr val="5ACBF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Profile 1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F98EEC47-ED49-22D4-6DF3-6DF0246656E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86163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DF09767F-D5D7-96CD-D883-B60DF98E274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2579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0" name="Picture Placeholder 13">
            <a:extLst>
              <a:ext uri="{FF2B5EF4-FFF2-40B4-BE49-F238E27FC236}">
                <a16:creationId xmlns:a16="http://schemas.microsoft.com/office/drawing/2014/main" id="{FBFA117A-152F-50DE-D058-23A4C5BDCC6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64046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184A6BD6-2CE4-4D1F-C72A-6C3A0AF62A9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63804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2" name="Picture Placeholder 13">
            <a:extLst>
              <a:ext uri="{FF2B5EF4-FFF2-40B4-BE49-F238E27FC236}">
                <a16:creationId xmlns:a16="http://schemas.microsoft.com/office/drawing/2014/main" id="{5314B859-F96F-F1C7-A6F2-F4CDAB44FE8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541928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3" name="Text Placeholder 21">
            <a:extLst>
              <a:ext uri="{FF2B5EF4-FFF2-40B4-BE49-F238E27FC236}">
                <a16:creationId xmlns:a16="http://schemas.microsoft.com/office/drawing/2014/main" id="{362A92BE-4248-9F12-5C64-4A823DC66CD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38763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4" name="Picture Placeholder 13">
            <a:extLst>
              <a:ext uri="{FF2B5EF4-FFF2-40B4-BE49-F238E27FC236}">
                <a16:creationId xmlns:a16="http://schemas.microsoft.com/office/drawing/2014/main" id="{43657A5D-F3CF-C9BE-6DEC-DB1F66F004EE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19811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5" name="Text Placeholder 21">
            <a:extLst>
              <a:ext uri="{FF2B5EF4-FFF2-40B4-BE49-F238E27FC236}">
                <a16:creationId xmlns:a16="http://schemas.microsoft.com/office/drawing/2014/main" id="{74DE70BD-CFEC-D5AC-038D-45A8C3E9271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425557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6" name="Picture Placeholder 13">
            <a:extLst>
              <a:ext uri="{FF2B5EF4-FFF2-40B4-BE49-F238E27FC236}">
                <a16:creationId xmlns:a16="http://schemas.microsoft.com/office/drawing/2014/main" id="{254A3C40-FBCE-9FDA-38F2-936265049440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8297693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7" name="Text Placeholder 21">
            <a:extLst>
              <a:ext uri="{FF2B5EF4-FFF2-40B4-BE49-F238E27FC236}">
                <a16:creationId xmlns:a16="http://schemas.microsoft.com/office/drawing/2014/main" id="{029BD4B0-082C-6247-E841-4121D268672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297693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38" name="Picture Placeholder 13">
            <a:extLst>
              <a:ext uri="{FF2B5EF4-FFF2-40B4-BE49-F238E27FC236}">
                <a16:creationId xmlns:a16="http://schemas.microsoft.com/office/drawing/2014/main" id="{AC780212-C27A-7892-AD40-2F697CA1B4FB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75575" y="1611888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39" name="Text Placeholder 21">
            <a:extLst>
              <a:ext uri="{FF2B5EF4-FFF2-40B4-BE49-F238E27FC236}">
                <a16:creationId xmlns:a16="http://schemas.microsoft.com/office/drawing/2014/main" id="{B9A860A3-76AB-8F55-927A-81AF4A2FD996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0171990" y="2833778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43" name="Picture Placeholder 13">
            <a:extLst>
              <a:ext uri="{FF2B5EF4-FFF2-40B4-BE49-F238E27FC236}">
                <a16:creationId xmlns:a16="http://schemas.microsoft.com/office/drawing/2014/main" id="{B85DC842-7677-883B-AF21-94D156613624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786163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44" name="Text Placeholder 21">
            <a:extLst>
              <a:ext uri="{FF2B5EF4-FFF2-40B4-BE49-F238E27FC236}">
                <a16:creationId xmlns:a16="http://schemas.microsoft.com/office/drawing/2014/main" id="{12FF48D2-158D-8077-50AE-1ED5DE94875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82579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45" name="Picture Placeholder 13">
            <a:extLst>
              <a:ext uri="{FF2B5EF4-FFF2-40B4-BE49-F238E27FC236}">
                <a16:creationId xmlns:a16="http://schemas.microsoft.com/office/drawing/2014/main" id="{DEAEB710-FC81-CF06-E6D3-899875B3DCCD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664046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46" name="Text Placeholder 21">
            <a:extLst>
              <a:ext uri="{FF2B5EF4-FFF2-40B4-BE49-F238E27FC236}">
                <a16:creationId xmlns:a16="http://schemas.microsoft.com/office/drawing/2014/main" id="{7BCA3163-CC15-CDC9-63F1-33C33181060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663804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47" name="Picture Placeholder 13">
            <a:extLst>
              <a:ext uri="{FF2B5EF4-FFF2-40B4-BE49-F238E27FC236}">
                <a16:creationId xmlns:a16="http://schemas.microsoft.com/office/drawing/2014/main" id="{4C3005C4-1E0F-AF0A-84EF-8D37DB9CA839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541928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48" name="Text Placeholder 21">
            <a:extLst>
              <a:ext uri="{FF2B5EF4-FFF2-40B4-BE49-F238E27FC236}">
                <a16:creationId xmlns:a16="http://schemas.microsoft.com/office/drawing/2014/main" id="{2D35DCDE-9962-0D2F-82D7-1300A841BD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538763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49" name="Picture Placeholder 13">
            <a:extLst>
              <a:ext uri="{FF2B5EF4-FFF2-40B4-BE49-F238E27FC236}">
                <a16:creationId xmlns:a16="http://schemas.microsoft.com/office/drawing/2014/main" id="{2D266D90-66CF-31DA-0254-411EE92B517C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6419811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50" name="Text Placeholder 21">
            <a:extLst>
              <a:ext uri="{FF2B5EF4-FFF2-40B4-BE49-F238E27FC236}">
                <a16:creationId xmlns:a16="http://schemas.microsoft.com/office/drawing/2014/main" id="{C8DD522C-5536-1333-C084-763A664A1DA5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25557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51" name="Picture Placeholder 13">
            <a:extLst>
              <a:ext uri="{FF2B5EF4-FFF2-40B4-BE49-F238E27FC236}">
                <a16:creationId xmlns:a16="http://schemas.microsoft.com/office/drawing/2014/main" id="{D0D8CBCE-06A4-E765-1085-B7F161459294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8297693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52" name="Text Placeholder 21">
            <a:extLst>
              <a:ext uri="{FF2B5EF4-FFF2-40B4-BE49-F238E27FC236}">
                <a16:creationId xmlns:a16="http://schemas.microsoft.com/office/drawing/2014/main" id="{27B2DB71-DF99-89F6-B388-F9D68F68BB1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297693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53" name="Picture Placeholder 13">
            <a:extLst>
              <a:ext uri="{FF2B5EF4-FFF2-40B4-BE49-F238E27FC236}">
                <a16:creationId xmlns:a16="http://schemas.microsoft.com/office/drawing/2014/main" id="{834F51A1-98E9-54B7-0070-6351890E7990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10175575" y="4019994"/>
            <a:ext cx="1117452" cy="1117452"/>
          </a:xfrm>
          <a:solidFill>
            <a:schemeClr val="bg1">
              <a:lumMod val="95000"/>
            </a:schemeClr>
          </a:solidFill>
        </p:spPr>
        <p:txBody>
          <a:bodyPr lIns="91440" tIns="0"/>
          <a:lstStyle>
            <a:lvl1pPr marL="0" indent="0">
              <a:buNone/>
              <a:defRPr sz="1799" b="0"/>
            </a:lvl1pPr>
          </a:lstStyle>
          <a:p>
            <a:r>
              <a:rPr lang="en-GB"/>
              <a:t>Add profile photo</a:t>
            </a:r>
            <a:endParaRPr lang="en-US"/>
          </a:p>
        </p:txBody>
      </p:sp>
      <p:sp>
        <p:nvSpPr>
          <p:cNvPr id="54" name="Text Placeholder 21">
            <a:extLst>
              <a:ext uri="{FF2B5EF4-FFF2-40B4-BE49-F238E27FC236}">
                <a16:creationId xmlns:a16="http://schemas.microsoft.com/office/drawing/2014/main" id="{75FF7D3F-C6B6-6E64-EECE-62956ECADA0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10171990" y="5241884"/>
            <a:ext cx="1117452" cy="761885"/>
          </a:xfrm>
        </p:spPr>
        <p:txBody>
          <a:bodyPr/>
          <a:lstStyle>
            <a:lvl1pPr marL="0" indent="0">
              <a:lnSpc>
                <a:spcPct val="8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400" b="0" i="0">
                <a:latin typeface="Graphik Medium" panose="020B0503030202060203" pitchFamily="34" charset="77"/>
              </a:defRPr>
            </a:lvl1pPr>
            <a:lvl2pPr marL="0" indent="0">
              <a:spcAft>
                <a:spcPts val="600"/>
              </a:spcAft>
              <a:buNone/>
              <a:defRPr sz="1200" b="0" i="0">
                <a:latin typeface="Graphik Light" panose="020B0403030202060203" pitchFamily="34" charset="77"/>
              </a:defRPr>
            </a:lvl2pPr>
            <a:lvl3pPr marL="0" indent="0">
              <a:spcAft>
                <a:spcPts val="600"/>
              </a:spcAft>
              <a:buNone/>
              <a:defRPr sz="1200"/>
            </a:lvl3pPr>
            <a:lvl4pPr marL="182770" indent="-182770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First name</a:t>
            </a:r>
            <a:br>
              <a:rPr lang="en-US"/>
            </a:br>
            <a:r>
              <a:rPr lang="en-US"/>
              <a:t>Last name</a:t>
            </a:r>
          </a:p>
          <a:p>
            <a:pPr lvl="1"/>
            <a:r>
              <a:rPr lang="en-US"/>
              <a:t>Role 12pt</a:t>
            </a:r>
          </a:p>
        </p:txBody>
      </p:sp>
      <p:sp>
        <p:nvSpPr>
          <p:cNvPr id="56" name="Slide Number Placeholder 1">
            <a:extLst>
              <a:ext uri="{FF2B5EF4-FFF2-40B4-BE49-F238E27FC236}">
                <a16:creationId xmlns:a16="http://schemas.microsoft.com/office/drawing/2014/main" id="{F8DA6246-B835-CF54-E688-0F0E50E6C7B6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1C0434BA-6FA7-3CC9-EEAF-D173AF0C70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7" y="600637"/>
            <a:ext cx="10506865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Place headline here (20pt)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7324F0F1-2DD6-C854-977E-1E4C27EAE5F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506864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CDEBBBC-F8AF-4EB2-A28B-21CDAB0FE662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38838534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with Subhea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876633-3E8D-4CF4-A5D4-D4E9D88A6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D525736-DEE8-4391-8135-23DE064005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98E90344-0294-48E2-AAF0-601BB99500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84200" y="2084388"/>
            <a:ext cx="5219700" cy="1612749"/>
          </a:xfrm>
        </p:spPr>
        <p:txBody>
          <a:bodyPr>
            <a:spAutoFit/>
          </a:bodyPr>
          <a:lstStyle>
            <a:lvl1pPr marL="171450" indent="-171450">
              <a:defRPr lang="en-US" sz="2400" dirty="0"/>
            </a:lvl1pPr>
            <a:lvl2pPr marL="342900" indent="-171450">
              <a:defRPr lang="en-US" dirty="0"/>
            </a:lvl2pPr>
            <a:lvl3pPr marL="514350" indent="-171450">
              <a:defRPr lang="en-US" dirty="0"/>
            </a:lvl3pPr>
            <a:lvl4pPr marL="666750" indent="-152400">
              <a:defRPr lang="en-US" dirty="0"/>
            </a:lvl4pPr>
            <a:lvl5pPr marL="793750" indent="-120650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B4F729D4-B1F1-45F2-A06A-40234B19C88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397625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1F896FB-325C-4849-B372-8DF0D6C0562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397625" y="2084388"/>
            <a:ext cx="5219700" cy="1612749"/>
          </a:xfrm>
        </p:spPr>
        <p:txBody>
          <a:bodyPr>
            <a:spAutoFit/>
          </a:bodyPr>
          <a:lstStyle>
            <a:lvl1pPr marL="171450" indent="-171450">
              <a:defRPr lang="en-US" sz="2400" dirty="0"/>
            </a:lvl1pPr>
            <a:lvl2pPr marL="342900" indent="-171450">
              <a:defRPr lang="en-US" dirty="0"/>
            </a:lvl2pPr>
            <a:lvl3pPr marL="514350" indent="-171450">
              <a:defRPr lang="en-US" dirty="0"/>
            </a:lvl3pPr>
            <a:lvl4pPr marL="685800" indent="-136525">
              <a:defRPr lang="en-US" dirty="0"/>
            </a:lvl4pPr>
            <a:lvl5pPr marL="793750" indent="-120650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C112CDB0-015D-94C2-ECEE-970711F59EB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198131198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311">
          <p15:clr>
            <a:srgbClr val="5ACBF0"/>
          </p15:clr>
        </p15:guide>
        <p15:guide id="4" pos="3656">
          <p15:clr>
            <a:srgbClr val="5ACBF0"/>
          </p15:clr>
        </p15:guide>
        <p15:guide id="5" pos="4024">
          <p15:clr>
            <a:srgbClr val="5ACBF0"/>
          </p15:clr>
        </p15:guide>
        <p15:guide id="7" orient="horz" pos="905">
          <p15:clr>
            <a:srgbClr val="5ACBF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Content with Subhea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876633-3E8D-4CF4-A5D4-D4E9D88A6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C2759870-0BEA-44DC-A414-1C70D04E35C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BFEF95FA-F121-4653-B60A-0D068C345462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588963" y="2081212"/>
            <a:ext cx="5214937" cy="4187825"/>
          </a:xfrm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C327262A-D327-4189-AD22-BAD67CF4AB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397625" y="1436688"/>
            <a:ext cx="5219700" cy="430887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47F8EAA9-0E64-4589-A234-BC31685BE7D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394451" y="2081212"/>
            <a:ext cx="5214937" cy="4187825"/>
          </a:xfrm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ADFBB8-E1C1-D5AB-8154-CBA2D9EFB6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 userDrawn="1"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4" name="Text Placeholder 4">
            <a:extLst>
              <a:ext uri="{FF2B5EF4-FFF2-40B4-BE49-F238E27FC236}">
                <a16:creationId xmlns:a16="http://schemas.microsoft.com/office/drawing/2014/main" id="{A51E17F0-59B9-3EAE-0FC7-A1EBDE8F7BB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40375388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1311">
          <p15:clr>
            <a:srgbClr val="5ACBF0"/>
          </p15:clr>
        </p15:guide>
        <p15:guide id="4" pos="3656">
          <p15:clr>
            <a:srgbClr val="5ACBF0"/>
          </p15:clr>
        </p15:guide>
        <p15:guide id="5" pos="4024">
          <p15:clr>
            <a:srgbClr val="5ACBF0"/>
          </p15:clr>
        </p15:guide>
        <p15:guide id="7" orient="horz" pos="905">
          <p15:clr>
            <a:srgbClr val="5ACBF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Bullet with Sub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260F77E-464D-46F7-A8F8-6F281DAB0C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CB20F198-3776-433D-85A8-C2B6AC6235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5217" y="1438275"/>
            <a:ext cx="3264408" cy="677108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2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97BC59AA-6CF8-4091-8008-21AA9AD8E8B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85217" y="2390775"/>
            <a:ext cx="3264408" cy="1760482"/>
          </a:xfrm>
        </p:spPr>
        <p:txBody>
          <a:bodyPr wrap="square">
            <a:spAutoFit/>
          </a:bodyPr>
          <a:lstStyle>
            <a:lvl1pPr marL="176213" indent="-176213">
              <a:defRPr lang="en-US" sz="2000" dirty="0"/>
            </a:lvl1pPr>
            <a:lvl2pPr marL="322263" indent="-150813">
              <a:defRPr lang="en-US" sz="1800" dirty="0"/>
            </a:lvl2pPr>
            <a:lvl3pPr marL="466725" indent="-138113">
              <a:defRPr lang="en-US" dirty="0"/>
            </a:lvl3pPr>
            <a:lvl4pPr marL="595313" indent="-128588">
              <a:defRPr lang="en-US" dirty="0"/>
            </a:lvl4pPr>
            <a:lvl5pPr marL="731838" indent="-122238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11">
            <a:extLst>
              <a:ext uri="{FF2B5EF4-FFF2-40B4-BE49-F238E27FC236}">
                <a16:creationId xmlns:a16="http://schemas.microsoft.com/office/drawing/2014/main" id="{BECED387-BA3E-49B2-8F1E-0E371E09E0A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63796" y="1438275"/>
            <a:ext cx="3264408" cy="677108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2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6B26A1CD-81F9-4C2F-896F-E69757C6658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63796" y="2384135"/>
            <a:ext cx="3264408" cy="1760482"/>
          </a:xfrm>
        </p:spPr>
        <p:txBody>
          <a:bodyPr wrap="square">
            <a:spAutoFit/>
          </a:bodyPr>
          <a:lstStyle>
            <a:lvl1pPr marL="176213" indent="-176213">
              <a:defRPr lang="en-US" sz="2000" dirty="0"/>
            </a:lvl1pPr>
            <a:lvl2pPr marL="398463" indent="-169863">
              <a:defRPr lang="en-US" sz="1800" dirty="0"/>
            </a:lvl2pPr>
            <a:lvl3pPr marL="555625" indent="-157163">
              <a:defRPr lang="en-US" dirty="0"/>
            </a:lvl3pPr>
            <a:lvl4pPr marL="685800" indent="-136525">
              <a:defRPr lang="en-US" dirty="0"/>
            </a:lvl4pPr>
            <a:lvl5pPr marL="800100" indent="-111125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79263A4B-A9A8-4CE5-96A8-6F6EC365E51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342375" y="1438275"/>
            <a:ext cx="3264408" cy="677108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2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2205743D-F71A-4647-9BE4-2900BDA2582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42375" y="2390775"/>
            <a:ext cx="3264408" cy="1760482"/>
          </a:xfrm>
        </p:spPr>
        <p:txBody>
          <a:bodyPr wrap="square">
            <a:spAutoFit/>
          </a:bodyPr>
          <a:lstStyle>
            <a:lvl1pPr marL="176213" indent="-176213">
              <a:defRPr lang="en-US" sz="2000" dirty="0"/>
            </a:lvl1pPr>
            <a:lvl2pPr marL="398463" indent="-169863">
              <a:defRPr lang="en-US" sz="1800" dirty="0"/>
            </a:lvl2pPr>
            <a:lvl3pPr marL="555625" indent="-157163">
              <a:defRPr lang="en-US" dirty="0"/>
            </a:lvl3pPr>
            <a:lvl4pPr marL="685800" indent="-136525">
              <a:defRPr lang="en-US" dirty="0"/>
            </a:lvl4pPr>
            <a:lvl5pPr marL="800100" indent="-111125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496CCFA2-2D28-1617-4A3E-368924E9431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369709222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3" orient="horz" pos="1506">
          <p15:clr>
            <a:srgbClr val="5ACBF0"/>
          </p15:clr>
        </p15:guide>
        <p15:guide id="4" orient="horz" pos="90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2430">
          <p15:clr>
            <a:srgbClr val="5ACBF0"/>
          </p15:clr>
        </p15:guide>
        <p15:guide id="7" pos="2811">
          <p15:clr>
            <a:srgbClr val="5ACBF0"/>
          </p15:clr>
        </p15:guide>
        <p15:guide id="8" pos="4871">
          <p15:clr>
            <a:srgbClr val="5ACBF0"/>
          </p15:clr>
        </p15:guide>
        <p15:guide id="9" pos="5251">
          <p15:clr>
            <a:srgbClr val="5ACBF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Bullet with Sub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87A434B7-D4B9-4D45-A31C-F0CC4D227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2" name="Text Placeholder 11">
            <a:extLst>
              <a:ext uri="{FF2B5EF4-FFF2-40B4-BE49-F238E27FC236}">
                <a16:creationId xmlns:a16="http://schemas.microsoft.com/office/drawing/2014/main" id="{92783506-927E-48F7-8EFC-36257F3E281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1438275"/>
            <a:ext cx="2532063" cy="61555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B6093D3-3EDF-4A80-8450-C5EBB199077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84200" y="2283115"/>
            <a:ext cx="2532063" cy="1698927"/>
          </a:xfrm>
        </p:spPr>
        <p:txBody>
          <a:bodyPr wrap="square">
            <a:spAutoFit/>
          </a:bodyPr>
          <a:lstStyle>
            <a:lvl1pPr marL="141288" indent="-141288">
              <a:defRPr lang="en-US" sz="1800" dirty="0"/>
            </a:lvl1pPr>
            <a:lvl2pPr marL="285750" indent="-125413">
              <a:defRPr lang="en-US" sz="1600" dirty="0"/>
            </a:lvl2pPr>
            <a:lvl3pPr marL="438150" indent="-133350">
              <a:defRPr lang="en-US" dirty="0"/>
            </a:lvl3pPr>
            <a:lvl4pPr marL="566738" indent="-114300">
              <a:defRPr lang="en-US" dirty="0"/>
            </a:lvl4pPr>
            <a:lvl5pPr marL="685800" indent="-109538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Text Placeholder 11">
            <a:extLst>
              <a:ext uri="{FF2B5EF4-FFF2-40B4-BE49-F238E27FC236}">
                <a16:creationId xmlns:a16="http://schemas.microsoft.com/office/drawing/2014/main" id="{438D2C80-6884-451D-8D7D-B69022CCC5C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13125" y="1438275"/>
            <a:ext cx="2533650" cy="61555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7614A884-0AD6-4A85-A432-2B13E7464DA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413125" y="2276475"/>
            <a:ext cx="2532063" cy="1698927"/>
          </a:xfrm>
        </p:spPr>
        <p:txBody>
          <a:bodyPr wrap="square">
            <a:spAutoFit/>
          </a:bodyPr>
          <a:lstStyle>
            <a:lvl1pPr marL="141288" indent="-141288">
              <a:defRPr lang="en-US" sz="1800" dirty="0"/>
            </a:lvl1pPr>
            <a:lvl2pPr marL="285750" indent="-125413">
              <a:defRPr lang="en-US" sz="1600" dirty="0"/>
            </a:lvl2pPr>
            <a:lvl3pPr marL="438150" indent="-133350">
              <a:defRPr lang="en-US" dirty="0"/>
            </a:lvl3pPr>
            <a:lvl4pPr marL="566738" indent="-114300">
              <a:defRPr lang="en-US" dirty="0"/>
            </a:lvl4pPr>
            <a:lvl5pPr marL="685800" indent="-109538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7D8FFDED-9FE5-4D94-8EB0-7D645C10FBF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244208" y="1438275"/>
            <a:ext cx="2532063" cy="61555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D429D954-9297-44FA-B7BD-56586012419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44208" y="2283115"/>
            <a:ext cx="2532063" cy="1698927"/>
          </a:xfrm>
        </p:spPr>
        <p:txBody>
          <a:bodyPr wrap="square">
            <a:spAutoFit/>
          </a:bodyPr>
          <a:lstStyle>
            <a:lvl1pPr marL="141288" indent="-141288">
              <a:defRPr lang="en-US" sz="1800" dirty="0"/>
            </a:lvl1pPr>
            <a:lvl2pPr marL="285750" indent="-125413">
              <a:defRPr lang="en-US" sz="1600" dirty="0"/>
            </a:lvl2pPr>
            <a:lvl3pPr marL="438150" indent="-133350">
              <a:defRPr lang="en-US" dirty="0"/>
            </a:lvl3pPr>
            <a:lvl4pPr marL="566738" indent="-114300">
              <a:defRPr lang="en-US" dirty="0"/>
            </a:lvl4pPr>
            <a:lvl5pPr marL="685800" indent="-109538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04D43B0D-50F8-4F63-AFA3-34A46F42E81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073133" y="1438275"/>
            <a:ext cx="2533650" cy="61555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804CEFDA-6A6F-42D3-B65C-4BE1054C905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073133" y="2276475"/>
            <a:ext cx="2532063" cy="1698927"/>
          </a:xfrm>
        </p:spPr>
        <p:txBody>
          <a:bodyPr wrap="square">
            <a:spAutoFit/>
          </a:bodyPr>
          <a:lstStyle>
            <a:lvl1pPr marL="141288" indent="-141288">
              <a:defRPr lang="en-US" sz="1800" dirty="0"/>
            </a:lvl1pPr>
            <a:lvl2pPr marL="285750" indent="-125413">
              <a:defRPr lang="en-US" sz="1600" dirty="0"/>
            </a:lvl2pPr>
            <a:lvl3pPr marL="438150" indent="-133350">
              <a:defRPr lang="en-US" dirty="0"/>
            </a:lvl3pPr>
            <a:lvl4pPr marL="566738" indent="-114300">
              <a:defRPr lang="en-US" dirty="0"/>
            </a:lvl4pPr>
            <a:lvl5pPr marL="685800" indent="-109538">
              <a:defRPr lang="en-US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8AB70484-C812-6F3C-92DD-F6B2E1A813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61812151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4" orient="horz" pos="90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1963">
          <p15:clr>
            <a:srgbClr val="5ACBF0"/>
          </p15:clr>
        </p15:guide>
        <p15:guide id="7" pos="2150">
          <p15:clr>
            <a:srgbClr val="5ACBF0"/>
          </p15:clr>
        </p15:guide>
        <p15:guide id="8" pos="3746">
          <p15:clr>
            <a:srgbClr val="5ACBF0"/>
          </p15:clr>
        </p15:guide>
        <p15:guide id="9" pos="3934">
          <p15:clr>
            <a:srgbClr val="5ACBF0"/>
          </p15:clr>
        </p15:guide>
        <p15:guide id="10" pos="5530">
          <p15:clr>
            <a:srgbClr val="5ACBF0"/>
          </p15:clr>
        </p15:guide>
        <p15:guide id="11" pos="5716">
          <p15:clr>
            <a:srgbClr val="5ACBF0"/>
          </p15:clr>
        </p15:guide>
        <p15:guide id="12" orient="horz" pos="1436">
          <p15:clr>
            <a:srgbClr val="5ACBF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lumn Bullet with Sub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87A434B7-D4B9-4D45-A31C-F0CC4D227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2" name="Text Placeholder 11">
            <a:extLst>
              <a:ext uri="{FF2B5EF4-FFF2-40B4-BE49-F238E27FC236}">
                <a16:creationId xmlns:a16="http://schemas.microsoft.com/office/drawing/2014/main" id="{92783506-927E-48F7-8EFC-36257F3E281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4200" y="1438275"/>
            <a:ext cx="1965960" cy="49244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text styles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B6093D3-3EDF-4A80-8450-C5EBB199077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84200" y="2283115"/>
            <a:ext cx="1965960" cy="1452705"/>
          </a:xfrm>
        </p:spPr>
        <p:txBody>
          <a:bodyPr wrap="square">
            <a:spAutoFit/>
          </a:bodyPr>
          <a:lstStyle>
            <a:lvl1pPr marL="141288" indent="-141288">
              <a:defRPr lang="en-US" sz="1500" dirty="0"/>
            </a:lvl1pPr>
            <a:lvl2pPr marL="285750" indent="-125413">
              <a:defRPr lang="en-US" sz="1400" dirty="0"/>
            </a:lvl2pPr>
            <a:lvl3pPr marL="438150" indent="-133350">
              <a:defRPr lang="en-US" sz="1400" dirty="0"/>
            </a:lvl3pPr>
            <a:lvl4pPr marL="566738" indent="-114300">
              <a:defRPr lang="en-US" sz="1200" dirty="0"/>
            </a:lvl4pPr>
            <a:lvl5pPr marL="685800" indent="-109538">
              <a:defRPr lang="en-US" sz="1200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Text Placeholder 11">
            <a:extLst>
              <a:ext uri="{FF2B5EF4-FFF2-40B4-BE49-F238E27FC236}">
                <a16:creationId xmlns:a16="http://schemas.microsoft.com/office/drawing/2014/main" id="{438D2C80-6884-451D-8D7D-B69022CCC5C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49007" y="1438275"/>
            <a:ext cx="1965960" cy="49244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text styles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7614A884-0AD6-4A85-A432-2B13E7464DA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49007" y="2276475"/>
            <a:ext cx="1965960" cy="1452705"/>
          </a:xfrm>
        </p:spPr>
        <p:txBody>
          <a:bodyPr wrap="square">
            <a:spAutoFit/>
          </a:bodyPr>
          <a:lstStyle>
            <a:lvl1pPr marL="141288" indent="-141288">
              <a:defRPr lang="en-US" sz="1500" dirty="0"/>
            </a:lvl1pPr>
            <a:lvl2pPr marL="285750" indent="-125413">
              <a:defRPr lang="en-US" sz="1400" dirty="0"/>
            </a:lvl2pPr>
            <a:lvl3pPr marL="438150" indent="-133350">
              <a:defRPr lang="en-US" sz="1400" dirty="0"/>
            </a:lvl3pPr>
            <a:lvl4pPr marL="566738" indent="-114300">
              <a:defRPr lang="en-US" sz="1200" dirty="0"/>
            </a:lvl4pPr>
            <a:lvl5pPr marL="685800" indent="-109538">
              <a:defRPr lang="en-US" sz="1200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7D8FFDED-9FE5-4D94-8EB0-7D645C10FBF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113814" y="1438275"/>
            <a:ext cx="1965960" cy="49244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text styles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D429D954-9297-44FA-B7BD-56586012419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13814" y="2283115"/>
            <a:ext cx="1965960" cy="1452705"/>
          </a:xfrm>
        </p:spPr>
        <p:txBody>
          <a:bodyPr wrap="square">
            <a:spAutoFit/>
          </a:bodyPr>
          <a:lstStyle>
            <a:lvl1pPr marL="141288" indent="-141288">
              <a:defRPr lang="en-US" sz="1500" dirty="0"/>
            </a:lvl1pPr>
            <a:lvl2pPr marL="285750" indent="-125413">
              <a:defRPr lang="en-US" sz="1400" dirty="0"/>
            </a:lvl2pPr>
            <a:lvl3pPr marL="438150" indent="-133350">
              <a:defRPr lang="en-US" sz="1400" dirty="0"/>
            </a:lvl3pPr>
            <a:lvl4pPr marL="566738" indent="-114300">
              <a:defRPr lang="en-US" sz="1200" dirty="0"/>
            </a:lvl4pPr>
            <a:lvl5pPr marL="685800" indent="-109538">
              <a:defRPr lang="en-US" sz="1200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04D43B0D-50F8-4F63-AFA3-34A46F42E8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78621" y="1438275"/>
            <a:ext cx="1965960" cy="49244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text styles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804CEFDA-6A6F-42D3-B65C-4BE1054C905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78621" y="2276475"/>
            <a:ext cx="1965960" cy="1452705"/>
          </a:xfrm>
        </p:spPr>
        <p:txBody>
          <a:bodyPr wrap="square">
            <a:spAutoFit/>
          </a:bodyPr>
          <a:lstStyle>
            <a:lvl1pPr marL="141288" indent="-141288">
              <a:defRPr lang="en-US" sz="1500" dirty="0"/>
            </a:lvl1pPr>
            <a:lvl2pPr marL="285750" indent="-125413">
              <a:defRPr lang="en-US" sz="1400" dirty="0"/>
            </a:lvl2pPr>
            <a:lvl3pPr marL="438150" indent="-133350">
              <a:defRPr lang="en-US" sz="1400" dirty="0"/>
            </a:lvl3pPr>
            <a:lvl4pPr marL="566738" indent="-114300">
              <a:defRPr lang="en-US" sz="1200" dirty="0"/>
            </a:lvl4pPr>
            <a:lvl5pPr marL="685800" indent="-109538">
              <a:defRPr lang="en-US" sz="1200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540485AC-5036-400C-92C3-D3E9EC0252B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43428" y="1438275"/>
            <a:ext cx="1965960" cy="492443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text styles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90290A2-7689-4DF5-971A-36C2D917341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643428" y="2276475"/>
            <a:ext cx="1965960" cy="1452705"/>
          </a:xfrm>
        </p:spPr>
        <p:txBody>
          <a:bodyPr wrap="square">
            <a:spAutoFit/>
          </a:bodyPr>
          <a:lstStyle>
            <a:lvl1pPr marL="141288" indent="-141288">
              <a:defRPr lang="en-US" sz="1500" dirty="0"/>
            </a:lvl1pPr>
            <a:lvl2pPr marL="285750" indent="-125413">
              <a:defRPr lang="en-US" sz="1400" dirty="0"/>
            </a:lvl2pPr>
            <a:lvl3pPr marL="438150" indent="-133350">
              <a:defRPr lang="en-US" sz="1400" dirty="0"/>
            </a:lvl3pPr>
            <a:lvl4pPr marL="566738" indent="-114300">
              <a:defRPr lang="en-US" sz="1200" dirty="0"/>
            </a:lvl4pPr>
            <a:lvl5pPr marL="685800" indent="-109538">
              <a:defRPr lang="en-US" sz="1200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A97F131-E501-E84F-7717-E61457B6D3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34900445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4" orient="horz" pos="90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1610">
          <p15:clr>
            <a:srgbClr val="5ACBF0"/>
          </p15:clr>
        </p15:guide>
        <p15:guide id="7" pos="1795">
          <p15:clr>
            <a:srgbClr val="5ACBF0"/>
          </p15:clr>
        </p15:guide>
        <p15:guide id="8" pos="3035">
          <p15:clr>
            <a:srgbClr val="5ACBF0"/>
          </p15:clr>
        </p15:guide>
        <p15:guide id="9" pos="3221">
          <p15:clr>
            <a:srgbClr val="5ACBF0"/>
          </p15:clr>
        </p15:guide>
        <p15:guide id="10" pos="4461">
          <p15:clr>
            <a:srgbClr val="5ACBF0"/>
          </p15:clr>
        </p15:guide>
        <p15:guide id="11" pos="5890">
          <p15:clr>
            <a:srgbClr val="5ACBF0"/>
          </p15:clr>
        </p15:guide>
        <p15:guide id="12" orient="horz" pos="1436">
          <p15:clr>
            <a:srgbClr val="5ACBF0"/>
          </p15:clr>
        </p15:guide>
        <p15:guide id="13" pos="4646">
          <p15:clr>
            <a:srgbClr val="5ACBF0"/>
          </p15:clr>
        </p15:guide>
        <p15:guide id="14" pos="6072">
          <p15:clr>
            <a:srgbClr val="5ACBF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3134AA3C-2F0D-D667-86A9-3A48F0A2264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1101852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150587087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38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- left s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AAD849-7CFE-4AF7-A7C5-6BBD50C88C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875002"/>
            <a:ext cx="4127692" cy="1107996"/>
          </a:xfrm>
        </p:spPr>
        <p:txBody>
          <a:bodyPr wrap="square" anchor="ctr">
            <a:spAutoFit/>
          </a:bodyPr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9317690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30" orient="horz" pos="288">
          <p15:clr>
            <a:srgbClr val="5ACBF0"/>
          </p15:clr>
        </p15:guide>
        <p15:guide id="32" orient="horz" pos="2160">
          <p15:clr>
            <a:srgbClr val="5ACBF0"/>
          </p15:clr>
        </p15:guide>
        <p15:guide id="33" pos="2976">
          <p15:clr>
            <a:srgbClr val="5ACBF0"/>
          </p15:clr>
        </p15:guide>
        <p15:guide id="34" pos="3336">
          <p15:clr>
            <a:srgbClr val="5ACBF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all title - half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4B2500C4-B436-4E3A-8A91-A02448A774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4200" y="457200"/>
            <a:ext cx="5508419" cy="372410"/>
          </a:xfrm>
        </p:spPr>
        <p:txBody>
          <a:bodyPr tIns="64008"/>
          <a:lstStyle>
            <a:lvl1pPr>
              <a:defRPr sz="2000" spc="0">
                <a:latin typeface="+mj-lt"/>
                <a:cs typeface="Segoe Sans Display" pitchFamily="2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16591084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56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55">
          <p15:clr>
            <a:srgbClr val="A4A3A4"/>
          </p15:clr>
        </p15:guide>
        <p15:guide id="15" pos="3352">
          <p15:clr>
            <a:srgbClr val="A4A3A4"/>
          </p15:clr>
        </p15:guide>
        <p15:guide id="16" pos="3749">
          <p15:clr>
            <a:srgbClr val="A4A3A4"/>
          </p15:clr>
        </p15:guide>
        <p15:guide id="17" pos="3932">
          <p15:clr>
            <a:srgbClr val="A4A3A4"/>
          </p15:clr>
        </p15:guide>
        <p15:guide id="18" pos="4343">
          <p15:clr>
            <a:srgbClr val="A4A3A4"/>
          </p15:clr>
        </p15:guide>
        <p15:guide id="19" pos="4526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  <p15:guide id="31" pos="3840">
          <p15:clr>
            <a:srgbClr val="5ACBF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FCFEFD-88E5-4869-B5C3-1611B0B50E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6583680" cy="5539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8A212C2-8B30-4835-8711-AA981B6CFBE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84200" y="1435100"/>
            <a:ext cx="5394960" cy="483393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9662A5-6E2F-47B0-9B6E-E87983D37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27CBDD-49E9-BBDF-550B-482E4E570E4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200" y="292100"/>
            <a:ext cx="6583680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  <p:pic>
        <p:nvPicPr>
          <p:cNvPr id="3" name="Picture 2" descr="A colorful gradient going from darker blue on the left side to light blue to magenta to orange on the right side">
            <a:extLst>
              <a:ext uri="{FF2B5EF4-FFF2-40B4-BE49-F238E27FC236}">
                <a16:creationId xmlns:a16="http://schemas.microsoft.com/office/drawing/2014/main" id="{B2CFD743-438B-21E8-B2BA-FF8644B73E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8402320" y="3068320"/>
            <a:ext cx="6858000" cy="721360"/>
          </a:xfrm>
          <a:prstGeom prst="roundRect">
            <a:avLst>
              <a:gd name="adj" fmla="val 0"/>
            </a:avLst>
          </a:prstGeom>
        </p:spPr>
      </p:pic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D4F7535E-BABE-1B76-52D3-D100205F62B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43080" y="1866864"/>
            <a:ext cx="5544120" cy="3124272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241300" dist="304800" dir="2700000" sx="101000" sy="101000" algn="ctr" rotWithShape="0">
              <a:srgbClr val="000000">
                <a:alpha val="17000"/>
              </a:srgbClr>
            </a:outerShdw>
          </a:effectLst>
        </p:spPr>
        <p:txBody>
          <a:bodyPr lIns="731520" rIns="731520" bIns="1097280" anchor="ctr" anchorCtr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2000" b="1">
                <a:solidFill>
                  <a:schemeClr val="tx1"/>
                </a:solidFill>
              </a:defRPr>
            </a:lvl1pPr>
          </a:lstStyle>
          <a:p>
            <a:r>
              <a:rPr lang="en-US"/>
              <a:t>Drag &amp; drop your photo here or click or tap icon below to insert</a:t>
            </a:r>
          </a:p>
        </p:txBody>
      </p:sp>
    </p:spTree>
    <p:extLst>
      <p:ext uri="{BB962C8B-B14F-4D97-AF65-F5344CB8AC3E}">
        <p14:creationId xmlns:p14="http://schemas.microsoft.com/office/powerpoint/2010/main" val="258343618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orient="horz" pos="1272">
          <p15:clr>
            <a:srgbClr val="5ACBF0"/>
          </p15:clr>
        </p15:guide>
        <p15:guide id="3" orient="horz" pos="288">
          <p15:clr>
            <a:srgbClr val="5ACBF0"/>
          </p15:clr>
        </p15:guide>
        <p15:guide id="5" orient="horz" pos="888">
          <p15:clr>
            <a:srgbClr val="5ACBF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FCFEFD-88E5-4869-B5C3-1611B0B50E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2875002"/>
            <a:ext cx="3840862" cy="1107996"/>
          </a:xfrm>
        </p:spPr>
        <p:txBody>
          <a:bodyPr anchor="ctr" anchorCtr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9662A5-6E2F-47B0-9B6E-E87983D37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pic>
        <p:nvPicPr>
          <p:cNvPr id="3" name="Picture 2" descr="A colorful gradient going from darker blue on the left side to light blue to magenta to orange on the right side">
            <a:extLst>
              <a:ext uri="{FF2B5EF4-FFF2-40B4-BE49-F238E27FC236}">
                <a16:creationId xmlns:a16="http://schemas.microsoft.com/office/drawing/2014/main" id="{453295D4-3AEF-C922-4A3C-5C3DBD4757A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8402320" y="3068320"/>
            <a:ext cx="6858000" cy="721360"/>
          </a:xfrm>
          <a:prstGeom prst="roundRect">
            <a:avLst>
              <a:gd name="adj" fmla="val 0"/>
            </a:avLst>
          </a:prstGeom>
        </p:spPr>
      </p:pic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D4F7535E-BABE-1B76-52D3-D100205F62B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91125" y="1542284"/>
            <a:ext cx="6696075" cy="3773432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241300" dist="304800" dir="2700000" sx="101000" sy="101000" algn="ctr" rotWithShape="0">
              <a:srgbClr val="000000">
                <a:alpha val="17000"/>
              </a:srgbClr>
            </a:outerShdw>
          </a:effectLst>
        </p:spPr>
        <p:txBody>
          <a:bodyPr lIns="731520" rIns="731520" bIns="1097280" anchor="ctr" anchorCtr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2000" b="1">
                <a:solidFill>
                  <a:schemeClr val="tx1"/>
                </a:solidFill>
              </a:defRPr>
            </a:lvl1pPr>
          </a:lstStyle>
          <a:p>
            <a:r>
              <a:rPr lang="en-US"/>
              <a:t>Drag &amp; drop your photo here or click or tap icon below to insert</a:t>
            </a:r>
          </a:p>
        </p:txBody>
      </p:sp>
    </p:spTree>
    <p:extLst>
      <p:ext uri="{BB962C8B-B14F-4D97-AF65-F5344CB8AC3E}">
        <p14:creationId xmlns:p14="http://schemas.microsoft.com/office/powerpoint/2010/main" val="179904063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orient="horz" pos="1272">
          <p15:clr>
            <a:srgbClr val="5ACBF0"/>
          </p15:clr>
        </p15:guide>
        <p15:guide id="3" orient="horz" pos="288">
          <p15:clr>
            <a:srgbClr val="5ACBF0"/>
          </p15:clr>
        </p15:guide>
        <p15:guide id="5" orient="horz" pos="904">
          <p15:clr>
            <a:srgbClr val="5ACBF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2 Colum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21" name="Slide Number Placeholder 1">
            <a:extLst>
              <a:ext uri="{FF2B5EF4-FFF2-40B4-BE49-F238E27FC236}">
                <a16:creationId xmlns:a16="http://schemas.microsoft.com/office/drawing/2014/main" id="{6134B9DB-0575-A48F-E4AA-0DC87AD5369A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9F3AD177-0F7C-941A-F807-BC2F7B7ABC7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2 Column slide. Place headline here (20pt)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74A44E1-B568-9EE2-C4F3-9F7804AC9556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0FF92A1C-2715-FC28-5F3E-AB4472768089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1498254" y="2369602"/>
            <a:ext cx="4030460" cy="264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1" i="0">
                <a:solidFill>
                  <a:srgbClr val="A100FF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1 title goes here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50B1AFC-01F0-3EEB-AB10-2F5EB3056D56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1498255" y="2781558"/>
            <a:ext cx="4030460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dictumst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Adipiscing</a:t>
            </a:r>
            <a:r>
              <a:rPr lang="en-US" sz="1400">
                <a:latin typeface="Graphik Light" panose="020B0403030202060203" pitchFamily="34" charset="77"/>
              </a:rPr>
              <a:t> non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magna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lorem.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pellentesque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imperdiet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urna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varius</a:t>
            </a:r>
            <a:r>
              <a:rPr lang="en-US" sz="1400">
                <a:latin typeface="Graphik Light" panose="020B0403030202060203" pitchFamily="34" charset="77"/>
              </a:rPr>
              <a:t> cursus at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Sodales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lorem </a:t>
            </a:r>
            <a:r>
              <a:rPr lang="en-US" sz="1400" err="1">
                <a:latin typeface="Graphik Light" panose="020B0403030202060203" pitchFamily="34" charset="77"/>
              </a:rPr>
              <a:t>elit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volutpat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.</a:t>
            </a:r>
          </a:p>
          <a:p>
            <a:pPr lvl="0"/>
            <a:endParaRPr lang="en-US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EF06581D-656C-259D-13EB-9E422B1DED1F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6665125" y="2369602"/>
            <a:ext cx="4030460" cy="264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1" i="0">
                <a:solidFill>
                  <a:schemeClr val="accent2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2 title goes here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296EF2-18D7-8AA2-C2B0-F8FB00A95771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665126" y="2781558"/>
            <a:ext cx="4030460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dictumst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Adipiscing</a:t>
            </a:r>
            <a:r>
              <a:rPr lang="en-US" sz="1400">
                <a:latin typeface="Graphik Light" panose="020B0403030202060203" pitchFamily="34" charset="77"/>
              </a:rPr>
              <a:t> non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magna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lorem.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pellentesque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imperdiet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urna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varius</a:t>
            </a:r>
            <a:r>
              <a:rPr lang="en-US" sz="1400">
                <a:latin typeface="Graphik Light" panose="020B0403030202060203" pitchFamily="34" charset="77"/>
              </a:rPr>
              <a:t> cursus at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Sodales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lorem </a:t>
            </a:r>
            <a:r>
              <a:rPr lang="en-US" sz="1400" err="1">
                <a:latin typeface="Graphik Light" panose="020B0403030202060203" pitchFamily="34" charset="77"/>
              </a:rPr>
              <a:t>elit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volutpat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.</a:t>
            </a:r>
          </a:p>
          <a:p>
            <a:pPr lvl="0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E233381-E75A-3629-B0A3-BFD304470DCF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3132482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hoto Graphic">
    <p:bg>
      <p:bgPr>
        <a:solidFill>
          <a:srgbClr val="FFF8F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6834586-5E35-30D9-D8B4-75A164A4F9C0}"/>
              </a:ext>
            </a:extLst>
          </p:cNvPr>
          <p:cNvSpPr/>
          <p:nvPr userDrawn="1"/>
        </p:nvSpPr>
        <p:spPr bwMode="auto">
          <a:xfrm>
            <a:off x="0" y="2438400"/>
            <a:ext cx="12192000" cy="4419600"/>
          </a:xfrm>
          <a:prstGeom prst="rect">
            <a:avLst/>
          </a:prstGeom>
          <a:solidFill>
            <a:srgbClr val="E1D3C7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chemeClr val="tx1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35C9167-B5C7-4834-AC78-240C8C3EF1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8963"/>
            <a:ext cx="4745164" cy="1514157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/>
              <a:t>Title square photo layout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780C89-4FC1-4FE7-AFCA-1C41A1B094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0" y="2743200"/>
            <a:ext cx="4749800" cy="3525837"/>
          </a:xfrm>
        </p:spPr>
        <p:txBody>
          <a:bodyPr/>
          <a:lstStyle>
            <a:lvl1pPr marL="0" indent="0">
              <a:buNone/>
              <a:defRPr sz="2200">
                <a:latin typeface="+mn-lt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6BDF4B0-32EF-4DA8-9A83-B73DD8310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E18FD0C-FA99-4937-92CD-5CF7F279C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918200" y="1155700"/>
            <a:ext cx="5702300" cy="5465928"/>
          </a:xfrm>
          <a:prstGeom prst="round2SameRect">
            <a:avLst>
              <a:gd name="adj1" fmla="val 2235"/>
              <a:gd name="adj2" fmla="val 0"/>
            </a:avLst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4324"/>
            </a:stretch>
          </a:blipFill>
        </p:spPr>
        <p:txBody>
          <a:bodyPr lIns="0" tIns="91440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1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25C000A-8BFF-12E7-7DFB-FF34728592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93678"/>
          <a:stretch/>
        </p:blipFill>
        <p:spPr>
          <a:xfrm flipV="1">
            <a:off x="5918200" y="6621628"/>
            <a:ext cx="5702300" cy="236372"/>
          </a:xfrm>
          <a:prstGeom prst="round2SameRect">
            <a:avLst>
              <a:gd name="adj1" fmla="val 0"/>
              <a:gd name="adj2" fmla="val 0"/>
            </a:avLst>
          </a:prstGeom>
        </p:spPr>
      </p:pic>
    </p:spTree>
    <p:extLst>
      <p:ext uri="{BB962C8B-B14F-4D97-AF65-F5344CB8AC3E}">
        <p14:creationId xmlns:p14="http://schemas.microsoft.com/office/powerpoint/2010/main" val="421048135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7" orient="horz" pos="1968">
          <p15:clr>
            <a:srgbClr val="5ACBF0"/>
          </p15:clr>
        </p15:guide>
        <p15:guide id="8" orient="horz" pos="2232">
          <p15:clr>
            <a:srgbClr val="5ACBF0"/>
          </p15:clr>
        </p15:guide>
        <p15:guide id="10" pos="3729">
          <p15:clr>
            <a:srgbClr val="C35EA4"/>
          </p15:clr>
        </p15:guide>
        <p15:guide id="11" pos="2993">
          <p15:clr>
            <a:srgbClr val="5ACBF0"/>
          </p15:clr>
        </p15:guide>
        <p15:guide id="12" pos="3543">
          <p15:clr>
            <a:srgbClr val="A4A3A4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hoto Graphic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5C9167-B5C7-4834-AC78-240C8C3EF1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8963"/>
            <a:ext cx="4158362" cy="2535236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/>
              <a:t>Title square photo layout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780C89-4FC1-4FE7-AFCA-1C41A1B094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0" y="3535540"/>
            <a:ext cx="4162425" cy="2733497"/>
          </a:xfrm>
        </p:spPr>
        <p:txBody>
          <a:bodyPr/>
          <a:lstStyle>
            <a:lvl1pPr marL="0" indent="0">
              <a:buNone/>
              <a:defRPr sz="2200">
                <a:latin typeface="+mn-lt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6BDF4B0-32EF-4DA8-9A83-B73DD8310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sp>
        <p:nvSpPr>
          <p:cNvPr id="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E18FD0C-FA99-4937-92CD-5CF7F279C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624513" y="585788"/>
            <a:ext cx="5683249" cy="5683249"/>
          </a:xfrm>
          <a:prstGeom prst="roundRect">
            <a:avLst>
              <a:gd name="adj" fmla="val 3259"/>
            </a:avLst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91440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2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pic>
        <p:nvPicPr>
          <p:cNvPr id="2" name="Picture 1" hidden="1">
            <a:extLst>
              <a:ext uri="{FF2B5EF4-FFF2-40B4-BE49-F238E27FC236}">
                <a16:creationId xmlns:a16="http://schemas.microsoft.com/office/drawing/2014/main" id="{4E2E619B-2D74-9B55-98E1-9E6126DE0DB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93678"/>
          <a:stretch/>
        </p:blipFill>
        <p:spPr>
          <a:xfrm flipV="1">
            <a:off x="5614987" y="6032665"/>
            <a:ext cx="5702300" cy="236372"/>
          </a:xfrm>
          <a:prstGeom prst="round2SameRect">
            <a:avLst>
              <a:gd name="adj1" fmla="val 50000"/>
              <a:gd name="adj2" fmla="val 0"/>
            </a:avLst>
          </a:prstGeom>
        </p:spPr>
      </p:pic>
    </p:spTree>
    <p:extLst>
      <p:ext uri="{BB962C8B-B14F-4D97-AF65-F5344CB8AC3E}">
        <p14:creationId xmlns:p14="http://schemas.microsoft.com/office/powerpoint/2010/main" val="384381909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7" orient="horz" pos="1968">
          <p15:clr>
            <a:srgbClr val="5ACBF0"/>
          </p15:clr>
        </p15:guide>
        <p15:guide id="8" orient="horz" pos="2232">
          <p15:clr>
            <a:srgbClr val="5ACBF0"/>
          </p15:clr>
        </p15:guide>
        <p15:guide id="10" pos="3729">
          <p15:clr>
            <a:srgbClr val="C35EA4"/>
          </p15:clr>
        </p15:guide>
        <p15:guide id="11" pos="2993">
          <p15:clr>
            <a:srgbClr val="5ACBF0"/>
          </p15:clr>
        </p15:guide>
        <p15:guide id="12" pos="3543">
          <p15:clr>
            <a:srgbClr val="A4A3A4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quare Photo Graphic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5C9167-B5C7-4834-AC78-240C8C3EF1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8963"/>
            <a:ext cx="4158362" cy="2535236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/>
              <a:t>Title square photo layout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780C89-4FC1-4FE7-AFCA-1C41A1B094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0" y="3535540"/>
            <a:ext cx="4162425" cy="2733497"/>
          </a:xfrm>
        </p:spPr>
        <p:txBody>
          <a:bodyPr/>
          <a:lstStyle>
            <a:lvl1pPr marL="0" indent="0">
              <a:buNone/>
              <a:defRPr sz="2200">
                <a:latin typeface="+mn-lt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0" name="Picture 9" descr="A close-up of a colorful object&#10;&#10;Description automatically generated">
            <a:extLst>
              <a:ext uri="{FF2B5EF4-FFF2-40B4-BE49-F238E27FC236}">
                <a16:creationId xmlns:a16="http://schemas.microsoft.com/office/drawing/2014/main" id="{89A104E1-D13F-B13B-BB5D-930C8205C89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33999" y="0"/>
            <a:ext cx="6858001" cy="685800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8" name="Picture 7" descr="A colorful gradient going from darker blue on the left side to light blue to magenta to orange on the right side">
            <a:extLst>
              <a:ext uri="{FF2B5EF4-FFF2-40B4-BE49-F238E27FC236}">
                <a16:creationId xmlns:a16="http://schemas.microsoft.com/office/drawing/2014/main" id="{69B64261-FB99-ADE9-26E4-3ECE1E68CF3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0" b="160"/>
          <a:stretch/>
        </p:blipFill>
        <p:spPr>
          <a:xfrm rot="16200000">
            <a:off x="6205856" y="868680"/>
            <a:ext cx="5120640" cy="5120640"/>
          </a:xfrm>
          <a:prstGeom prst="roundRect">
            <a:avLst>
              <a:gd name="adj" fmla="val 2716"/>
            </a:avLst>
          </a:prstGeom>
        </p:spPr>
      </p:pic>
      <p:sp>
        <p:nvSpPr>
          <p:cNvPr id="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E18FD0C-FA99-4937-92CD-5CF7F279C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6705600" y="1371600"/>
            <a:ext cx="4114800" cy="4114800"/>
          </a:xfrm>
          <a:prstGeom prst="roundRect">
            <a:avLst>
              <a:gd name="adj" fmla="val 2346"/>
            </a:avLst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118872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2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6BDF4B0-32EF-4DA8-9A83-B73DD8310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80224018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7" orient="horz" pos="1968">
          <p15:clr>
            <a:srgbClr val="5ACBF0"/>
          </p15:clr>
        </p15:guide>
        <p15:guide id="8" orient="horz" pos="2232">
          <p15:clr>
            <a:srgbClr val="5ACBF0"/>
          </p15:clr>
        </p15:guide>
        <p15:guide id="10" pos="3729">
          <p15:clr>
            <a:srgbClr val="C35EA4"/>
          </p15:clr>
        </p15:guide>
        <p15:guide id="11" pos="2993">
          <p15:clr>
            <a:srgbClr val="5ACBF0"/>
          </p15:clr>
        </p15:guide>
        <p15:guide id="12" pos="3543">
          <p15:clr>
            <a:srgbClr val="A4A3A4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hoto Graphic 4">
    <p:bg>
      <p:bgPr>
        <a:solidFill>
          <a:srgbClr val="FFF8F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B58AEFBE-EE1F-0FBF-5C84-1DF6EC1777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935C9167-B5C7-4834-AC78-240C8C3EF1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8963"/>
            <a:ext cx="4158362" cy="2535236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/>
              <a:t>Title square photo layout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780C89-4FC1-4FE7-AFCA-1C41A1B094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0" y="3535540"/>
            <a:ext cx="4162425" cy="2733497"/>
          </a:xfrm>
        </p:spPr>
        <p:txBody>
          <a:bodyPr/>
          <a:lstStyle>
            <a:lvl1pPr marL="0" indent="0">
              <a:buNone/>
              <a:defRPr sz="2200">
                <a:latin typeface="+mn-lt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E18FD0C-FA99-4937-92CD-5CF7F279C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6705600" y="1371600"/>
            <a:ext cx="4114800" cy="4114800"/>
          </a:xfrm>
          <a:prstGeom prst="roundRect">
            <a:avLst>
              <a:gd name="adj" fmla="val 2602"/>
            </a:avLst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118872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2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6BDF4B0-32EF-4DA8-9A83-B73DD8310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27571629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7" orient="horz" pos="1968">
          <p15:clr>
            <a:srgbClr val="5ACBF0"/>
          </p15:clr>
        </p15:guide>
        <p15:guide id="8" orient="horz" pos="2232">
          <p15:clr>
            <a:srgbClr val="5ACBF0"/>
          </p15:clr>
        </p15:guide>
        <p15:guide id="10" pos="3729">
          <p15:clr>
            <a:srgbClr val="C35EA4"/>
          </p15:clr>
        </p15:guide>
        <p15:guide id="11" pos="2993">
          <p15:clr>
            <a:srgbClr val="5ACBF0"/>
          </p15:clr>
        </p15:guide>
        <p15:guide id="12" pos="3543">
          <p15:clr>
            <a:srgbClr val="A4A3A4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- Square Phot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E18FD0C-FA99-4937-92CD-5CF7F279C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35C9167-B5C7-4834-AC78-240C8C3EF1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8963"/>
            <a:ext cx="4158362" cy="2535236"/>
          </a:xfrm>
        </p:spPr>
        <p:txBody>
          <a:bodyPr anchor="b"/>
          <a:lstStyle>
            <a:lvl1pPr>
              <a:defRPr/>
            </a:lvl1pPr>
          </a:lstStyle>
          <a:p>
            <a:r>
              <a:rPr lang="en-US"/>
              <a:t>Title square photo layout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780C89-4FC1-4FE7-AFCA-1C41A1B094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0" y="3535540"/>
            <a:ext cx="4162425" cy="2733497"/>
          </a:xfrm>
        </p:spPr>
        <p:txBody>
          <a:bodyPr/>
          <a:lstStyle>
            <a:lvl1pPr marL="0" indent="0">
              <a:buNone/>
              <a:defRPr sz="2200">
                <a:latin typeface="+mn-lt"/>
              </a:defRPr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6BDF4B0-32EF-4DA8-9A83-B73DD8310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127993461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7" orient="horz" pos="1968">
          <p15:clr>
            <a:srgbClr val="5ACBF0"/>
          </p15:clr>
        </p15:guide>
        <p15:guide id="8" orient="horz" pos="2226">
          <p15:clr>
            <a:srgbClr val="5ACBF0"/>
          </p15:clr>
        </p15:guide>
        <p15:guide id="10" pos="3729">
          <p15:clr>
            <a:srgbClr val="C35EA4"/>
          </p15:clr>
        </p15:guide>
        <p15:guide id="11" pos="2993">
          <p15:clr>
            <a:srgbClr val="5ACBF0"/>
          </p15:clr>
        </p15:guide>
        <p15:guide id="12" pos="3543">
          <p15:clr>
            <a:srgbClr val="A4A3A4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quare Photo ">
    <p:bg>
      <p:bgPr>
        <a:solidFill>
          <a:srgbClr val="E8E6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F7F87341-ECEA-3B94-51B2-A9E24914685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ED39DE-8DED-DC59-2BDA-C621877CF646}"/>
              </a:ext>
            </a:extLst>
          </p:cNvPr>
          <p:cNvSpPr/>
          <p:nvPr userDrawn="1"/>
        </p:nvSpPr>
        <p:spPr bwMode="auto">
          <a:xfrm>
            <a:off x="0" y="-1"/>
            <a:ext cx="5334000" cy="6857999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0">
                <a:schemeClr val="bg1">
                  <a:shade val="100000"/>
                  <a:satMod val="115000"/>
                  <a:alpha val="22143"/>
                </a:schemeClr>
              </a:gs>
            </a:gsLst>
            <a:lin ang="27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chemeClr val="tx1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B92DE97-5F35-4963-AC7A-96FEB98062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8"/>
            <a:ext cx="4159950" cy="5683249"/>
          </a:xfrm>
        </p:spPr>
        <p:txBody>
          <a:bodyPr anchor="ctr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09A47B-FEF5-47F3-B2DD-A73E7C3234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200061088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5" orient="horz" pos="2160">
          <p15:clr>
            <a:srgbClr val="5ACBF0"/>
          </p15:clr>
        </p15:guide>
        <p15:guide id="6" pos="2991">
          <p15:clr>
            <a:srgbClr val="5ACBF0"/>
          </p15:clr>
        </p15:guide>
        <p15:guide id="7" pos="3728">
          <p15:clr>
            <a:srgbClr val="C35EA4"/>
          </p15:clr>
        </p15:guide>
        <p15:guide id="8" pos="3544">
          <p15:clr>
            <a:srgbClr val="A4A3A4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quare Pho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3D4BC3CE-C968-246E-EAC3-B829FDF59F1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4E2C6C6-B442-4DE7-9C6C-405B900531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2979738"/>
            <a:ext cx="4163125" cy="3289300"/>
          </a:xfrm>
        </p:spPr>
        <p:txBody>
          <a:bodyPr anchor="t"/>
          <a:lstStyle>
            <a:lvl1pPr>
              <a:defRPr sz="2800"/>
            </a:lvl1pPr>
          </a:lstStyle>
          <a:p>
            <a:r>
              <a:rPr lang="en-US"/>
              <a:t>Square photo layout with smaller text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C2F1290-9237-4BEE-AAAC-6708F28626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78700713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2" pos="3360">
          <p15:clr>
            <a:srgbClr val="5ACBF0"/>
          </p15:clr>
        </p15:guide>
        <p15:guide id="3" orient="horz" pos="1877">
          <p15:clr>
            <a:srgbClr val="5ACBF0"/>
          </p15:clr>
        </p15:guide>
        <p15:guide id="4" pos="3731">
          <p15:clr>
            <a:srgbClr val="C35EA4"/>
          </p15:clr>
        </p15:guide>
        <p15:guide id="5" pos="2993">
          <p15:clr>
            <a:srgbClr val="5ACBF0"/>
          </p15:clr>
        </p15:guide>
        <p15:guide id="6" pos="3547">
          <p15:clr>
            <a:srgbClr val="A4A3A4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op horizontal photo an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FEB5B31F-7AD9-4BC6-8D61-62AD801166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0" y="0"/>
            <a:ext cx="12192000" cy="4572000"/>
          </a:xfr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 vert="horz" wrap="square" lIns="0" tIns="1280160" rIns="0" bIns="0" rtlCol="0" anchor="t" anchorCtr="0">
            <a:noAutofit/>
          </a:bodyPr>
          <a:lstStyle>
            <a:lvl1pPr marL="0" indent="0" algn="ctr">
              <a:buNone/>
              <a:defRPr lang="en-US" sz="1400" b="1" dirty="0">
                <a:solidFill>
                  <a:schemeClr val="tx1"/>
                </a:solidFill>
              </a:defRPr>
            </a:lvl1pPr>
          </a:lstStyle>
          <a:p>
            <a:pPr marL="228600" lvl="0" indent="-228600" algn="ctr"/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E01E45-D858-46CB-8C37-2ADA7A8B4F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157216"/>
            <a:ext cx="11018520" cy="1111822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996C37-D0C9-4349-A860-B639C4EB9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5676308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5" orient="horz" pos="2880">
          <p15:clr>
            <a:srgbClr val="5ACBF0"/>
          </p15:clr>
        </p15:guide>
        <p15:guide id="6" orient="horz" pos="3600">
          <p15:clr>
            <a:srgbClr val="5ACBF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horizontal photo an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84EB85E8-62D6-9C5F-D48A-055FCADA251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0" y="2286000"/>
            <a:ext cx="12192000" cy="4572000"/>
          </a:xfr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 vert="horz" wrap="square" lIns="0" tIns="1280160" rIns="0" bIns="0" rtlCol="0" anchor="t" anchorCtr="0">
            <a:noAutofit/>
          </a:bodyPr>
          <a:lstStyle>
            <a:lvl1pPr marL="0" indent="0" algn="ctr">
              <a:buNone/>
              <a:defRPr lang="en-US" sz="1400" b="1" dirty="0">
                <a:solidFill>
                  <a:schemeClr val="tx1"/>
                </a:solidFill>
              </a:defRPr>
            </a:lvl1pPr>
          </a:lstStyle>
          <a:p>
            <a:pPr marL="228600" lvl="0" indent="-228600" algn="ctr"/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45563AC-3A0B-4839-A9DC-F00E8E5411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8"/>
            <a:ext cx="11018520" cy="1114996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6FDE6F-0F4B-446A-A51F-494FB09966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23376040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5" orient="horz" pos="1440">
          <p15:clr>
            <a:srgbClr val="5ACBF0"/>
          </p15:clr>
        </p15:guide>
        <p15:guide id="6" orient="horz" pos="720">
          <p15:clr>
            <a:srgbClr val="5ACBF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27DCA08-1117-4B11-AEFD-AAB2B33543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98323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833B58-0629-4A46-8711-902C16A993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199" y="5689600"/>
            <a:ext cx="5367528" cy="579438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1231301F-62BD-4CF6-8990-CDF00AFC8CC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582612" y="2025650"/>
            <a:ext cx="5367528" cy="347472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1005840" rtlCol="0" anchor="ctr" anchorCtr="0">
            <a:noAutofit/>
          </a:bodyPr>
          <a:lstStyle>
            <a:lvl1pPr marL="0" indent="0" algn="ctr">
              <a:buNone/>
              <a:defRPr lang="en-US" sz="1000" b="1" dirty="0">
                <a:solidFill>
                  <a:schemeClr val="tx1"/>
                </a:solidFill>
              </a:defRPr>
            </a:lvl1pPr>
          </a:lstStyle>
          <a:p>
            <a:pPr marL="228600" lvl="0" indent="-228600" algn="ctr"/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5B401B2-8D93-427E-90A4-52337B3965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241860" y="5689600"/>
            <a:ext cx="5367528" cy="579438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223C820-5673-4288-A9D6-185A95066B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6239255" y="2025650"/>
            <a:ext cx="5367528" cy="347472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1005840" rtlCol="0" anchor="ctr" anchorCtr="0">
            <a:noAutofit/>
          </a:bodyPr>
          <a:lstStyle>
            <a:lvl1pPr marL="0" indent="0" algn="ctr">
              <a:buNone/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228600" lvl="0" indent="-228600" algn="ctr"/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AF59E09-7602-42B9-AB0C-9D1365A9EB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2122241705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3" orient="horz" pos="3584">
          <p15:clr>
            <a:srgbClr val="5ACBF0"/>
          </p15:clr>
        </p15:guide>
        <p15:guide id="4" orient="horz" pos="127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3749">
          <p15:clr>
            <a:srgbClr val="5ACBF0"/>
          </p15:clr>
        </p15:guide>
        <p15:guide id="7" pos="3931">
          <p15:clr>
            <a:srgbClr val="5ACBF0"/>
          </p15:clr>
        </p15:guide>
        <p15:guide id="8" orient="horz" pos="3464">
          <p15:clr>
            <a:srgbClr val="5ACBF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3 Colum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51" name="Slide Number Placeholder 1">
            <a:extLst>
              <a:ext uri="{FF2B5EF4-FFF2-40B4-BE49-F238E27FC236}">
                <a16:creationId xmlns:a16="http://schemas.microsoft.com/office/drawing/2014/main" id="{4950D068-1ADD-3359-BB8E-66557E38BDE1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5B74E4B6-3095-583B-CD72-09484790D69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3 Column slide. Place headline here (20pt)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D39B78B9-466A-C540-6F2B-50BA6AB51E4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3E3F5242-208F-0D1F-74B7-3FB487C61312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782578" y="2007631"/>
            <a:ext cx="3053113" cy="264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1" i="0">
                <a:solidFill>
                  <a:srgbClr val="A100FF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1 title goes here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19BA0B37-3839-36E7-1434-21948E8D1C87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782579" y="2419587"/>
            <a:ext cx="3053113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dictumst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Adipiscing</a:t>
            </a:r>
            <a:r>
              <a:rPr lang="en-US" sz="1400">
                <a:latin typeface="Graphik Light" panose="020B0403030202060203" pitchFamily="34" charset="77"/>
              </a:rPr>
              <a:t> non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magna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lorem.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pellentesque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imperdiet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urna</a:t>
            </a:r>
            <a:r>
              <a:rPr lang="en-US" sz="1400">
                <a:latin typeface="Graphik Light" panose="020B0403030202060203" pitchFamily="34" charset="77"/>
              </a:rPr>
              <a:t>.</a:t>
            </a:r>
          </a:p>
          <a:p>
            <a:pPr lvl="0"/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2003ADAE-0B76-7672-06CA-5DEB09A56579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333078" y="2007631"/>
            <a:ext cx="3053113" cy="264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1" i="0">
                <a:solidFill>
                  <a:schemeClr val="accent2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2 title goes here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3A37F89-D9EC-DC4C-1B99-27D87754C2B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33078" y="2419587"/>
            <a:ext cx="3053113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dictumst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Adipiscing</a:t>
            </a:r>
            <a:r>
              <a:rPr lang="en-US" sz="1400">
                <a:latin typeface="Graphik Light" panose="020B0403030202060203" pitchFamily="34" charset="77"/>
              </a:rPr>
              <a:t> non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magna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lorem.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pellentesque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imperdiet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urna</a:t>
            </a:r>
            <a:r>
              <a:rPr lang="en-US" sz="1400">
                <a:latin typeface="Graphik Light" panose="020B0403030202060203" pitchFamily="34" charset="77"/>
              </a:rPr>
              <a:t>.</a:t>
            </a:r>
          </a:p>
          <a:p>
            <a:pPr lvl="0"/>
            <a:endParaRPr lang="en-US"/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80C0BC1-2654-D100-279E-FE1828F4470C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7883577" y="2007631"/>
            <a:ext cx="3053113" cy="264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600" b="1" i="0">
                <a:solidFill>
                  <a:srgbClr val="A100FF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3 title goes here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66968681-A177-DCCE-EC67-94CA64A2A554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7883577" y="2419587"/>
            <a:ext cx="3053113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dictumst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Adipiscing</a:t>
            </a:r>
            <a:r>
              <a:rPr lang="en-US" sz="1400">
                <a:latin typeface="Graphik Light" panose="020B0403030202060203" pitchFamily="34" charset="77"/>
              </a:rPr>
              <a:t> non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magna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lorem. </a:t>
            </a:r>
            <a:r>
              <a:rPr lang="en-US" sz="1400" err="1">
                <a:latin typeface="Graphik Light" panose="020B0403030202060203" pitchFamily="34" charset="77"/>
              </a:rPr>
              <a:t>Porttitor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felis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est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pellentesque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imperdiet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urna</a:t>
            </a:r>
            <a:r>
              <a:rPr lang="en-US" sz="1400">
                <a:latin typeface="Graphik Light" panose="020B0403030202060203" pitchFamily="34" charset="77"/>
              </a:rPr>
              <a:t>.</a:t>
            </a:r>
          </a:p>
          <a:p>
            <a:pPr lvl="0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77E9C9-2BCB-FEEE-DB04-568E5D85A658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344212172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260F77E-464D-46F7-A8F8-6F281DAB0C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98323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833B58-0629-4A46-8711-902C16A993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2613" y="5689600"/>
            <a:ext cx="3475037" cy="579438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1231301F-62BD-4CF6-8990-CDF00AFC8CC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582612" y="2025650"/>
            <a:ext cx="3474720" cy="347472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100584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8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7E8A9C08-F392-459F-B90B-EDBF4A830C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358640" y="5689600"/>
            <a:ext cx="3475037" cy="579438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E401A97-B3D4-43E4-9B09-8AD4B6B2606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4358640" y="2025650"/>
            <a:ext cx="3474720" cy="347472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100584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8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5B401B2-8D93-427E-90A4-52337B3965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134351" y="5689600"/>
            <a:ext cx="3475037" cy="579438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223C820-5673-4288-A9D6-185A95066B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8132063" y="2025650"/>
            <a:ext cx="3474720" cy="3474720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100584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8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2B36921-D927-4BA6-8891-8AEE978492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93226979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3" orient="horz" pos="3584">
          <p15:clr>
            <a:srgbClr val="5ACBF0"/>
          </p15:clr>
        </p15:guide>
        <p15:guide id="4" orient="horz" pos="127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2557">
          <p15:clr>
            <a:srgbClr val="5ACBF0"/>
          </p15:clr>
        </p15:guide>
        <p15:guide id="7" pos="2744">
          <p15:clr>
            <a:srgbClr val="5ACBF0"/>
          </p15:clr>
        </p15:guide>
        <p15:guide id="8" pos="4936">
          <p15:clr>
            <a:srgbClr val="5ACBF0"/>
          </p15:clr>
        </p15:guide>
        <p15:guide id="9" pos="5123">
          <p15:clr>
            <a:srgbClr val="5ACBF0"/>
          </p15:clr>
        </p15:guide>
        <p15:guide id="10" orient="horz" pos="3465">
          <p15:clr>
            <a:srgbClr val="5ACBF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ictu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87A434B7-D4B9-4D45-A31C-F0CC4D227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98323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833B58-0629-4A46-8711-902C16A9931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2613" y="4753938"/>
            <a:ext cx="2532888" cy="15151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1231301F-62BD-4CF6-8990-CDF00AFC8CC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582612" y="2025650"/>
            <a:ext cx="2532888" cy="2532888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6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7E8A9C08-F392-459F-B90B-EDBF4A830C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13908" y="4753938"/>
            <a:ext cx="2532888" cy="15151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E401A97-B3D4-43E4-9B09-8AD4B6B2606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3413908" y="2025650"/>
            <a:ext cx="2532888" cy="2532888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6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5B401B2-8D93-427E-90A4-52337B3965E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245204" y="4753938"/>
            <a:ext cx="2532888" cy="15151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223C820-5673-4288-A9D6-185A95066B1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6245204" y="2025650"/>
            <a:ext cx="2532888" cy="2532888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6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38E883C1-8203-4549-AF30-B96AEC45AC6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076500" y="4753938"/>
            <a:ext cx="2532888" cy="15151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BBD58C33-921C-42F1-9803-1C798DB548C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 bwMode="ltGray">
          <a:xfrm>
            <a:off x="9073895" y="2025650"/>
            <a:ext cx="2532888" cy="2532888"/>
          </a:xfr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6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CF56B00-AAD4-4F4F-8228-B6CF8367DE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53529966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3" orient="horz" pos="2993">
          <p15:clr>
            <a:srgbClr val="5ACBF0"/>
          </p15:clr>
        </p15:guide>
        <p15:guide id="4" orient="horz" pos="1276">
          <p15:clr>
            <a:srgbClr val="5ACBF0"/>
          </p15:clr>
        </p15:guide>
        <p15:guide id="5" orient="horz" pos="288">
          <p15:clr>
            <a:srgbClr val="5ACBF0"/>
          </p15:clr>
        </p15:guide>
        <p15:guide id="6" pos="1963">
          <p15:clr>
            <a:srgbClr val="5ACBF0"/>
          </p15:clr>
        </p15:guide>
        <p15:guide id="7" pos="2150">
          <p15:clr>
            <a:srgbClr val="5ACBF0"/>
          </p15:clr>
        </p15:guide>
        <p15:guide id="8" pos="3746">
          <p15:clr>
            <a:srgbClr val="5ACBF0"/>
          </p15:clr>
        </p15:guide>
        <p15:guide id="9" pos="3934">
          <p15:clr>
            <a:srgbClr val="5ACBF0"/>
          </p15:clr>
        </p15:guide>
        <p15:guide id="10" pos="5530">
          <p15:clr>
            <a:srgbClr val="5ACBF0"/>
          </p15:clr>
        </p15:guide>
        <p15:guide id="11" pos="5716">
          <p15:clr>
            <a:srgbClr val="5ACBF0"/>
          </p15:clr>
        </p15:guide>
        <p15:guide id="12" orient="horz" pos="2870">
          <p15:clr>
            <a:srgbClr val="5ACBF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filmstrip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C46CB2-4FDC-43D5-B122-6F27B3C82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8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9244E618-D996-41A6-8C9D-0C3519EA7A6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5216" y="5334000"/>
            <a:ext cx="4892040" cy="935037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8B32544F-F93C-4713-86AD-641424F4A7B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0" y="2286000"/>
            <a:ext cx="6062472" cy="2807208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E4C32BD-CEF7-42AC-94D8-052EF30E23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714744" y="5334000"/>
            <a:ext cx="4892040" cy="938212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25EC377-3BC6-40D8-AECB-4FEB302014C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6129528" y="2286000"/>
            <a:ext cx="6062472" cy="2807208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AAE597A-BE1E-6B1F-960D-A90DC95443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95489711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1440">
          <p15:clr>
            <a:srgbClr val="5ACBF0"/>
          </p15:clr>
        </p15:guide>
        <p15:guide id="4" orient="horz" pos="3209">
          <p15:clr>
            <a:srgbClr val="5ACBF0"/>
          </p15:clr>
        </p15:guide>
        <p15:guide id="5" pos="3826">
          <p15:clr>
            <a:srgbClr val="5ACBF0"/>
          </p15:clr>
        </p15:guide>
        <p15:guide id="6" pos="3859">
          <p15:clr>
            <a:srgbClr val="5ACBF0"/>
          </p15:clr>
        </p15:guide>
        <p15:guide id="11" pos="1910">
          <p15:clr>
            <a:srgbClr val="5ACBF0"/>
          </p15:clr>
        </p15:guide>
        <p15:guide id="12" pos="5770">
          <p15:clr>
            <a:srgbClr val="5ACBF0"/>
          </p15:clr>
        </p15:guide>
        <p15:guide id="13" orient="horz" pos="3360">
          <p15:clr>
            <a:srgbClr val="5ACBF0"/>
          </p15:clr>
        </p15:guide>
        <p15:guide id="14" orient="horz">
          <p15:clr>
            <a:srgbClr val="5ACBF0"/>
          </p15:clr>
        </p15:guide>
        <p15:guide id="15" pos="3451">
          <p15:clr>
            <a:srgbClr val="5ACBF0"/>
          </p15:clr>
        </p15:guide>
        <p15:guide id="16" pos="4229">
          <p15:clr>
            <a:srgbClr val="5ACBF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filmstrip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C46CB2-4FDC-43D5-B122-6F27B3C82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7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9244E618-D996-41A6-8C9D-0C3519EA7A6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5216" y="4800600"/>
            <a:ext cx="2852928" cy="1468437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8B32544F-F93C-4713-86AD-641424F4A7B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0" y="2286000"/>
            <a:ext cx="4023360" cy="2286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E4C32BD-CEF7-42AC-94D8-052EF30E23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669536" y="4799409"/>
            <a:ext cx="2852928" cy="1472803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25EC377-3BC6-40D8-AECB-4FEB302014C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4084320" y="2286000"/>
            <a:ext cx="4023360" cy="228600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D682B8EC-8F33-4730-BBE6-E8B7234C9C6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753856" y="4799410"/>
            <a:ext cx="2852928" cy="146962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DB5F15A-5980-40FF-9D54-3FDE41D604A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8168640" y="2286000"/>
            <a:ext cx="4023360" cy="2286000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2B999C7-F5A8-46A6-92C5-AA3BE4E269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411771486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1440">
          <p15:clr>
            <a:srgbClr val="5ACBF0"/>
          </p15:clr>
        </p15:guide>
        <p15:guide id="3" orient="horz" pos="2880">
          <p15:clr>
            <a:srgbClr val="5ACBF0"/>
          </p15:clr>
        </p15:guide>
        <p15:guide id="4" orient="horz" pos="3024">
          <p15:clr>
            <a:srgbClr val="5ACBF0"/>
          </p15:clr>
        </p15:guide>
        <p15:guide id="5" pos="2534">
          <p15:clr>
            <a:srgbClr val="5ACBF0"/>
          </p15:clr>
        </p15:guide>
        <p15:guide id="6" pos="2573">
          <p15:clr>
            <a:srgbClr val="5ACBF0"/>
          </p15:clr>
        </p15:guide>
        <p15:guide id="8" pos="5109">
          <p15:clr>
            <a:srgbClr val="5ACBF0"/>
          </p15:clr>
        </p15:guide>
        <p15:guide id="9" pos="5145">
          <p15:clr>
            <a:srgbClr val="5ACBF0"/>
          </p15:clr>
        </p15:guide>
        <p15:guide id="11" pos="1266">
          <p15:clr>
            <a:srgbClr val="5ACBF0"/>
          </p15:clr>
        </p15:guide>
        <p15:guide id="12" pos="3840">
          <p15:clr>
            <a:srgbClr val="5ACBF0"/>
          </p15:clr>
        </p15:guide>
        <p15:guide id="13" pos="6414">
          <p15:clr>
            <a:srgbClr val="5ACBF0"/>
          </p15:clr>
        </p15:guide>
        <p15:guide id="14" orient="horz" pos="1074">
          <p15:clr>
            <a:srgbClr val="5ACBF0"/>
          </p15:clr>
        </p15:guide>
        <p15:guide id="15" pos="2168">
          <p15:clr>
            <a:srgbClr val="5ACBF0"/>
          </p15:clr>
        </p15:guide>
        <p15:guide id="16" pos="2944">
          <p15:clr>
            <a:srgbClr val="5ACBF0"/>
          </p15:clr>
        </p15:guide>
        <p15:guide id="17" pos="4738">
          <p15:clr>
            <a:srgbClr val="5ACBF0"/>
          </p15:clr>
        </p15:guide>
        <p15:guide id="18" pos="5514">
          <p15:clr>
            <a:srgbClr val="5ACBF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filmstrip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C46CB2-4FDC-43D5-B122-6F27B3C82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8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9244E618-D996-41A6-8C9D-0C3519EA7A6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5216" y="4800600"/>
            <a:ext cx="1828800" cy="1468437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8B32544F-F93C-4713-86AD-641424F4A7B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0" y="2286000"/>
            <a:ext cx="2999232" cy="2286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E4C32BD-CEF7-42AC-94D8-052EF30E23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649472" y="4799409"/>
            <a:ext cx="1828800" cy="1472803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25EC377-3BC6-40D8-AECB-4FEB302014C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3064256" y="2286000"/>
            <a:ext cx="2999232" cy="228600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D682B8EC-8F33-4730-BBE6-E8B7234C9C6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713728" y="4799410"/>
            <a:ext cx="1828800" cy="146962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DB5F15A-5980-40FF-9D54-3FDE41D604A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6128512" y="2286000"/>
            <a:ext cx="2999232" cy="2286000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83564109-638C-44E2-AE84-46B44C29FD6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777984" y="4799409"/>
            <a:ext cx="1828800" cy="1469629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13AAE36-2045-4D14-87DC-59D4EFCC150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 bwMode="ltGray">
          <a:xfrm>
            <a:off x="9192768" y="2286000"/>
            <a:ext cx="2999232" cy="2286000"/>
          </a:xfr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10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2FE569B-F817-467C-8BAC-558CE9824D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83719162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1440">
          <p15:clr>
            <a:srgbClr val="5ACBF0"/>
          </p15:clr>
        </p15:guide>
        <p15:guide id="3" orient="horz" pos="2880">
          <p15:clr>
            <a:srgbClr val="5ACBF0"/>
          </p15:clr>
        </p15:guide>
        <p15:guide id="4" orient="horz" pos="3024">
          <p15:clr>
            <a:srgbClr val="5ACBF0"/>
          </p15:clr>
        </p15:guide>
        <p15:guide id="5" pos="1890">
          <p15:clr>
            <a:srgbClr val="5ACBF0"/>
          </p15:clr>
        </p15:guide>
        <p15:guide id="6" pos="1930">
          <p15:clr>
            <a:srgbClr val="5ACBF0"/>
          </p15:clr>
        </p15:guide>
        <p15:guide id="7" pos="5749">
          <p15:clr>
            <a:srgbClr val="5ACBF0"/>
          </p15:clr>
        </p15:guide>
        <p15:guide id="8" pos="3820">
          <p15:clr>
            <a:srgbClr val="5ACBF0"/>
          </p15:clr>
        </p15:guide>
        <p15:guide id="9" pos="3860">
          <p15:clr>
            <a:srgbClr val="5ACBF0"/>
          </p15:clr>
        </p15:guide>
        <p15:guide id="10" pos="5789">
          <p15:clr>
            <a:srgbClr val="5ACBF0"/>
          </p15:clr>
        </p15:guide>
        <p15:guide id="11" pos="944">
          <p15:clr>
            <a:srgbClr val="5ACBF0"/>
          </p15:clr>
        </p15:guide>
        <p15:guide id="12" pos="2876">
          <p15:clr>
            <a:srgbClr val="5ACBF0"/>
          </p15:clr>
        </p15:guide>
        <p15:guide id="13" pos="4807">
          <p15:clr>
            <a:srgbClr val="5ACBF0"/>
          </p15:clr>
        </p15:guide>
        <p15:guide id="14" pos="6736">
          <p15:clr>
            <a:srgbClr val="5ACBF0"/>
          </p15:clr>
        </p15:guide>
        <p15:guide id="15" orient="horz">
          <p15:clr>
            <a:srgbClr val="5ACBF0"/>
          </p15:clr>
        </p15:guide>
        <p15:guide id="16" pos="1524">
          <p15:clr>
            <a:srgbClr val="5ACBF0"/>
          </p15:clr>
        </p15:guide>
        <p15:guide id="17" pos="2298">
          <p15:clr>
            <a:srgbClr val="5ACBF0"/>
          </p15:clr>
        </p15:guide>
        <p15:guide id="18" pos="3450">
          <p15:clr>
            <a:srgbClr val="5ACBF0"/>
          </p15:clr>
        </p15:guide>
        <p15:guide id="19" pos="4230">
          <p15:clr>
            <a:srgbClr val="5ACBF0"/>
          </p15:clr>
        </p15:guide>
        <p15:guide id="20" pos="5380">
          <p15:clr>
            <a:srgbClr val="5ACBF0"/>
          </p15:clr>
        </p15:guide>
        <p15:guide id="21" pos="6156">
          <p15:clr>
            <a:srgbClr val="5ACBF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ve filmstrip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C46CB2-4FDC-43D5-B122-6F27B3C82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5788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9244E618-D996-41A6-8C9D-0C3519EA7A6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92608" y="4800600"/>
            <a:ext cx="1801368" cy="1468437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8B32544F-F93C-4713-86AD-641424F4A7B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ltGray">
          <a:xfrm>
            <a:off x="0" y="2286000"/>
            <a:ext cx="2386584" cy="2286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731520" rtlCol="0" anchor="ctr" anchorCtr="0">
            <a:noAutofit/>
          </a:bodyPr>
          <a:lstStyle>
            <a:lvl1pPr>
              <a:defRPr lang="en-US" sz="8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E4C32BD-CEF7-42AC-94D8-052EF30E23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743962" y="4799409"/>
            <a:ext cx="1801368" cy="1472803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25EC377-3BC6-40D8-AECB-4FEB302014C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ltGray">
          <a:xfrm>
            <a:off x="2451354" y="2286000"/>
            <a:ext cx="2386584" cy="228600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731520" rtlCol="0" anchor="ctr" anchorCtr="0">
            <a:noAutofit/>
          </a:bodyPr>
          <a:lstStyle>
            <a:lvl1pPr>
              <a:defRPr lang="en-US" sz="8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D682B8EC-8F33-4730-BBE6-E8B7234C9C6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95316" y="4799410"/>
            <a:ext cx="1801368" cy="146962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DB5F15A-5980-40FF-9D54-3FDE41D604A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ltGray">
          <a:xfrm>
            <a:off x="4902708" y="2286000"/>
            <a:ext cx="2386584" cy="2286000"/>
          </a:xfr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731520" rtlCol="0" anchor="ctr" anchorCtr="0">
            <a:noAutofit/>
          </a:bodyPr>
          <a:lstStyle>
            <a:lvl1pPr>
              <a:defRPr lang="en-US" sz="8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83564109-638C-44E2-AE84-46B44C29FD6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646670" y="4799409"/>
            <a:ext cx="1801368" cy="1469629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713AAE36-2045-4D14-87DC-59D4EFCC150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 bwMode="ltGray">
          <a:xfrm>
            <a:off x="7354062" y="2286000"/>
            <a:ext cx="2386584" cy="2286000"/>
          </a:xfr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731520" rtlCol="0" anchor="ctr" anchorCtr="0">
            <a:noAutofit/>
          </a:bodyPr>
          <a:lstStyle>
            <a:lvl1pPr>
              <a:defRPr lang="en-US" sz="8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5B1B6F72-F14C-40F1-8B29-8620AA34DC6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098024" y="4799409"/>
            <a:ext cx="1801368" cy="1469629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2AD682C7-20D7-4ED0-99A7-C8530DAC861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ltGray">
          <a:xfrm>
            <a:off x="9805416" y="2286000"/>
            <a:ext cx="2386584" cy="2286000"/>
          </a:xfr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73152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8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2FE569B-F817-467C-8BAC-558CE9824D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390584516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1440">
          <p15:clr>
            <a:srgbClr val="5ACBF0"/>
          </p15:clr>
        </p15:guide>
        <p15:guide id="3" orient="horz" pos="2880">
          <p15:clr>
            <a:srgbClr val="5ACBF0"/>
          </p15:clr>
        </p15:guide>
        <p15:guide id="4" orient="horz" pos="3024">
          <p15:clr>
            <a:srgbClr val="5ACBF0"/>
          </p15:clr>
        </p15:guide>
        <p15:guide id="8" pos="4631">
          <p15:clr>
            <a:srgbClr val="5ACBF0"/>
          </p15:clr>
        </p15:guide>
        <p15:guide id="9" pos="4593">
          <p15:clr>
            <a:srgbClr val="5ACBF0"/>
          </p15:clr>
        </p15:guide>
        <p15:guide id="10" pos="6134">
          <p15:clr>
            <a:srgbClr val="5ACBF0"/>
          </p15:clr>
        </p15:guide>
        <p15:guide id="11" pos="1323">
          <p15:clr>
            <a:srgbClr val="5ACBF0"/>
          </p15:clr>
        </p15:guide>
        <p15:guide id="12" pos="2865">
          <p15:clr>
            <a:srgbClr val="5ACBF0"/>
          </p15:clr>
        </p15:guide>
        <p15:guide id="13" pos="4815">
          <p15:clr>
            <a:srgbClr val="5ACBF0"/>
          </p15:clr>
        </p15:guide>
        <p15:guide id="14" pos="6361">
          <p15:clr>
            <a:srgbClr val="5ACBF0"/>
          </p15:clr>
        </p15:guide>
        <p15:guide id="15" orient="horz">
          <p15:clr>
            <a:srgbClr val="5ACBF0"/>
          </p15:clr>
        </p15:guide>
        <p15:guide id="16" pos="1727">
          <p15:clr>
            <a:srgbClr val="5ACBF0"/>
          </p15:clr>
        </p15:guide>
        <p15:guide id="17" pos="2294">
          <p15:clr>
            <a:srgbClr val="5ACBF0"/>
          </p15:clr>
        </p15:guide>
        <p15:guide id="18" pos="3273">
          <p15:clr>
            <a:srgbClr val="5ACBF0"/>
          </p15:clr>
        </p15:guide>
        <p15:guide id="19" pos="4411">
          <p15:clr>
            <a:srgbClr val="5ACBF0"/>
          </p15:clr>
        </p15:guide>
        <p15:guide id="21" pos="6179">
          <p15:clr>
            <a:srgbClr val="5ACBF0"/>
          </p15:clr>
        </p15:guide>
        <p15:guide id="22" pos="1501">
          <p15:clr>
            <a:srgbClr val="5ACBF0"/>
          </p15:clr>
        </p15:guide>
        <p15:guide id="23" pos="1543">
          <p15:clr>
            <a:srgbClr val="5ACBF0"/>
          </p15:clr>
        </p15:guide>
        <p15:guide id="24" pos="3049">
          <p15:clr>
            <a:srgbClr val="5ACBF0"/>
          </p15:clr>
        </p15:guide>
        <p15:guide id="25" pos="3088">
          <p15:clr>
            <a:srgbClr val="5ACBF0"/>
          </p15:clr>
        </p15:guide>
        <p15:guide id="26" pos="5954">
          <p15:clr>
            <a:srgbClr val="5ACBF0"/>
          </p15:clr>
        </p15:guide>
        <p15:guide id="27" pos="3840">
          <p15:clr>
            <a:srgbClr val="5ACBF0"/>
          </p15:clr>
        </p15:guide>
        <p15:guide id="28" pos="5386">
          <p15:clr>
            <a:srgbClr val="5ACBF0"/>
          </p15:clr>
        </p15:guide>
        <p15:guide id="29" pos="753">
          <p15:clr>
            <a:srgbClr val="5ACBF0"/>
          </p15:clr>
        </p15:guide>
        <p15:guide id="30" pos="6927">
          <p15:clr>
            <a:srgbClr val="5ACBF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round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33D211-079C-4884-AB74-BFA812A63F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8962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5757E314-6417-4051-A2CD-D3614CAA6A78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 bwMode="ltGray">
          <a:xfrm>
            <a:off x="2037906" y="2286000"/>
            <a:ext cx="2313432" cy="2313432"/>
          </a:xfrm>
          <a:prstGeom prst="ellipse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9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5BBECFAF-80A0-4620-8865-87562DFB497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037906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5577FC3-49F5-4B04-AFD3-AA0A57BA8355}"/>
              </a:ext>
            </a:extLst>
          </p:cNvPr>
          <p:cNvSpPr>
            <a:spLocks noGrp="1" noChangeAspect="1"/>
          </p:cNvSpPr>
          <p:nvPr>
            <p:ph type="pic" sz="quarter" idx="19" hasCustomPrompt="1"/>
          </p:nvPr>
        </p:nvSpPr>
        <p:spPr bwMode="ltGray">
          <a:xfrm>
            <a:off x="4939284" y="2286000"/>
            <a:ext cx="2313432" cy="2313432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9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8AD287B4-D736-4707-854D-BEA62EF2BBC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39284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9B56ECFD-6AA2-4EC5-A445-D1E0952199EC}"/>
              </a:ext>
            </a:extLst>
          </p:cNvPr>
          <p:cNvSpPr>
            <a:spLocks noGrp="1" noChangeAspect="1"/>
          </p:cNvSpPr>
          <p:nvPr>
            <p:ph type="pic" sz="quarter" idx="20" hasCustomPrompt="1"/>
          </p:nvPr>
        </p:nvSpPr>
        <p:spPr bwMode="ltGray">
          <a:xfrm>
            <a:off x="7840663" y="2286000"/>
            <a:ext cx="2313432" cy="231343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9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9ED5A27F-D9D2-4DCB-8422-4694477ECA8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840663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D6AFB7A-35B4-4881-AB50-D112482166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2350619254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3024">
          <p15:clr>
            <a:srgbClr val="5ACBF0"/>
          </p15:clr>
        </p15:guide>
        <p15:guide id="3" pos="3840">
          <p15:clr>
            <a:srgbClr val="5ACBF0"/>
          </p15:clr>
        </p15:guide>
        <p15:guide id="4" pos="1283">
          <p15:clr>
            <a:srgbClr val="5ACBF0"/>
          </p15:clr>
        </p15:guide>
        <p15:guide id="5" pos="5666">
          <p15:clr>
            <a:srgbClr val="5ACBF0"/>
          </p15:clr>
        </p15:guide>
        <p15:guide id="6" pos="2741">
          <p15:clr>
            <a:srgbClr val="5ACBF0"/>
          </p15:clr>
        </p15:guide>
        <p15:guide id="7" pos="2012">
          <p15:clr>
            <a:srgbClr val="5ACBF0"/>
          </p15:clr>
        </p15:guide>
        <p15:guide id="8" pos="3109">
          <p15:clr>
            <a:srgbClr val="5ACBF0"/>
          </p15:clr>
        </p15:guide>
        <p15:guide id="9" pos="4570">
          <p15:clr>
            <a:srgbClr val="5ACBF0"/>
          </p15:clr>
        </p15:guide>
        <p15:guide id="11" pos="6397">
          <p15:clr>
            <a:srgbClr val="5ACBF0"/>
          </p15:clr>
        </p15:guide>
        <p15:guide id="12" orient="horz" pos="1440">
          <p15:clr>
            <a:srgbClr val="5ACBF0"/>
          </p15:clr>
        </p15:guide>
        <p15:guide id="13" pos="4938">
          <p15:clr>
            <a:srgbClr val="5ACBF0"/>
          </p15:clr>
        </p15:guide>
        <p15:guide id="14" orient="horz" pos="2894">
          <p15:clr>
            <a:srgbClr val="5ACBF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round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33D211-079C-4884-AB74-BFA812A63F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3007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5757E314-6417-4051-A2CD-D3614CAA6A78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 bwMode="ltGray">
          <a:xfrm>
            <a:off x="584200" y="2286000"/>
            <a:ext cx="2313432" cy="2313432"/>
          </a:xfrm>
          <a:prstGeom prst="ellipse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9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5BBECFAF-80A0-4620-8865-87562DFB497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5577FC3-49F5-4B04-AFD3-AA0A57BA8355}"/>
              </a:ext>
            </a:extLst>
          </p:cNvPr>
          <p:cNvSpPr>
            <a:spLocks noGrp="1" noChangeAspect="1"/>
          </p:cNvSpPr>
          <p:nvPr>
            <p:ph type="pic" sz="quarter" idx="19" hasCustomPrompt="1"/>
          </p:nvPr>
        </p:nvSpPr>
        <p:spPr bwMode="ltGray">
          <a:xfrm>
            <a:off x="3487250" y="2286000"/>
            <a:ext cx="2313432" cy="2313432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9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8AD287B4-D736-4707-854D-BEA62EF2BBC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87250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9B56ECFD-6AA2-4EC5-A445-D1E0952199EC}"/>
              </a:ext>
            </a:extLst>
          </p:cNvPr>
          <p:cNvSpPr>
            <a:spLocks noGrp="1" noChangeAspect="1"/>
          </p:cNvSpPr>
          <p:nvPr>
            <p:ph type="pic" sz="quarter" idx="20" hasCustomPrompt="1"/>
          </p:nvPr>
        </p:nvSpPr>
        <p:spPr bwMode="ltGray">
          <a:xfrm>
            <a:off x="6390300" y="2286000"/>
            <a:ext cx="2313432" cy="231343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900" b="1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9ED5A27F-D9D2-4DCB-8422-4694477ECA8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90300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F78E1D3B-7D6F-4EFD-9EB2-E1A27309D6AF}"/>
              </a:ext>
            </a:extLst>
          </p:cNvPr>
          <p:cNvSpPr>
            <a:spLocks noGrp="1" noChangeAspect="1"/>
          </p:cNvSpPr>
          <p:nvPr>
            <p:ph type="pic" sz="quarter" idx="21" hasCustomPrompt="1"/>
          </p:nvPr>
        </p:nvSpPr>
        <p:spPr bwMode="ltGray">
          <a:xfrm>
            <a:off x="9293351" y="2286000"/>
            <a:ext cx="2313432" cy="2313432"/>
          </a:xfrm>
          <a:prstGeom prst="ellipse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vert="horz" wrap="square" lIns="0" tIns="0" rIns="0" bIns="594360" rtlCol="0" anchor="ctr" anchorCtr="0">
            <a:noAutofit/>
          </a:bodyPr>
          <a:lstStyle>
            <a:lvl1pPr>
              <a:defRPr lang="en-US" sz="900" b="1" dirty="0">
                <a:solidFill>
                  <a:schemeClr val="tx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BB2FF62-05DC-462E-808C-4DDE1C65392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293351" y="4800600"/>
            <a:ext cx="2313432" cy="146843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7A72D6D-004C-4F57-AD34-F1019A7560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4026425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3024">
          <p15:clr>
            <a:srgbClr val="5ACBF0"/>
          </p15:clr>
        </p15:guide>
        <p15:guide id="3" pos="4025">
          <p15:clr>
            <a:srgbClr val="5ACBF0"/>
          </p15:clr>
        </p15:guide>
        <p15:guide id="5" pos="5854">
          <p15:clr>
            <a:srgbClr val="5ACBF0"/>
          </p15:clr>
        </p15:guide>
        <p15:guide id="7" pos="3654">
          <p15:clr>
            <a:srgbClr val="5ACBF0"/>
          </p15:clr>
        </p15:guide>
        <p15:guide id="8" pos="2195">
          <p15:clr>
            <a:srgbClr val="5ACBF0"/>
          </p15:clr>
        </p15:guide>
        <p15:guide id="10" pos="2926">
          <p15:clr>
            <a:srgbClr val="5ACBF0"/>
          </p15:clr>
        </p15:guide>
        <p15:guide id="11" pos="4756">
          <p15:clr>
            <a:srgbClr val="5ACBF0"/>
          </p15:clr>
        </p15:guide>
        <p15:guide id="12" pos="6581">
          <p15:clr>
            <a:srgbClr val="5ACBF0"/>
          </p15:clr>
        </p15:guide>
        <p15:guide id="13" pos="1097">
          <p15:clr>
            <a:srgbClr val="5ACBF0"/>
          </p15:clr>
        </p15:guide>
        <p15:guide id="14" orient="horz" pos="1440">
          <p15:clr>
            <a:srgbClr val="5ACBF0"/>
          </p15:clr>
        </p15:guide>
        <p15:guide id="15" pos="1826">
          <p15:clr>
            <a:srgbClr val="5ACBF0"/>
          </p15:clr>
        </p15:guide>
        <p15:guide id="18" pos="5483">
          <p15:clr>
            <a:srgbClr val="5ACBF0"/>
          </p15:clr>
        </p15:guide>
        <p15:guide id="19" orient="horz" pos="2898">
          <p15:clr>
            <a:srgbClr val="5ACBF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ve round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33D211-079C-4884-AB74-BFA812A63F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583007"/>
            <a:ext cx="11018520" cy="1115568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5757E314-6417-4051-A2CD-D3614CAA6A78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 bwMode="ltGray">
          <a:xfrm>
            <a:off x="584200" y="2286000"/>
            <a:ext cx="1737360" cy="1737360"/>
          </a:xfrm>
          <a:prstGeom prst="ellipse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7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5BBECFAF-80A0-4620-8865-87562DFB497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4200" y="4235450"/>
            <a:ext cx="1737360" cy="203358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5577FC3-49F5-4B04-AFD3-AA0A57BA8355}"/>
              </a:ext>
            </a:extLst>
          </p:cNvPr>
          <p:cNvSpPr>
            <a:spLocks noGrp="1" noChangeAspect="1"/>
          </p:cNvSpPr>
          <p:nvPr>
            <p:ph type="pic" sz="quarter" idx="19" hasCustomPrompt="1"/>
          </p:nvPr>
        </p:nvSpPr>
        <p:spPr bwMode="ltGray">
          <a:xfrm>
            <a:off x="2905506" y="2286000"/>
            <a:ext cx="1737360" cy="1737360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7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8AD287B4-D736-4707-854D-BEA62EF2BBC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905506" y="4235450"/>
            <a:ext cx="1737360" cy="203358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9B56ECFD-6AA2-4EC5-A445-D1E0952199EC}"/>
              </a:ext>
            </a:extLst>
          </p:cNvPr>
          <p:cNvSpPr>
            <a:spLocks noGrp="1" noChangeAspect="1"/>
          </p:cNvSpPr>
          <p:nvPr>
            <p:ph type="pic" sz="quarter" idx="20" hasCustomPrompt="1"/>
          </p:nvPr>
        </p:nvSpPr>
        <p:spPr bwMode="ltGray">
          <a:xfrm>
            <a:off x="5227320" y="2286000"/>
            <a:ext cx="1737360" cy="1737360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7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9ED5A27F-D9D2-4DCB-8422-4694477ECA8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227320" y="4235451"/>
            <a:ext cx="1737360" cy="203358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F78E1D3B-7D6F-4EFD-9EB2-E1A27309D6AF}"/>
              </a:ext>
            </a:extLst>
          </p:cNvPr>
          <p:cNvSpPr>
            <a:spLocks noGrp="1" noChangeAspect="1"/>
          </p:cNvSpPr>
          <p:nvPr>
            <p:ph type="pic" sz="quarter" idx="21" hasCustomPrompt="1"/>
          </p:nvPr>
        </p:nvSpPr>
        <p:spPr bwMode="ltGray">
          <a:xfrm>
            <a:off x="7548118" y="2286000"/>
            <a:ext cx="1737360" cy="1737360"/>
          </a:xfrm>
          <a:prstGeom prst="ellipse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7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insert44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BB2FF62-05DC-462E-808C-4DDE1C65392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548118" y="4235450"/>
            <a:ext cx="1737360" cy="203358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E4DC3400-0B11-4EA0-9B8D-6FADE6964F37}"/>
              </a:ext>
            </a:extLst>
          </p:cNvPr>
          <p:cNvSpPr>
            <a:spLocks noGrp="1" noChangeAspect="1"/>
          </p:cNvSpPr>
          <p:nvPr>
            <p:ph type="pic" sz="quarter" idx="23" hasCustomPrompt="1"/>
          </p:nvPr>
        </p:nvSpPr>
        <p:spPr bwMode="ltGray">
          <a:xfrm>
            <a:off x="9869423" y="2286000"/>
            <a:ext cx="1737360" cy="1737360"/>
          </a:xfrm>
          <a:prstGeom prst="ellipse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0" rIns="0" bIns="594360" anchor="ctr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7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</a:t>
            </a:r>
            <a:br>
              <a:rPr lang="en-US"/>
            </a:br>
            <a:r>
              <a:rPr lang="en-US"/>
              <a:t>here or click or tap icon </a:t>
            </a:r>
            <a:br>
              <a:rPr lang="en-US"/>
            </a:br>
            <a:r>
              <a:rPr lang="en-US"/>
              <a:t>below to insert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133C357E-ECC0-485F-9033-5D4DEC8774B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869423" y="4235450"/>
            <a:ext cx="1737360" cy="2033588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7A72D6D-004C-4F57-AD34-F1019A7560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141427748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720">
          <p15:clr>
            <a:srgbClr val="5ACBF0"/>
          </p15:clr>
        </p15:guide>
        <p15:guide id="2" orient="horz" pos="2664">
          <p15:clr>
            <a:srgbClr val="5ACBF0"/>
          </p15:clr>
        </p15:guide>
        <p15:guide id="3" pos="6216">
          <p15:clr>
            <a:srgbClr val="5ACBF0"/>
          </p15:clr>
        </p15:guide>
        <p15:guide id="5" pos="5850">
          <p15:clr>
            <a:srgbClr val="5ACBF0"/>
          </p15:clr>
        </p15:guide>
        <p15:guide id="7" pos="4392">
          <p15:clr>
            <a:srgbClr val="5ACBF0"/>
          </p15:clr>
        </p15:guide>
        <p15:guide id="8" pos="3292">
          <p15:clr>
            <a:srgbClr val="5ACBF0"/>
          </p15:clr>
        </p15:guide>
        <p15:guide id="10" pos="2926">
          <p15:clr>
            <a:srgbClr val="5ACBF0"/>
          </p15:clr>
        </p15:guide>
        <p15:guide id="11" pos="4754">
          <p15:clr>
            <a:srgbClr val="5ACBF0"/>
          </p15:clr>
        </p15:guide>
        <p15:guide id="13" pos="1464">
          <p15:clr>
            <a:srgbClr val="5ACBF0"/>
          </p15:clr>
        </p15:guide>
        <p15:guide id="14" orient="horz" pos="1440">
          <p15:clr>
            <a:srgbClr val="5ACBF0"/>
          </p15:clr>
        </p15:guide>
        <p15:guide id="15" pos="1830">
          <p15:clr>
            <a:srgbClr val="5ACBF0"/>
          </p15:clr>
        </p15:guide>
        <p15:guide id="16" orient="horz" pos="2533">
          <p15:clr>
            <a:srgbClr val="5ACBF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E5C076-3B78-4451-8068-576892A08E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2309812"/>
            <a:ext cx="3182027" cy="3959225"/>
          </a:xfrm>
        </p:spPr>
        <p:txBody>
          <a:bodyPr anchor="t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E9DBFD9-3E1E-4F19-AF15-56780F9C792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356100" y="2309812"/>
            <a:ext cx="7253288" cy="3959223"/>
          </a:xfrm>
        </p:spPr>
        <p:txBody>
          <a:bodyPr anchor="t"/>
          <a:lstStyle>
            <a:lvl1pPr marL="231775" indent="-231775">
              <a:spcAft>
                <a:spcPts val="600"/>
              </a:spcAft>
              <a:buFont typeface="Wingdings" panose="05000000000000000000" pitchFamily="2" charset="2"/>
              <a:buChar char=""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35867F2-3994-4092-B53B-5792FEE698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85216" y="2019300"/>
            <a:ext cx="3182112" cy="0"/>
          </a:xfrm>
          <a:prstGeom prst="line">
            <a:avLst/>
          </a:prstGeom>
          <a:ln w="28575">
            <a:solidFill>
              <a:schemeClr val="accent2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49D8AF80-CAD5-4055-80AD-0B31EBCB52A9}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F1A9F7D-F14E-4BCE-9EB4-D9EF47B678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4354523" y="2019300"/>
            <a:ext cx="7254865" cy="0"/>
          </a:xfrm>
          <a:prstGeom prst="line">
            <a:avLst/>
          </a:prstGeom>
          <a:ln w="19050">
            <a:solidFill>
              <a:schemeClr val="tx1">
                <a:alpha val="3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388113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3" pos="2744">
          <p15:clr>
            <a:srgbClr val="5ACBF0"/>
          </p15:clr>
        </p15:guide>
        <p15:guide id="29" orient="horz" pos="1272">
          <p15:clr>
            <a:srgbClr val="5ACBF0"/>
          </p15:clr>
        </p15:guide>
        <p15:guide id="30" pos="2376">
          <p15:clr>
            <a:srgbClr val="5ACBF0"/>
          </p15:clr>
        </p15:guide>
        <p15:guide id="32" orient="horz" pos="1455">
          <p15:clr>
            <a:srgbClr val="5ACBF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4 Colum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8" name="Title Placeholder 1">
            <a:extLst>
              <a:ext uri="{FF2B5EF4-FFF2-40B4-BE49-F238E27FC236}">
                <a16:creationId xmlns:a16="http://schemas.microsoft.com/office/drawing/2014/main" id="{9BE3DF2E-CBE5-C155-AD40-5B3B1BE2D15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4 Column slide. Place headline here (20pt)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D21400D6-14F9-8A38-D5DA-CE0A5858F4A1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9CE697E3-00B8-DF52-000E-810AC51EEFF0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782578" y="2007632"/>
            <a:ext cx="2116736" cy="25459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1" i="0">
                <a:solidFill>
                  <a:srgbClr val="A100FF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title goes here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8D0552D2-55FF-A7F2-4174-461788E96F61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782580" y="2419587"/>
            <a:ext cx="2116736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2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dictums.</a:t>
            </a:r>
            <a:endParaRPr lang="en-US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CF5820F0-C478-0642-1EA5-97F55B11D01B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3619280" y="2007632"/>
            <a:ext cx="2116736" cy="25459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1" i="0">
                <a:solidFill>
                  <a:schemeClr val="accent2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 title goes here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5BCAA51C-215C-F287-9B9D-78B645C4ADC6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3638212" y="2419587"/>
            <a:ext cx="2116736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2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endParaRPr lang="en-US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6D7CD0E0-933F-E2FE-B1AA-524EAA85AC9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455982" y="2007632"/>
            <a:ext cx="2116736" cy="25459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1" i="0">
                <a:solidFill>
                  <a:srgbClr val="A100FF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title goes here</a:t>
            </a:r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A28CE74A-488E-9D2F-EC30-83199FA9F95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465449" y="2419587"/>
            <a:ext cx="2116736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2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facilisi</a:t>
            </a:r>
            <a:r>
              <a:rPr lang="en-US" sz="1400">
                <a:latin typeface="Graphik Light" panose="020B0403030202060203" pitchFamily="34" charset="77"/>
              </a:rPr>
              <a:t> dictum </a:t>
            </a:r>
            <a:r>
              <a:rPr lang="en-US" sz="1400" err="1">
                <a:latin typeface="Graphik Light" panose="020B0403030202060203" pitchFamily="34" charset="77"/>
              </a:rPr>
              <a:t>proin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sagittis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lacus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etiam</a:t>
            </a:r>
            <a:r>
              <a:rPr lang="en-US" sz="1400">
                <a:latin typeface="Graphik Light" panose="020B0403030202060203" pitchFamily="34" charset="77"/>
              </a:rPr>
              <a:t> dictums.</a:t>
            </a:r>
            <a:endParaRPr lang="en-US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E91EE80-6DF0-9ABE-50D9-0DE0CA32CA2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9292683" y="2007632"/>
            <a:ext cx="2116736" cy="25459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400" b="1" i="0">
                <a:solidFill>
                  <a:schemeClr val="accent2"/>
                </a:solidFill>
                <a:latin typeface="Graphik Semibold" panose="020B0503030202060203" pitchFamily="34" charset="77"/>
              </a:defRPr>
            </a:lvl1pPr>
          </a:lstStyle>
          <a:p>
            <a:pPr lvl="0"/>
            <a:r>
              <a:rPr lang="en-US"/>
              <a:t>Column title goes here</a:t>
            </a: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77F5B407-8A7D-453B-E7CF-0ED09A275570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292685" y="2419587"/>
            <a:ext cx="2116736" cy="2608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sz="1200" b="0" i="0">
                <a:latin typeface="Graphik Light" panose="020B0403030202060203" pitchFamily="34" charset="77"/>
              </a:defRPr>
            </a:lvl1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Body copy goes here. </a:t>
            </a:r>
            <a:r>
              <a:rPr lang="en-US" sz="1400">
                <a:latin typeface="Graphik Light" panose="020B0403030202060203" pitchFamily="34" charset="77"/>
              </a:rPr>
              <a:t>Lorem ipsum dolor sit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consectetur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Odio</a:t>
            </a:r>
            <a:r>
              <a:rPr lang="en-US" sz="1400">
                <a:latin typeface="Graphik Light" panose="020B0403030202060203" pitchFamily="34" charset="77"/>
              </a:rPr>
              <a:t> vitae </a:t>
            </a:r>
            <a:r>
              <a:rPr lang="en-US" sz="1400" err="1">
                <a:latin typeface="Graphik Light" panose="020B0403030202060203" pitchFamily="34" charset="77"/>
              </a:rPr>
              <a:t>tortor</a:t>
            </a:r>
            <a:r>
              <a:rPr lang="en-US" sz="1400">
                <a:latin typeface="Graphik Light" panose="020B0403030202060203" pitchFamily="34" charset="77"/>
              </a:rPr>
              <a:t> cursus </a:t>
            </a:r>
            <a:r>
              <a:rPr lang="en-US" sz="1400" err="1">
                <a:latin typeface="Graphik Light" panose="020B0403030202060203" pitchFamily="34" charset="77"/>
              </a:rPr>
              <a:t>bibendum</a:t>
            </a:r>
            <a:r>
              <a:rPr lang="en-US" sz="1400">
                <a:latin typeface="Graphik Light" panose="020B0403030202060203" pitchFamily="34" charset="77"/>
              </a:rPr>
              <a:t>. In </a:t>
            </a:r>
            <a:r>
              <a:rPr lang="en-US" sz="1400" err="1">
                <a:latin typeface="Graphik Light" panose="020B0403030202060203" pitchFamily="34" charset="77"/>
              </a:rPr>
              <a:t>purus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amet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neque</a:t>
            </a:r>
            <a:r>
              <a:rPr lang="en-US" sz="1400">
                <a:latin typeface="Graphik Light" panose="020B0403030202060203" pitchFamily="34" charset="77"/>
              </a:rPr>
              <a:t> et. Sed </a:t>
            </a:r>
            <a:r>
              <a:rPr lang="en-US" sz="1400" err="1">
                <a:latin typeface="Graphik Light" panose="020B0403030202060203" pitchFamily="34" charset="77"/>
              </a:rPr>
              <a:t>dignissim</a:t>
            </a:r>
            <a:r>
              <a:rPr lang="en-US" sz="1400">
                <a:latin typeface="Graphik Light" panose="020B0403030202060203" pitchFamily="34" charset="77"/>
              </a:rPr>
              <a:t> id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morbi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nibh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tristique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lectus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scelerisque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arcu</a:t>
            </a:r>
            <a:r>
              <a:rPr lang="en-US" sz="1400">
                <a:latin typeface="Graphik Light" panose="020B0403030202060203" pitchFamily="34" charset="77"/>
              </a:rPr>
              <a:t> convallis </a:t>
            </a:r>
            <a:r>
              <a:rPr lang="en-US" sz="1400" err="1">
                <a:latin typeface="Graphik Light" panose="020B0403030202060203" pitchFamily="34" charset="77"/>
              </a:rPr>
              <a:t>ullamcorper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venenatis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Enim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aliquam</a:t>
            </a:r>
            <a:r>
              <a:rPr lang="en-US" sz="1400">
                <a:latin typeface="Graphik Light" panose="020B0403030202060203" pitchFamily="34" charset="77"/>
              </a:rPr>
              <a:t> </a:t>
            </a:r>
            <a:r>
              <a:rPr lang="en-US" sz="1400" err="1">
                <a:latin typeface="Graphik Light" panose="020B0403030202060203" pitchFamily="34" charset="77"/>
              </a:rPr>
              <a:t>quis</a:t>
            </a:r>
            <a:r>
              <a:rPr lang="en-US" sz="1400">
                <a:latin typeface="Graphik Light" panose="020B0403030202060203" pitchFamily="34" charset="77"/>
              </a:rPr>
              <a:t> a </a:t>
            </a:r>
            <a:r>
              <a:rPr lang="en-US" sz="1400" err="1">
                <a:latin typeface="Graphik Light" panose="020B0403030202060203" pitchFamily="34" charset="77"/>
              </a:rPr>
              <a:t>donec</a:t>
            </a:r>
            <a:r>
              <a:rPr lang="en-US" sz="1400">
                <a:latin typeface="Graphik Light" panose="020B0403030202060203" pitchFamily="34" charset="77"/>
              </a:rPr>
              <a:t>. </a:t>
            </a:r>
            <a:r>
              <a:rPr lang="en-US" sz="1400" err="1">
                <a:latin typeface="Graphik Light" panose="020B0403030202060203" pitchFamily="34" charset="77"/>
              </a:rPr>
              <a:t>Condimentum</a:t>
            </a:r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1420337-EA43-A2F2-1A0C-2EEC31D1E40D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37321695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side by 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E5C076-3B78-4451-8068-576892A08E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585788"/>
            <a:ext cx="3182027" cy="5683250"/>
          </a:xfrm>
        </p:spPr>
        <p:txBody>
          <a:bodyPr anchor="ctr"/>
          <a:lstStyle>
            <a:lvl1pPr>
              <a:defRPr/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4015781-2431-48C9-AEF1-52FBD41AF3F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941888" y="585788"/>
            <a:ext cx="6667500" cy="5683249"/>
          </a:xfrm>
        </p:spPr>
        <p:txBody>
          <a:bodyPr anchor="ctr"/>
          <a:lstStyle>
            <a:lvl1pPr marL="231775" indent="-231775">
              <a:spcAft>
                <a:spcPts val="600"/>
              </a:spcAft>
              <a:buFont typeface="Wingdings" panose="05000000000000000000" pitchFamily="2" charset="2"/>
              <a:buChar char=""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35867F2-3994-4092-B53B-5792FEE698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4356100" y="2578100"/>
            <a:ext cx="0" cy="1701800"/>
          </a:xfrm>
          <a:prstGeom prst="line">
            <a:avLst/>
          </a:prstGeom>
          <a:ln w="28575">
            <a:solidFill>
              <a:schemeClr val="accent2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A1DC2181-37AB-40A3-B61C-1DE7DBB57D63}"/>
              </a:ext>
            </a:extLst>
          </p:cNvPr>
          <p:cNvSpPr txBox="1"/>
          <p:nvPr/>
        </p:nvSpPr>
        <p:spPr>
          <a:xfrm>
            <a:off x="12355721" y="-203944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000">
                <a:solidFill>
                  <a:srgbClr val="A3A3A3"/>
                </a:solidFill>
              </a:rPr>
              <a:t>ELT layout</a:t>
            </a:r>
          </a:p>
        </p:txBody>
      </p:sp>
    </p:spTree>
    <p:extLst>
      <p:ext uri="{BB962C8B-B14F-4D97-AF65-F5344CB8AC3E}">
        <p14:creationId xmlns:p14="http://schemas.microsoft.com/office/powerpoint/2010/main" val="59204669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3" pos="2744">
          <p15:clr>
            <a:srgbClr val="5ACBF0"/>
          </p15:clr>
        </p15:guide>
        <p15:guide id="29" orient="horz" pos="2160">
          <p15:clr>
            <a:srgbClr val="5ACBF0"/>
          </p15:clr>
        </p15:guide>
        <p15:guide id="30" pos="2376">
          <p15:clr>
            <a:srgbClr val="5ACBF0"/>
          </p15:clr>
        </p15:guide>
        <p15:guide id="31" pos="3113">
          <p15:clr>
            <a:srgbClr val="5ACBF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eloper Code Layou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0636FE-845C-418D-82A1-1DA6DB73D7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2D46E0-16CE-40B0-8623-F82D5D4109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0" y="1436688"/>
            <a:ext cx="12192000" cy="5421312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44977AB6-1D7E-4858-A2EA-BF86577C399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436688"/>
            <a:ext cx="3788358" cy="446148"/>
          </a:xfrm>
          <a:gradFill flip="none" rotWithShape="1">
            <a:gsLst>
              <a:gs pos="0">
                <a:srgbClr val="000000"/>
              </a:gs>
              <a:gs pos="92000">
                <a:srgbClr val="000000"/>
              </a:gs>
              <a:gs pos="92000">
                <a:schemeClr val="accent1"/>
              </a:gs>
            </a:gsLst>
            <a:lin ang="16200000" scaled="1"/>
            <a:tileRect/>
          </a:gradFill>
        </p:spPr>
        <p:txBody>
          <a:bodyPr lIns="585216" tIns="91440" bIns="45720"/>
          <a:lstStyle>
            <a:lvl1pPr marL="0" indent="0">
              <a:buNone/>
              <a:defRPr sz="1999">
                <a:solidFill>
                  <a:srgbClr val="FFFFFF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" name="Text Placeholder 4" descr="This layout should only be used for developer code. The font used is a monospace font which is ideal for showing code.">
            <a:extLst>
              <a:ext uri="{FF2B5EF4-FFF2-40B4-BE49-F238E27FC236}">
                <a16:creationId xmlns:a16="http://schemas.microsoft.com/office/drawing/2014/main" id="{BA9F61CF-FF79-485A-A6C8-A1952EFD58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8263" y="2099310"/>
            <a:ext cx="11018520" cy="369332"/>
          </a:xfrm>
        </p:spPr>
        <p:txBody>
          <a:bodyPr/>
          <a:lstStyle>
            <a:lvl1pPr marL="0" indent="0">
              <a:buNone/>
              <a:tabLst/>
              <a:defRPr sz="240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tabLst>
                <a:tab pos="344488" algn="l"/>
              </a:tabLst>
              <a:defRPr sz="2400">
                <a:solidFill>
                  <a:schemeClr val="tx1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tabLst>
                <a:tab pos="569913" algn="l"/>
              </a:tabLst>
              <a:defRPr sz="2400">
                <a:solidFill>
                  <a:schemeClr val="tx1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tabLst>
                <a:tab pos="800100" algn="l"/>
              </a:tabLst>
              <a:defRPr sz="2400">
                <a:solidFill>
                  <a:schemeClr val="tx1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tabLst>
                <a:tab pos="1028700" algn="l"/>
              </a:tabLst>
              <a:defRPr sz="2400">
                <a:solidFill>
                  <a:schemeClr val="tx1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127365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1322">
          <p15:clr>
            <a:srgbClr val="5ACBF0"/>
          </p15:clr>
        </p15:guide>
        <p15:guide id="2" orient="horz" pos="905">
          <p15:clr>
            <a:srgbClr val="5ACBF0"/>
          </p15:clr>
        </p15:guide>
        <p15:guide id="3" orient="horz" pos="288">
          <p15:clr>
            <a:srgbClr val="5ACBF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de Bottom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1845FFD-6B9A-4013-932A-5E4D7E849D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17F8BB-3610-1A4F-9E76-B12E706A551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6390" y="1230681"/>
            <a:ext cx="11018520" cy="369332"/>
          </a:xfrm>
        </p:spPr>
        <p:txBody>
          <a:bodyPr wrap="square">
            <a:spAutoFit/>
          </a:bodyPr>
          <a:lstStyle>
            <a:lvl1pPr marL="0" indent="0">
              <a:spcBef>
                <a:spcPts val="600"/>
              </a:spcBef>
              <a:spcAft>
                <a:spcPts val="0"/>
              </a:spcAft>
              <a:buNone/>
              <a:defRPr sz="240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  <a:lvl2pPr marL="228531" indent="0">
              <a:buNone/>
              <a:defRPr sz="2400">
                <a:solidFill>
                  <a:srgbClr val="2F2F2F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457063" indent="0">
              <a:buNone/>
              <a:defRPr/>
            </a:lvl3pPr>
            <a:lvl4pPr marL="685594" indent="0">
              <a:buNone/>
              <a:defRPr/>
            </a:lvl4pPr>
            <a:lvl5pPr marL="914126" indent="0">
              <a:buNone/>
              <a:defRPr/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EBE70E-6A93-4EB4-A189-6F9DE42CEE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0" y="2827138"/>
            <a:ext cx="12192000" cy="4030862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0E9A2E28-037B-FA4D-ADDC-1AFA11D65CB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2827138"/>
            <a:ext cx="3788358" cy="446148"/>
          </a:xfrm>
          <a:gradFill flip="none" rotWithShape="1">
            <a:gsLst>
              <a:gs pos="0">
                <a:srgbClr val="000000"/>
              </a:gs>
              <a:gs pos="92000">
                <a:srgbClr val="000000"/>
              </a:gs>
              <a:gs pos="92000">
                <a:schemeClr val="accent1"/>
              </a:gs>
            </a:gsLst>
            <a:lin ang="16200000" scaled="1"/>
            <a:tileRect/>
          </a:gradFill>
        </p:spPr>
        <p:txBody>
          <a:bodyPr lIns="585216" tIns="91440" bIns="45720"/>
          <a:lstStyle>
            <a:lvl1pPr marL="0" indent="0">
              <a:buNone/>
              <a:defRPr sz="1999">
                <a:solidFill>
                  <a:srgbClr val="FFFFFF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4" descr="This layout should only be used for developer code. The font used is a monospace font which is ideal for showing code.">
            <a:extLst>
              <a:ext uri="{FF2B5EF4-FFF2-40B4-BE49-F238E27FC236}">
                <a16:creationId xmlns:a16="http://schemas.microsoft.com/office/drawing/2014/main" id="{47501FD0-A948-CC48-8B11-3BD4F2AE4E8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6389" y="3491219"/>
            <a:ext cx="11018520" cy="369332"/>
          </a:xfrm>
        </p:spPr>
        <p:txBody>
          <a:bodyPr/>
          <a:lstStyle>
            <a:lvl1pPr marL="0" indent="0">
              <a:buNone/>
              <a:tabLst/>
              <a:defRPr sz="240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449" indent="0">
              <a:buNone/>
              <a:defRPr sz="23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432" indent="0">
              <a:buNone/>
              <a:defRPr sz="19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319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682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or paste code</a:t>
            </a:r>
          </a:p>
        </p:txBody>
      </p:sp>
    </p:spTree>
    <p:extLst>
      <p:ext uri="{BB962C8B-B14F-4D97-AF65-F5344CB8AC3E}">
        <p14:creationId xmlns:p14="http://schemas.microsoft.com/office/powerpoint/2010/main" val="34854141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4" orient="horz" pos="1776">
          <p15:clr>
            <a:srgbClr val="5ACBF0"/>
          </p15:clr>
        </p15:guide>
        <p15:guide id="5" orient="horz" pos="2197">
          <p15:clr>
            <a:srgbClr val="5ACBF0"/>
          </p15:clr>
        </p15:guide>
        <p15:guide id="6" orient="horz" pos="773">
          <p15:clr>
            <a:srgbClr val="5ACBF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de To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EBE70E-6A93-4EB4-A189-6F9DE42CEE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0" y="0"/>
            <a:ext cx="12192000" cy="4030862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1845FFD-6B9A-4013-932A-5E4D7E849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224580"/>
            <a:ext cx="11018520" cy="492443"/>
          </a:xfrm>
        </p:spPr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0E9A2E28-037B-FA4D-ADDC-1AFA11D65CB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0"/>
            <a:ext cx="3788358" cy="446148"/>
          </a:xfrm>
          <a:gradFill flip="none" rotWithShape="1">
            <a:gsLst>
              <a:gs pos="0">
                <a:srgbClr val="000000"/>
              </a:gs>
              <a:gs pos="92000">
                <a:srgbClr val="000000"/>
              </a:gs>
              <a:gs pos="92000">
                <a:schemeClr val="accent1"/>
              </a:gs>
            </a:gsLst>
            <a:lin ang="16200000" scaled="1"/>
            <a:tileRect/>
          </a:gradFill>
        </p:spPr>
        <p:txBody>
          <a:bodyPr lIns="585216" tIns="91440" bIns="45720"/>
          <a:lstStyle>
            <a:lvl1pPr marL="0" indent="0">
              <a:buNone/>
              <a:defRPr sz="1999">
                <a:solidFill>
                  <a:srgbClr val="FFFFFF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4" descr="This layout should only be used for developer code. The font used is a monospace font which is ideal for showing code.">
            <a:extLst>
              <a:ext uri="{FF2B5EF4-FFF2-40B4-BE49-F238E27FC236}">
                <a16:creationId xmlns:a16="http://schemas.microsoft.com/office/drawing/2014/main" id="{47501FD0-A948-CC48-8B11-3BD4F2AE4E8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6389" y="660508"/>
            <a:ext cx="11018520" cy="369332"/>
          </a:xfrm>
        </p:spPr>
        <p:txBody>
          <a:bodyPr/>
          <a:lstStyle>
            <a:lvl1pPr marL="0" indent="0">
              <a:buNone/>
              <a:tabLst/>
              <a:defRPr sz="2400">
                <a:solidFill>
                  <a:srgbClr val="000000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449" indent="0">
              <a:buNone/>
              <a:defRPr sz="23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432" indent="0">
              <a:buNone/>
              <a:defRPr sz="19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319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682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or paste code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17F8BB-3610-1A4F-9E76-B12E706A551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1152" y="4996505"/>
            <a:ext cx="11018520" cy="369332"/>
          </a:xfrm>
        </p:spPr>
        <p:txBody>
          <a:bodyPr wrap="square">
            <a:spAutoFit/>
          </a:bodyPr>
          <a:lstStyle>
            <a:lvl1pPr marL="0" indent="0">
              <a:spcBef>
                <a:spcPts val="600"/>
              </a:spcBef>
              <a:spcAft>
                <a:spcPts val="0"/>
              </a:spcAft>
              <a:buNone/>
              <a:defRPr sz="2400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  <a:lvl2pPr marL="228531" indent="0">
              <a:buNone/>
              <a:defRPr sz="2400">
                <a:solidFill>
                  <a:srgbClr val="2F2F2F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457063" indent="0">
              <a:buNone/>
              <a:defRPr/>
            </a:lvl3pPr>
            <a:lvl4pPr marL="685594" indent="0">
              <a:buNone/>
              <a:defRPr/>
            </a:lvl4pPr>
            <a:lvl5pPr marL="914126" indent="0">
              <a:buNone/>
              <a:defRPr/>
            </a:lvl5pPr>
          </a:lstStyle>
          <a:p>
            <a:pPr lvl="0"/>
            <a:r>
              <a:rPr lang="en-US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646657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4" orient="horz" pos="2661">
          <p15:clr>
            <a:srgbClr val="5ACBF0"/>
          </p15:clr>
        </p15:guide>
        <p15:guide id="5" orient="horz" pos="3147">
          <p15:clr>
            <a:srgbClr val="5ACBF0"/>
          </p15:clr>
        </p15:guide>
        <p15:guide id="6" orient="horz" pos="419">
          <p15:clr>
            <a:srgbClr val="5ACBF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de Right s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82BB27-7DA5-4478-8C18-C1FFEE20AA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8263" y="457200"/>
            <a:ext cx="4040887" cy="492443"/>
          </a:xfrm>
        </p:spPr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2BB818A5-4223-0847-B6E2-655C7DC7B6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8965" y="1338139"/>
            <a:ext cx="4040185" cy="369332"/>
          </a:xfrm>
        </p:spPr>
        <p:txBody>
          <a:bodyPr wrap="square">
            <a:sp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defRPr sz="2400" b="0" i="0" baseline="0">
                <a:solidFill>
                  <a:schemeClr val="tx1"/>
                </a:solidFill>
                <a:latin typeface="Segoe Sans Display" pitchFamily="2" charset="0"/>
                <a:cs typeface="Segoe Sans Display" pitchFamily="2" charset="0"/>
              </a:defRPr>
            </a:lvl1pPr>
            <a:lvl2pPr marL="0" indent="0">
              <a:lnSpc>
                <a:spcPct val="100000"/>
              </a:lnSpc>
              <a:spcBef>
                <a:spcPts val="60"/>
              </a:spcBef>
              <a:spcAft>
                <a:spcPts val="60"/>
              </a:spcAft>
              <a:buNone/>
              <a:defRPr sz="2400" b="0" i="0">
                <a:solidFill>
                  <a:srgbClr val="2F2F2F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457063" indent="0">
              <a:buNone/>
              <a:defRPr/>
            </a:lvl3pPr>
            <a:lvl4pPr marL="685594" indent="0">
              <a:buNone/>
              <a:defRPr/>
            </a:lvl4pPr>
            <a:lvl5pPr marL="914126" indent="0">
              <a:buNone/>
              <a:defRPr/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316165A-5926-4F59-B348-996936FBB5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205984" y="0"/>
            <a:ext cx="6986016" cy="6858000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0D599919-A8E3-4D2B-86CF-50C6704F17D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211763" y="0"/>
            <a:ext cx="3788358" cy="492314"/>
          </a:xfrm>
          <a:gradFill flip="none" rotWithShape="1">
            <a:gsLst>
              <a:gs pos="0">
                <a:srgbClr val="000000"/>
              </a:gs>
              <a:gs pos="99000">
                <a:srgbClr val="000000"/>
              </a:gs>
              <a:gs pos="99000">
                <a:schemeClr val="accent1"/>
              </a:gs>
            </a:gsLst>
            <a:lin ang="10800000" scaled="1"/>
            <a:tileRect/>
          </a:gradFill>
        </p:spPr>
        <p:txBody>
          <a:bodyPr lIns="585216" tIns="91440" bIns="91440"/>
          <a:lstStyle>
            <a:lvl1pPr marL="0" indent="0">
              <a:buNone/>
              <a:defRPr sz="1999">
                <a:solidFill>
                  <a:srgbClr val="FFFFFF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4" descr="This layout should only be used for developer code. The font used is a monospace font which is ideal for showing code.">
            <a:extLst>
              <a:ext uri="{FF2B5EF4-FFF2-40B4-BE49-F238E27FC236}">
                <a16:creationId xmlns:a16="http://schemas.microsoft.com/office/drawing/2014/main" id="{47501FD0-A948-CC48-8B11-3BD4F2AE4E8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00725" y="709187"/>
            <a:ext cx="5801961" cy="369332"/>
          </a:xfrm>
        </p:spPr>
        <p:txBody>
          <a:bodyPr/>
          <a:lstStyle>
            <a:lvl1pPr marL="0" indent="0">
              <a:buNone/>
              <a:tabLst/>
              <a:defRPr sz="2400">
                <a:solidFill>
                  <a:srgbClr val="2F2F2F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449" indent="0">
              <a:buNone/>
              <a:defRPr sz="23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432" indent="0">
              <a:buNone/>
              <a:defRPr sz="19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319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682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or paste code</a:t>
            </a:r>
          </a:p>
        </p:txBody>
      </p:sp>
    </p:spTree>
    <p:extLst>
      <p:ext uri="{BB962C8B-B14F-4D97-AF65-F5344CB8AC3E}">
        <p14:creationId xmlns:p14="http://schemas.microsoft.com/office/powerpoint/2010/main" val="39916975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445">
          <p15:clr>
            <a:srgbClr val="5ACBF0"/>
          </p15:clr>
        </p15:guide>
        <p15:guide id="4" orient="horz" pos="843">
          <p15:clr>
            <a:srgbClr val="5ACBF0"/>
          </p15:clr>
        </p15:guide>
        <p15:guide id="7" pos="3283">
          <p15:clr>
            <a:srgbClr val="5ACBF0"/>
          </p15:clr>
        </p15:guide>
        <p15:guide id="8" pos="3654">
          <p15:clr>
            <a:srgbClr val="5ACBF0"/>
          </p15:clr>
        </p15:guide>
        <p15:guide id="9" pos="2916">
          <p15:clr>
            <a:srgbClr val="5ACBF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de Left s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316165A-5926-4F59-B348-996936FBB5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-2" y="0"/>
            <a:ext cx="6986016" cy="6858000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B14A7D-C409-4A7C-9D82-A2E5DBB8AB7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575549" y="457200"/>
            <a:ext cx="4031233" cy="492443"/>
          </a:xfrm>
        </p:spPr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0D599919-A8E3-4D2B-86CF-50C6704F17D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-1" y="0"/>
            <a:ext cx="3788358" cy="492314"/>
          </a:xfrm>
          <a:gradFill flip="none" rotWithShape="1">
            <a:gsLst>
              <a:gs pos="0">
                <a:srgbClr val="000000"/>
              </a:gs>
              <a:gs pos="99000">
                <a:srgbClr val="000000"/>
              </a:gs>
              <a:gs pos="99000">
                <a:schemeClr val="accent1"/>
              </a:gs>
            </a:gsLst>
            <a:lin ang="10800000" scaled="1"/>
            <a:tileRect/>
          </a:gradFill>
        </p:spPr>
        <p:txBody>
          <a:bodyPr lIns="585216" tIns="91440" bIns="91440"/>
          <a:lstStyle>
            <a:lvl1pPr marL="0" indent="0">
              <a:buNone/>
              <a:defRPr sz="1999">
                <a:solidFill>
                  <a:srgbClr val="FFFFFF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4" descr="This layout should only be used for developer code. The font used is a monospace font which is ideal for showing code.">
            <a:extLst>
              <a:ext uri="{FF2B5EF4-FFF2-40B4-BE49-F238E27FC236}">
                <a16:creationId xmlns:a16="http://schemas.microsoft.com/office/drawing/2014/main" id="{47501FD0-A948-CC48-8B11-3BD4F2AE4E8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84199" y="706011"/>
            <a:ext cx="5819775" cy="369332"/>
          </a:xfrm>
        </p:spPr>
        <p:txBody>
          <a:bodyPr/>
          <a:lstStyle>
            <a:lvl1pPr marL="0" indent="0">
              <a:buNone/>
              <a:defRPr sz="2400">
                <a:solidFill>
                  <a:srgbClr val="2F2F2F"/>
                </a:soli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449" indent="0">
              <a:buNone/>
              <a:defRPr sz="23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432" indent="0">
              <a:buNone/>
              <a:defRPr sz="19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319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682" indent="0">
              <a:buNone/>
              <a:defRPr sz="1799">
                <a:gradFill>
                  <a:gsLst>
                    <a:gs pos="61049">
                      <a:schemeClr val="tx1"/>
                    </a:gs>
                    <a:gs pos="43000">
                      <a:schemeClr val="tx1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or paste code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2BB818A5-4223-0847-B6E2-655C7DC7B6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75550" y="1336675"/>
            <a:ext cx="4033838" cy="369332"/>
          </a:xfrm>
        </p:spPr>
        <p:txBody>
          <a:bodyPr wrap="square">
            <a:sp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defRPr sz="2400" b="0" i="0" baseline="0">
                <a:solidFill>
                  <a:schemeClr val="tx1"/>
                </a:solidFill>
                <a:latin typeface="Segoe Sans Display" pitchFamily="2" charset="0"/>
                <a:cs typeface="Segoe Sans Display" pitchFamily="2" charset="0"/>
              </a:defRPr>
            </a:lvl1pPr>
            <a:lvl2pPr marL="0" indent="0">
              <a:lnSpc>
                <a:spcPct val="100000"/>
              </a:lnSpc>
              <a:spcBef>
                <a:spcPts val="60"/>
              </a:spcBef>
              <a:spcAft>
                <a:spcPts val="60"/>
              </a:spcAft>
              <a:buNone/>
              <a:defRPr sz="2400" b="0" i="0">
                <a:solidFill>
                  <a:srgbClr val="2F2F2F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457063" indent="0">
              <a:buNone/>
              <a:defRPr/>
            </a:lvl3pPr>
            <a:lvl4pPr marL="685594" indent="0">
              <a:buNone/>
              <a:defRPr/>
            </a:lvl4pPr>
            <a:lvl5pPr marL="914126" indent="0">
              <a:buNone/>
              <a:defRPr/>
            </a:lvl5pPr>
          </a:lstStyle>
          <a:p>
            <a:pPr lvl="0"/>
            <a:r>
              <a:rPr lang="en-US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4996692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1" orient="horz" pos="288">
          <p15:clr>
            <a:srgbClr val="5ACBF0"/>
          </p15:clr>
        </p15:guide>
        <p15:guide id="2" orient="horz" pos="436">
          <p15:clr>
            <a:srgbClr val="5ACBF0"/>
          </p15:clr>
        </p15:guide>
        <p15:guide id="4" orient="horz" pos="839">
          <p15:clr>
            <a:srgbClr val="5ACBF0"/>
          </p15:clr>
        </p15:guide>
        <p15:guide id="6" pos="4402">
          <p15:clr>
            <a:srgbClr val="5ACBF0"/>
          </p15:clr>
        </p15:guide>
        <p15:guide id="7" pos="4034">
          <p15:clr>
            <a:srgbClr val="5ACBF0"/>
          </p15:clr>
        </p15:guide>
        <p15:guide id="8" pos="4772">
          <p15:clr>
            <a:srgbClr val="5ACBF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3223"/>
            <a:ext cx="4177284" cy="498598"/>
          </a:xfrm>
          <a:noFill/>
        </p:spPr>
        <p:txBody>
          <a:bodyPr wrap="square"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5216" y="3977319"/>
            <a:ext cx="4177284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spc="0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sp>
        <p:nvSpPr>
          <p:cNvPr id="4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5D5F20BF-1B1B-50CA-191C-F2202EAF5B8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tx2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</p:spTree>
    <p:extLst>
      <p:ext uri="{BB962C8B-B14F-4D97-AF65-F5344CB8AC3E}">
        <p14:creationId xmlns:p14="http://schemas.microsoft.com/office/powerpoint/2010/main" val="22874242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orient="horz" pos="1910">
          <p15:clr>
            <a:srgbClr val="5ACBF0"/>
          </p15:clr>
        </p15:guide>
        <p15:guide id="4" orient="horz" pos="2505">
          <p15:clr>
            <a:srgbClr val="5ACBF0"/>
          </p15:clr>
        </p15:guide>
        <p15:guide id="5" pos="3360">
          <p15:clr>
            <a:srgbClr val="5ACBF0"/>
          </p15:clr>
        </p15:guide>
        <p15:guide id="6" pos="3000">
          <p15:clr>
            <a:srgbClr val="5ACBF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3223"/>
            <a:ext cx="4177284" cy="498598"/>
          </a:xfrm>
          <a:noFill/>
        </p:spPr>
        <p:txBody>
          <a:bodyPr wrap="square"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5216" y="3977319"/>
            <a:ext cx="4177284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spc="0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pic>
        <p:nvPicPr>
          <p:cNvPr id="10" name="Picture 9" descr="A person with curly hair standing in brightly illuminating outdoor light and shadows">
            <a:extLst>
              <a:ext uri="{FF2B5EF4-FFF2-40B4-BE49-F238E27FC236}">
                <a16:creationId xmlns:a16="http://schemas.microsoft.com/office/drawing/2014/main" id="{2E82545A-FD52-D775-7812-AC95C1735C2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213" r="21311"/>
          <a:stretch/>
        </p:blipFill>
        <p:spPr>
          <a:xfrm>
            <a:off x="5334000" y="0"/>
            <a:ext cx="6858000" cy="6858000"/>
          </a:xfrm>
          <a:prstGeom prst="roundRect">
            <a:avLst>
              <a:gd name="adj" fmla="val 0"/>
            </a:avLst>
          </a:prstGeom>
        </p:spPr>
      </p:pic>
    </p:spTree>
    <p:extLst>
      <p:ext uri="{BB962C8B-B14F-4D97-AF65-F5344CB8AC3E}">
        <p14:creationId xmlns:p14="http://schemas.microsoft.com/office/powerpoint/2010/main" val="28330432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orient="horz" pos="1910">
          <p15:clr>
            <a:srgbClr val="5ACBF0"/>
          </p15:clr>
        </p15:guide>
        <p15:guide id="4" orient="horz" pos="2505">
          <p15:clr>
            <a:srgbClr val="5ACBF0"/>
          </p15:clr>
        </p15:guide>
        <p15:guide id="5" pos="3360">
          <p15:clr>
            <a:srgbClr val="5ACBF0"/>
          </p15:clr>
        </p15:guide>
        <p15:guide id="6" pos="3000">
          <p15:clr>
            <a:srgbClr val="5ACBF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3223"/>
            <a:ext cx="4177284" cy="498598"/>
          </a:xfrm>
          <a:noFill/>
        </p:spPr>
        <p:txBody>
          <a:bodyPr wrap="square"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5216" y="3977319"/>
            <a:ext cx="4177284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spc="0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F270AE3-8618-7645-AE3C-5E57E3BF172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36036" y="302036"/>
            <a:ext cx="6251164" cy="6251164"/>
          </a:xfrm>
          <a:prstGeom prst="roundRect">
            <a:avLst>
              <a:gd name="adj" fmla="val 2595"/>
            </a:avLst>
          </a:prstGeom>
        </p:spPr>
      </p:pic>
    </p:spTree>
    <p:extLst>
      <p:ext uri="{BB962C8B-B14F-4D97-AF65-F5344CB8AC3E}">
        <p14:creationId xmlns:p14="http://schemas.microsoft.com/office/powerpoint/2010/main" val="33407063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orient="horz" pos="1910">
          <p15:clr>
            <a:srgbClr val="5ACBF0"/>
          </p15:clr>
        </p15:guide>
        <p15:guide id="4" orient="horz" pos="2505">
          <p15:clr>
            <a:srgbClr val="5ACBF0"/>
          </p15:clr>
        </p15:guide>
        <p15:guide id="5" pos="3360">
          <p15:clr>
            <a:srgbClr val="5ACBF0"/>
          </p15:clr>
        </p15:guide>
        <p15:guide id="6" pos="3000">
          <p15:clr>
            <a:srgbClr val="5ACBF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 4">
    <p:bg>
      <p:bgPr>
        <a:solidFill>
          <a:srgbClr val="E8E6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3223"/>
            <a:ext cx="4177284" cy="498598"/>
          </a:xfrm>
          <a:noFill/>
        </p:spPr>
        <p:txBody>
          <a:bodyPr wrap="square"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85216" y="3977319"/>
            <a:ext cx="4177284" cy="246221"/>
          </a:xfrm>
          <a:noFill/>
        </p:spPr>
        <p:txBody>
          <a:bodyPr wrap="square" lIns="0" tIns="0" rIns="0" bIns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spc="0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Speaker name</a:t>
            </a:r>
          </a:p>
        </p:txBody>
      </p:sp>
      <p:pic>
        <p:nvPicPr>
          <p:cNvPr id="4" name="Picture 3" descr="A person with white beard and hat&#10;&#10;Description automatically generated">
            <a:extLst>
              <a:ext uri="{FF2B5EF4-FFF2-40B4-BE49-F238E27FC236}">
                <a16:creationId xmlns:a16="http://schemas.microsoft.com/office/drawing/2014/main" id="{6114E386-90DD-2D33-E4EE-56C7BEC347C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32DA8AD-FBCB-B320-7C32-5B6DFD8E5B66}"/>
              </a:ext>
            </a:extLst>
          </p:cNvPr>
          <p:cNvSpPr/>
          <p:nvPr userDrawn="1"/>
        </p:nvSpPr>
        <p:spPr bwMode="auto">
          <a:xfrm>
            <a:off x="0" y="-1"/>
            <a:ext cx="5334000" cy="6857999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0">
                <a:schemeClr val="bg1">
                  <a:shade val="100000"/>
                  <a:satMod val="115000"/>
                  <a:alpha val="22143"/>
                </a:schemeClr>
              </a:gs>
            </a:gsLst>
            <a:lin ang="2700000" scaled="1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chemeClr val="tx1"/>
              </a:solidFill>
              <a:ea typeface="Segoe UI" pitchFamily="34" charset="0"/>
              <a:cs typeface="Segoe U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7633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orient="horz" pos="1910">
          <p15:clr>
            <a:srgbClr val="5ACBF0"/>
          </p15:clr>
        </p15:guide>
        <p15:guide id="4" orient="horz" pos="2505">
          <p15:clr>
            <a:srgbClr val="5ACBF0"/>
          </p15:clr>
        </p15:guide>
        <p15:guide id="5" pos="3360">
          <p15:clr>
            <a:srgbClr val="5ACBF0"/>
          </p15:clr>
        </p15:guide>
        <p15:guide id="6" pos="3000">
          <p15:clr>
            <a:srgbClr val="5ACBF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CN+MS 2024 5 Colum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4E0F88B-2394-BA53-3960-379E8C2D4BB2}"/>
              </a:ext>
            </a:extLst>
          </p:cNvPr>
          <p:cNvSpPr txBox="1"/>
          <p:nvPr userDrawn="1"/>
        </p:nvSpPr>
        <p:spPr>
          <a:xfrm>
            <a:off x="9904614" y="657269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 defTabSz="228554">
              <a:spcAft>
                <a:spcPts val="1200"/>
              </a:spcAft>
            </a:pPr>
            <a:endParaRPr lang="en-US" sz="1800" noProof="0"/>
          </a:p>
        </p:txBody>
      </p:sp>
      <p:sp>
        <p:nvSpPr>
          <p:cNvPr id="18" name="Picture Placeholder 13">
            <a:extLst>
              <a:ext uri="{FF2B5EF4-FFF2-40B4-BE49-F238E27FC236}">
                <a16:creationId xmlns:a16="http://schemas.microsoft.com/office/drawing/2014/main" id="{7C9E3EB1-9989-2E4E-363D-98D30F61A7D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13771" y="2098874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9" name="Text Placeholder 21">
            <a:extLst>
              <a:ext uri="{FF2B5EF4-FFF2-40B4-BE49-F238E27FC236}">
                <a16:creationId xmlns:a16="http://schemas.microsoft.com/office/drawing/2014/main" id="{E3F9C5B0-E3FD-994A-56B8-9CFBC58A6C8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77415" y="3898899"/>
            <a:ext cx="1985504" cy="1971541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20" name="Text Placeholder 21">
            <a:extLst>
              <a:ext uri="{FF2B5EF4-FFF2-40B4-BE49-F238E27FC236}">
                <a16:creationId xmlns:a16="http://schemas.microsoft.com/office/drawing/2014/main" id="{DFEB2D30-BC07-1B39-BE2F-F329C307FCB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739435" y="3898900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21" name="Text Placeholder 21">
            <a:extLst>
              <a:ext uri="{FF2B5EF4-FFF2-40B4-BE49-F238E27FC236}">
                <a16:creationId xmlns:a16="http://schemas.microsoft.com/office/drawing/2014/main" id="{166ADA24-F97F-C515-0EFF-243B0B68BA3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101455" y="3898900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C6054F8F-DFE3-31CE-B487-5C0652211B4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63475" y="3898900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599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47E349A7-6D9F-9F60-31E4-1EACABD81A1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825496" y="3898900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Semibold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24" name="Picture Placeholder 13">
            <a:extLst>
              <a:ext uri="{FF2B5EF4-FFF2-40B4-BE49-F238E27FC236}">
                <a16:creationId xmlns:a16="http://schemas.microsoft.com/office/drawing/2014/main" id="{3DE50BBD-E708-AD7F-1C2A-07E6EA27573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075792" y="2098874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30" name="Picture Placeholder 13">
            <a:extLst>
              <a:ext uri="{FF2B5EF4-FFF2-40B4-BE49-F238E27FC236}">
                <a16:creationId xmlns:a16="http://schemas.microsoft.com/office/drawing/2014/main" id="{9D98980D-89A6-2596-8E44-8A99385C561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37811" y="2098874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1915B64D-ED49-55AC-9F3A-12E68A271F5A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799832" y="2098874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32" name="Picture Placeholder 13">
            <a:extLst>
              <a:ext uri="{FF2B5EF4-FFF2-40B4-BE49-F238E27FC236}">
                <a16:creationId xmlns:a16="http://schemas.microsoft.com/office/drawing/2014/main" id="{D7FDB8AB-320D-80D2-9420-C5E53157170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10161852" y="2098874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5" name="Title Placeholder 1">
            <a:extLst>
              <a:ext uri="{FF2B5EF4-FFF2-40B4-BE49-F238E27FC236}">
                <a16:creationId xmlns:a16="http://schemas.microsoft.com/office/drawing/2014/main" id="{DEF4B969-FA81-1E77-449D-887EAE2527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5 Column slide with icons. Place headline here (20pt)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5B5FF60-DF64-9790-0D24-9C61B6CAC51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588B202-05EF-EAD9-BF4C-37CF3630C6D5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9861519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  <p:sp>
        <p:nvSpPr>
          <p:cNvPr id="3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C1E8B5B3-E911-FA3B-060D-08ACEFE48A2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5334000" y="0"/>
            <a:ext cx="6858000" cy="6858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237744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b="1">
                <a:solidFill>
                  <a:schemeClr val="bg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</p:spTree>
    <p:extLst>
      <p:ext uri="{BB962C8B-B14F-4D97-AF65-F5344CB8AC3E}">
        <p14:creationId xmlns:p14="http://schemas.microsoft.com/office/powerpoint/2010/main" val="2479642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60">
          <p15:clr>
            <a:srgbClr val="5ACBF0"/>
          </p15:clr>
        </p15:guide>
        <p15:guide id="3" orient="horz" pos="1910">
          <p15:clr>
            <a:srgbClr val="5ACBF0"/>
          </p15:clr>
        </p15:guide>
        <p15:guide id="4" pos="3000">
          <p15:clr>
            <a:srgbClr val="5ACBF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111608B-3482-A33C-BA63-70C5869A2A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34001" y="0"/>
            <a:ext cx="6858000" cy="6861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7291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60">
          <p15:clr>
            <a:srgbClr val="5ACBF0"/>
          </p15:clr>
        </p15:guide>
        <p15:guide id="3" orient="horz" pos="1910">
          <p15:clr>
            <a:srgbClr val="5ACBF0"/>
          </p15:clr>
        </p15:guide>
        <p15:guide id="4" pos="3000">
          <p15:clr>
            <a:srgbClr val="5ACBF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7F67BE8-1773-C479-4149-41024CAFA3D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31618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60">
          <p15:clr>
            <a:srgbClr val="5ACBF0"/>
          </p15:clr>
        </p15:guide>
        <p15:guide id="3" orient="horz" pos="1910">
          <p15:clr>
            <a:srgbClr val="5ACBF0"/>
          </p15:clr>
        </p15:guide>
        <p15:guide id="4" pos="3000">
          <p15:clr>
            <a:srgbClr val="5ACBF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  <p:pic>
        <p:nvPicPr>
          <p:cNvPr id="4" name="Picture 3" descr="A close-up of a colorful wave&#10;&#10;Description automatically generated">
            <a:extLst>
              <a:ext uri="{FF2B5EF4-FFF2-40B4-BE49-F238E27FC236}">
                <a16:creationId xmlns:a16="http://schemas.microsoft.com/office/drawing/2014/main" id="{7E23DEF3-55CD-9793-23E4-712C6621B7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34000" y="0"/>
            <a:ext cx="685663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578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360">
          <p15:clr>
            <a:srgbClr val="5ACBF0"/>
          </p15:clr>
        </p15:guide>
        <p15:guide id="3" orient="horz" pos="1910">
          <p15:clr>
            <a:srgbClr val="5ACBF0"/>
          </p15:clr>
        </p15:guide>
        <p15:guide id="4" pos="3000">
          <p15:clr>
            <a:srgbClr val="5ACBF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5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8B8FDC08-6E01-3B36-160B-ED2547ADFB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35813892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6">
    <p:bg>
      <p:bgPr>
        <a:solidFill>
          <a:srgbClr val="2A44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8B8FDC08-6E01-3B36-160B-ED2547ADFB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3806425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7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8B8FDC08-6E01-3B36-160B-ED2547ADFB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85216" y="3035808"/>
            <a:ext cx="4178808" cy="498598"/>
          </a:xfrm>
          <a:noFill/>
        </p:spPr>
        <p:txBody>
          <a:bodyPr lIns="0" tIns="0" rIns="0" bIns="0" anchor="b" anchorCtr="0">
            <a:sp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0" kern="1200" cap="none" spc="-50" baseline="0" dirty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+mn-ea"/>
                <a:cs typeface="Segoe Sans Display" pitchFamily="2" charset="0"/>
              </a:defRPr>
            </a:lvl1pPr>
          </a:lstStyle>
          <a:p>
            <a:r>
              <a:rPr lang="en-US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9241012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748599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670453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1954292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CN+MS 2024 4 Colum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1">
            <a:extLst>
              <a:ext uri="{FF2B5EF4-FFF2-40B4-BE49-F238E27FC236}">
                <a16:creationId xmlns:a16="http://schemas.microsoft.com/office/drawing/2014/main" id="{D0680F89-7159-E465-3713-A1BF2004D2EA}"/>
              </a:ext>
            </a:extLst>
          </p:cNvPr>
          <p:cNvSpPr txBox="1">
            <a:spLocks/>
          </p:cNvSpPr>
          <p:nvPr userDrawn="1"/>
        </p:nvSpPr>
        <p:spPr>
          <a:xfrm>
            <a:off x="1168802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60944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21888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82832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4377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3047213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656656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4266097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875541" algn="l" defTabSz="1218885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1F90F471-3972-4120-B8B3-0237DE626C35}" type="slidenum">
              <a:rPr lang="en-US" sz="80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/>
              <a:t>‹#›</a:t>
            </a:fld>
            <a:endParaRPr 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Picture Placeholder 13">
            <a:extLst>
              <a:ext uri="{FF2B5EF4-FFF2-40B4-BE49-F238E27FC236}">
                <a16:creationId xmlns:a16="http://schemas.microsoft.com/office/drawing/2014/main" id="{5EC3E4FF-1B83-E86C-A41C-801761DEA27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791152" y="1946509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7" name="Text Placeholder 21">
            <a:extLst>
              <a:ext uri="{FF2B5EF4-FFF2-40B4-BE49-F238E27FC236}">
                <a16:creationId xmlns:a16="http://schemas.microsoft.com/office/drawing/2014/main" id="{4AD8D147-9B62-69EE-1B98-DB374D4AD23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454796" y="3746535"/>
            <a:ext cx="1985504" cy="1971541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8" name="Text Placeholder 21">
            <a:extLst>
              <a:ext uri="{FF2B5EF4-FFF2-40B4-BE49-F238E27FC236}">
                <a16:creationId xmlns:a16="http://schemas.microsoft.com/office/drawing/2014/main" id="{1F423D6D-1DA3-365F-658B-BDDAA5F0ED5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6816" y="3746536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9" name="Text Placeholder 21">
            <a:extLst>
              <a:ext uri="{FF2B5EF4-FFF2-40B4-BE49-F238E27FC236}">
                <a16:creationId xmlns:a16="http://schemas.microsoft.com/office/drawing/2014/main" id="{BFE8EBEA-709A-542B-4DB6-5DA12194440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178836" y="3746536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400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5956348C-B0DE-DF4C-FFD4-CF56ECA881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540856" y="3746536"/>
            <a:ext cx="1985504" cy="1979613"/>
          </a:xfrm>
        </p:spPr>
        <p:txBody>
          <a:bodyPr/>
          <a:lstStyle>
            <a:lvl1pPr marL="0" indent="0" algn="ctr">
              <a:lnSpc>
                <a:spcPct val="90000"/>
              </a:lnSpc>
              <a:spcAft>
                <a:spcPts val="600"/>
              </a:spcAft>
              <a:buFont typeface="Graphik" panose="020B0604020202020204" pitchFamily="34" charset="0"/>
              <a:buNone/>
              <a:defRPr sz="1600" b="0" i="0">
                <a:latin typeface="Graphik Medium" panose="020B0503030202060203" pitchFamily="34" charset="77"/>
              </a:defRPr>
            </a:lvl1pPr>
            <a:lvl2pPr marL="0" indent="0" algn="ctr">
              <a:spcAft>
                <a:spcPts val="600"/>
              </a:spcAft>
              <a:buNone/>
              <a:defRPr sz="1599"/>
            </a:lvl2pPr>
            <a:lvl3pPr marL="0" indent="0" algn="ctr">
              <a:spcAft>
                <a:spcPts val="600"/>
              </a:spcAft>
              <a:buNone/>
              <a:defRPr sz="1200"/>
            </a:lvl3pPr>
            <a:lvl4pPr marL="182770" indent="-182770" algn="ctr">
              <a:spcAft>
                <a:spcPts val="600"/>
              </a:spcAft>
              <a:buFont typeface="Graphik" panose="020B0604020202020204" pitchFamily="34" charset="0"/>
              <a:buChar char="•"/>
              <a:defRPr sz="1200"/>
            </a:lvl4pPr>
            <a:lvl5pPr>
              <a:spcAft>
                <a:spcPts val="600"/>
              </a:spcAft>
              <a:defRPr sz="1599"/>
            </a:lvl5pPr>
          </a:lstStyle>
          <a:p>
            <a:pPr lvl="0"/>
            <a:r>
              <a:rPr lang="en-US"/>
              <a:t>Headline 16pt</a:t>
            </a:r>
          </a:p>
          <a:p>
            <a:pPr lvl="1"/>
            <a:r>
              <a:rPr lang="en-US"/>
              <a:t>Details 14pt</a:t>
            </a:r>
          </a:p>
        </p:txBody>
      </p:sp>
      <p:sp>
        <p:nvSpPr>
          <p:cNvPr id="11" name="Picture Placeholder 13">
            <a:extLst>
              <a:ext uri="{FF2B5EF4-FFF2-40B4-BE49-F238E27FC236}">
                <a16:creationId xmlns:a16="http://schemas.microsoft.com/office/drawing/2014/main" id="{05420AE3-65C8-2AF0-1C70-2059087CA599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153173" y="1946509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0F29BDF2-6506-99DA-E437-17DD7AFC9C19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515192" y="1946509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3" name="Picture Placeholder 13">
            <a:extLst>
              <a:ext uri="{FF2B5EF4-FFF2-40B4-BE49-F238E27FC236}">
                <a16:creationId xmlns:a16="http://schemas.microsoft.com/office/drawing/2014/main" id="{3476DFDE-04D6-D30A-CE67-0711DF1AA32E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8877213" y="1946509"/>
            <a:ext cx="1312792" cy="1312792"/>
          </a:xfrm>
          <a:noFill/>
        </p:spPr>
        <p:txBody>
          <a:bodyPr/>
          <a:lstStyle>
            <a:lvl1pPr marL="0" indent="0" algn="ctr">
              <a:buFont typeface="Graphik" panose="020B0604020202020204" pitchFamily="34" charset="0"/>
              <a:buNone/>
              <a:defRPr sz="1799" b="0"/>
            </a:lvl1pPr>
          </a:lstStyle>
          <a:p>
            <a:r>
              <a:rPr lang="en-GB"/>
              <a:t>Add icon</a:t>
            </a:r>
            <a:endParaRPr lang="en-US"/>
          </a:p>
        </p:txBody>
      </p:sp>
      <p:sp>
        <p:nvSpPr>
          <p:cNvPr id="18" name="Title Placeholder 1">
            <a:extLst>
              <a:ext uri="{FF2B5EF4-FFF2-40B4-BE49-F238E27FC236}">
                <a16:creationId xmlns:a16="http://schemas.microsoft.com/office/drawing/2014/main" id="{738B883D-06F5-2252-CE50-ADD101CCB7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578" y="600637"/>
            <a:ext cx="10021722" cy="33523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defRPr sz="2000"/>
            </a:lvl1pPr>
          </a:lstStyle>
          <a:p>
            <a:r>
              <a:rPr lang="en-US"/>
              <a:t>4 Column slide with icons. Place headline here (20pt)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72A22AE-00D9-B7CD-7A63-29540B71A104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82578" y="1002669"/>
            <a:ext cx="10021722" cy="45677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>
              <a:buNone/>
              <a:defRPr b="0" i="0">
                <a:latin typeface="Graphik Light" panose="020B0403030202060203" pitchFamily="34" charset="77"/>
              </a:defRPr>
            </a:lvl1pPr>
          </a:lstStyle>
          <a:p>
            <a:pPr lvl="0"/>
            <a:r>
              <a:rPr lang="en-US"/>
              <a:t>Subhead goes here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C14720B-7CF6-E25B-70BF-4591F833728C}"/>
              </a:ext>
            </a:extLst>
          </p:cNvPr>
          <p:cNvSpPr/>
          <p:nvPr userDrawn="1"/>
        </p:nvSpPr>
        <p:spPr>
          <a:xfrm>
            <a:off x="11804128" y="0"/>
            <a:ext cx="387870" cy="6858000"/>
          </a:xfrm>
          <a:prstGeom prst="rect">
            <a:avLst/>
          </a:prstGeom>
          <a:gradFill flip="none" rotWithShape="1">
            <a:gsLst>
              <a:gs pos="0">
                <a:srgbClr val="A3E6FF">
                  <a:alpha val="63000"/>
                </a:srgbClr>
              </a:gs>
              <a:gs pos="59000">
                <a:schemeClr val="accent1">
                  <a:alpha val="58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19" bIns="91419" rtlCol="0" anchor="ctr"/>
          <a:lstStyle/>
          <a:p>
            <a:pPr algn="ctr"/>
            <a:endParaRPr lang="en-US" sz="1800" err="1"/>
          </a:p>
        </p:txBody>
      </p:sp>
    </p:spTree>
    <p:extLst>
      <p:ext uri="{BB962C8B-B14F-4D97-AF65-F5344CB8AC3E}">
        <p14:creationId xmlns:p14="http://schemas.microsoft.com/office/powerpoint/2010/main" val="40787623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4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048734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FFC2122-D0AB-B54C-3BD9-B65B42E33A1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042"/>
            <a:ext cx="12192000" cy="68559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0750078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4" pos="778">
          <p15:clr>
            <a:srgbClr val="954F72"/>
          </p15:clr>
        </p15:guide>
        <p15:guide id="5" pos="962">
          <p15:clr>
            <a:srgbClr val="954F72"/>
          </p15:clr>
        </p15:guide>
        <p15:guide id="6" pos="1372">
          <p15:clr>
            <a:srgbClr val="954F72"/>
          </p15:clr>
        </p15:guide>
        <p15:guide id="7" pos="1556">
          <p15:clr>
            <a:srgbClr val="954F72"/>
          </p15:clr>
        </p15:guide>
        <p15:guide id="8" pos="1966">
          <p15:clr>
            <a:srgbClr val="954F72"/>
          </p15:clr>
        </p15:guide>
        <p15:guide id="9" pos="2150">
          <p15:clr>
            <a:srgbClr val="954F72"/>
          </p15:clr>
        </p15:guide>
        <p15:guide id="10" pos="2560">
          <p15:clr>
            <a:srgbClr val="954F72"/>
          </p15:clr>
        </p15:guide>
        <p15:guide id="11" pos="2744">
          <p15:clr>
            <a:srgbClr val="954F72"/>
          </p15:clr>
        </p15:guide>
        <p15:guide id="12" pos="3153">
          <p15:clr>
            <a:srgbClr val="954F72"/>
          </p15:clr>
        </p15:guide>
        <p15:guide id="13" pos="3338">
          <p15:clr>
            <a:srgbClr val="954F72"/>
          </p15:clr>
        </p15:guide>
        <p15:guide id="14" pos="3747">
          <p15:clr>
            <a:srgbClr val="954F72"/>
          </p15:clr>
        </p15:guide>
        <p15:guide id="15" pos="3932">
          <p15:clr>
            <a:srgbClr val="954F72"/>
          </p15:clr>
        </p15:guide>
        <p15:guide id="16" pos="4341">
          <p15:clr>
            <a:srgbClr val="954F72"/>
          </p15:clr>
        </p15:guide>
        <p15:guide id="17" pos="4526">
          <p15:clr>
            <a:srgbClr val="954F72"/>
          </p15:clr>
        </p15:guide>
        <p15:guide id="18" pos="4935">
          <p15:clr>
            <a:srgbClr val="954F72"/>
          </p15:clr>
        </p15:guide>
        <p15:guide id="19" pos="5120">
          <p15:clr>
            <a:srgbClr val="954F72"/>
          </p15:clr>
        </p15:guide>
        <p15:guide id="20" pos="5529">
          <p15:clr>
            <a:srgbClr val="954F72"/>
          </p15:clr>
        </p15:guide>
        <p15:guide id="21" pos="5713">
          <p15:clr>
            <a:srgbClr val="954F72"/>
          </p15:clr>
        </p15:guide>
        <p15:guide id="22" pos="6123">
          <p15:clr>
            <a:srgbClr val="954F72"/>
          </p15:clr>
        </p15:guide>
        <p15:guide id="23" pos="6307">
          <p15:clr>
            <a:srgbClr val="954F72"/>
          </p15:clr>
        </p15:guide>
        <p15:guide id="24" pos="6717">
          <p15:clr>
            <a:srgbClr val="954F72"/>
          </p15:clr>
        </p15:guide>
        <p15:guide id="25" pos="6901">
          <p15:clr>
            <a:srgbClr val="954F72"/>
          </p15:clr>
        </p15:guide>
        <p15:guide id="30" orient="horz" pos="812">
          <p15:clr>
            <a:srgbClr val="954F72"/>
          </p15:clr>
        </p15:guide>
        <p15:guide id="31" orient="horz" pos="996">
          <p15:clr>
            <a:srgbClr val="954F72"/>
          </p15:clr>
        </p15:guide>
        <p15:guide id="32" orient="horz" pos="1440">
          <p15:clr>
            <a:srgbClr val="954F72"/>
          </p15:clr>
        </p15:guide>
        <p15:guide id="33" orient="horz" pos="1624">
          <p15:clr>
            <a:srgbClr val="954F72"/>
          </p15:clr>
        </p15:guide>
        <p15:guide id="34" orient="horz" pos="2067">
          <p15:clr>
            <a:srgbClr val="954F72"/>
          </p15:clr>
        </p15:guide>
        <p15:guide id="35" orient="horz" pos="2252">
          <p15:clr>
            <a:srgbClr val="954F72"/>
          </p15:clr>
        </p15:guide>
        <p15:guide id="36" orient="horz" pos="2695">
          <p15:clr>
            <a:srgbClr val="954F72"/>
          </p15:clr>
        </p15:guide>
        <p15:guide id="37" orient="horz" pos="2880">
          <p15:clr>
            <a:srgbClr val="954F72"/>
          </p15:clr>
        </p15:guide>
        <p15:guide id="38" orient="horz" pos="3323">
          <p15:clr>
            <a:srgbClr val="954F72"/>
          </p15:clr>
        </p15:guide>
        <p15:guide id="39" orient="horz" pos="3507">
          <p15:clr>
            <a:srgbClr val="954F72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Graphic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FBC87E-4CC9-0F44-6DF9-7F6E2A0436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3532" y="1008742"/>
            <a:ext cx="10363918" cy="5539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3">
            <a:extLst>
              <a:ext uri="{FF2B5EF4-FFF2-40B4-BE49-F238E27FC236}">
                <a16:creationId xmlns:a16="http://schemas.microsoft.com/office/drawing/2014/main" id="{2155222B-26E4-2F43-D7F5-FC045289128D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913382" y="2017712"/>
            <a:ext cx="10364218" cy="42513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4">
            <a:extLst>
              <a:ext uri="{FF2B5EF4-FFF2-40B4-BE49-F238E27FC236}">
                <a16:creationId xmlns:a16="http://schemas.microsoft.com/office/drawing/2014/main" id="{49DBCD25-6DFA-052F-4ED9-1E8C8737F93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3532" y="843642"/>
            <a:ext cx="10363918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275477634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Graphic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96318D53-3286-EAEB-3098-F1081AF276A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5000"/>
                    </a14:imgEffect>
                  </a14:imgLayer>
                </a14:imgProps>
              </a:ext>
            </a:extLst>
          </a:blip>
          <a:srcRect t="48" b="48"/>
          <a:stretch/>
        </p:blipFill>
        <p:spPr>
          <a:xfrm>
            <a:off x="578642" y="588018"/>
            <a:ext cx="11033446" cy="5681964"/>
          </a:xfrm>
          <a:prstGeom prst="roundRect">
            <a:avLst>
              <a:gd name="adj" fmla="val 2183"/>
            </a:avLst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3AD825C2-7FF1-3371-96A7-47B9466374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3532" y="1008742"/>
            <a:ext cx="10363918" cy="5539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DDFB201-BF2E-7E3A-CE08-CB33082FCE6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913382" y="2017712"/>
            <a:ext cx="10364218" cy="42513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C83B56F-81D2-3B74-659E-75EE6D1D485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3532" y="843642"/>
            <a:ext cx="10363918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8495320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Graphic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B6B235D-925E-935A-C0D1-66A1BCB6969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lum bright="10000"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" r="29"/>
          <a:stretch/>
        </p:blipFill>
        <p:spPr>
          <a:xfrm>
            <a:off x="578642" y="588018"/>
            <a:ext cx="11033446" cy="5681964"/>
          </a:xfrm>
          <a:prstGeom prst="roundRect">
            <a:avLst>
              <a:gd name="adj" fmla="val 2183"/>
            </a:avLst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38A31E95-ADF9-9E3F-1324-0D2A40C31A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3532" y="1008742"/>
            <a:ext cx="10363918" cy="5539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55F23D6-B0F2-95EC-6A60-E33F63B03998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913382" y="2017712"/>
            <a:ext cx="10364218" cy="42513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01A9544-8C8F-F52A-1876-F01F4D0915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3532" y="843642"/>
            <a:ext cx="10363918" cy="153888"/>
          </a:xfrm>
        </p:spPr>
        <p:txBody>
          <a:bodyPr/>
          <a:lstStyle>
            <a:lvl1pPr marL="0" indent="0">
              <a:buNone/>
              <a:defRPr sz="1000" cap="all" baseline="0"/>
            </a:lvl1pPr>
            <a:lvl2pPr marL="228600" indent="0">
              <a:buNone/>
              <a:defRPr/>
            </a:lvl2pPr>
            <a:lvl3pPr marL="457200" indent="0">
              <a:buNone/>
              <a:defRPr/>
            </a:lvl3pPr>
            <a:lvl4pPr marL="661988" indent="0">
              <a:buNone/>
              <a:defRPr/>
            </a:lvl4pPr>
            <a:lvl5pPr marL="855663" indent="0">
              <a:buNone/>
              <a:defRPr/>
            </a:lvl5pPr>
          </a:lstStyle>
          <a:p>
            <a:pPr lvl="0"/>
            <a:r>
              <a:rPr lang="en-US"/>
              <a:t>Click to edit eyebrow style</a:t>
            </a:r>
          </a:p>
        </p:txBody>
      </p:sp>
    </p:spTree>
    <p:extLst>
      <p:ext uri="{BB962C8B-B14F-4D97-AF65-F5344CB8AC3E}">
        <p14:creationId xmlns:p14="http://schemas.microsoft.com/office/powerpoint/2010/main" val="2561837170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Numb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DE53C62E-72E5-F065-0EA5-5455A61A10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47823" y="1778853"/>
            <a:ext cx="7896354" cy="2462213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0">
                <a:latin typeface="+mn-lt"/>
              </a:defRPr>
            </a:lvl1pPr>
          </a:lstStyle>
          <a:p>
            <a:r>
              <a:rPr lang="en-US"/>
              <a:t>##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61FDE9D-CE47-EE58-DDEB-A4E2C9956FD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146300" y="4253885"/>
            <a:ext cx="7899400" cy="246221"/>
          </a:xfrm>
        </p:spPr>
        <p:txBody>
          <a:bodyPr/>
          <a:lstStyle>
            <a:lvl1pPr marL="0" indent="0" algn="ctr">
              <a:buNone/>
              <a:defRPr sz="16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subtext style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483921F1-D334-EC88-D639-C6492418B9D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146300" y="5384185"/>
            <a:ext cx="7899400" cy="153888"/>
          </a:xfrm>
        </p:spPr>
        <p:txBody>
          <a:bodyPr/>
          <a:lstStyle>
            <a:lvl1pPr marL="0" indent="0" algn="ctr">
              <a:buNone/>
              <a:defRPr sz="10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footer style</a:t>
            </a:r>
          </a:p>
        </p:txBody>
      </p:sp>
    </p:spTree>
    <p:extLst>
      <p:ext uri="{BB962C8B-B14F-4D97-AF65-F5344CB8AC3E}">
        <p14:creationId xmlns:p14="http://schemas.microsoft.com/office/powerpoint/2010/main" val="34294338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2">
          <p15:clr>
            <a:srgbClr val="A4A3A4"/>
          </p15:clr>
        </p15:guide>
        <p15:guide id="24" pos="6120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888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Number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>
            <a:extLst>
              <a:ext uri="{FF2B5EF4-FFF2-40B4-BE49-F238E27FC236}">
                <a16:creationId xmlns:a16="http://schemas.microsoft.com/office/drawing/2014/main" id="{4CD05008-D889-2657-9E64-AE1A68432B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47823" y="1778853"/>
            <a:ext cx="7896354" cy="2462213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0">
                <a:latin typeface="+mn-lt"/>
              </a:defRPr>
            </a:lvl1pPr>
          </a:lstStyle>
          <a:p>
            <a:r>
              <a:rPr lang="en-US"/>
              <a:t>##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B90B9417-A140-ED0E-9B15-EC46E43520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146300" y="4253885"/>
            <a:ext cx="7899400" cy="246221"/>
          </a:xfrm>
        </p:spPr>
        <p:txBody>
          <a:bodyPr/>
          <a:lstStyle>
            <a:lvl1pPr marL="0" indent="0" algn="ctr">
              <a:buNone/>
              <a:defRPr sz="16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subtext style</a:t>
            </a:r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AE6AC568-C052-9C82-938A-92DB6B485D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146300" y="5384185"/>
            <a:ext cx="7899400" cy="153888"/>
          </a:xfrm>
        </p:spPr>
        <p:txBody>
          <a:bodyPr/>
          <a:lstStyle>
            <a:lvl1pPr marL="0" indent="0" algn="ctr">
              <a:buNone/>
              <a:defRPr sz="10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footer style</a:t>
            </a:r>
          </a:p>
        </p:txBody>
      </p:sp>
    </p:spTree>
    <p:extLst>
      <p:ext uri="{BB962C8B-B14F-4D97-AF65-F5344CB8AC3E}">
        <p14:creationId xmlns:p14="http://schemas.microsoft.com/office/powerpoint/2010/main" val="11801744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Number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>
            <a:extLst>
              <a:ext uri="{FF2B5EF4-FFF2-40B4-BE49-F238E27FC236}">
                <a16:creationId xmlns:a16="http://schemas.microsoft.com/office/drawing/2014/main" id="{F1F03AAB-35E4-75D5-BC32-B2CE3D9364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47823" y="1778853"/>
            <a:ext cx="7896354" cy="2462213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0">
                <a:latin typeface="+mn-lt"/>
              </a:defRPr>
            </a:lvl1pPr>
          </a:lstStyle>
          <a:p>
            <a:r>
              <a:rPr lang="en-US"/>
              <a:t>##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D1F2F5D4-3A80-B49A-353F-38D18DF589C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146300" y="4253885"/>
            <a:ext cx="7899400" cy="246221"/>
          </a:xfrm>
        </p:spPr>
        <p:txBody>
          <a:bodyPr/>
          <a:lstStyle>
            <a:lvl1pPr marL="0" indent="0" algn="ctr">
              <a:buNone/>
              <a:defRPr sz="16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subtext style</a:t>
            </a:r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E7DA8D6A-DC14-6890-FE2C-FDB67210F32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146300" y="5384185"/>
            <a:ext cx="7899400" cy="153888"/>
          </a:xfrm>
        </p:spPr>
        <p:txBody>
          <a:bodyPr/>
          <a:lstStyle>
            <a:lvl1pPr marL="0" indent="0" algn="ctr">
              <a:buNone/>
              <a:defRPr sz="1000"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61988" indent="0" algn="ctr">
              <a:buNone/>
              <a:defRPr/>
            </a:lvl4pPr>
            <a:lvl5pPr marL="855663" indent="0" algn="ctr">
              <a:buNone/>
              <a:defRPr/>
            </a:lvl5pPr>
          </a:lstStyle>
          <a:p>
            <a:pPr lvl="0"/>
            <a:r>
              <a:rPr lang="en-US"/>
              <a:t>Click to edit footer style</a:t>
            </a:r>
          </a:p>
        </p:txBody>
      </p:sp>
    </p:spTree>
    <p:extLst>
      <p:ext uri="{BB962C8B-B14F-4D97-AF65-F5344CB8AC3E}">
        <p14:creationId xmlns:p14="http://schemas.microsoft.com/office/powerpoint/2010/main" val="262230540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6" pos="779">
          <p15:clr>
            <a:srgbClr val="A4A3A4"/>
          </p15:clr>
        </p15:guide>
        <p15:guide id="7" pos="962">
          <p15:clr>
            <a:srgbClr val="A4A3A4"/>
          </p15:clr>
        </p15:guide>
        <p15:guide id="8" pos="1373">
          <p15:clr>
            <a:srgbClr val="A4A3A4"/>
          </p15:clr>
        </p15:guide>
        <p15:guide id="9" pos="1560">
          <p15:clr>
            <a:srgbClr val="A4A3A4"/>
          </p15:clr>
        </p15:guide>
        <p15:guide id="10" pos="1967">
          <p15:clr>
            <a:srgbClr val="A4A3A4"/>
          </p15:clr>
        </p15:guide>
        <p15:guide id="11" pos="2150">
          <p15:clr>
            <a:srgbClr val="A4A3A4"/>
          </p15:clr>
        </p15:guide>
        <p15:guide id="12" pos="2561">
          <p15:clr>
            <a:srgbClr val="A4A3A4"/>
          </p15:clr>
        </p15:guide>
        <p15:guide id="13" pos="2744">
          <p15:clr>
            <a:srgbClr val="A4A3A4"/>
          </p15:clr>
        </p15:guide>
        <p15:guide id="14" pos="3161">
          <p15:clr>
            <a:srgbClr val="A4A3A4"/>
          </p15:clr>
        </p15:guide>
        <p15:guide id="15" pos="3348">
          <p15:clr>
            <a:srgbClr val="A4A3A4"/>
          </p15:clr>
        </p15:guide>
        <p15:guide id="16" pos="3754">
          <p15:clr>
            <a:srgbClr val="A4A3A4"/>
          </p15:clr>
        </p15:guide>
        <p15:guide id="17" pos="3931">
          <p15:clr>
            <a:srgbClr val="A4A3A4"/>
          </p15:clr>
        </p15:guide>
        <p15:guide id="18" pos="4342">
          <p15:clr>
            <a:srgbClr val="A4A3A4"/>
          </p15:clr>
        </p15:guide>
        <p15:guide id="19" pos="4531">
          <p15:clr>
            <a:srgbClr val="A4A3A4"/>
          </p15:clr>
        </p15:guide>
        <p15:guide id="20" pos="4937">
          <p15:clr>
            <a:srgbClr val="A4A3A4"/>
          </p15:clr>
        </p15:guide>
        <p15:guide id="21" pos="5120">
          <p15:clr>
            <a:srgbClr val="A4A3A4"/>
          </p15:clr>
        </p15:guide>
        <p15:guide id="22" pos="5529">
          <p15:clr>
            <a:srgbClr val="A4A3A4"/>
          </p15:clr>
        </p15:guide>
        <p15:guide id="23" pos="5714">
          <p15:clr>
            <a:srgbClr val="A4A3A4"/>
          </p15:clr>
        </p15:guide>
        <p15:guide id="24" pos="6123">
          <p15:clr>
            <a:srgbClr val="A4A3A4"/>
          </p15:clr>
        </p15:guide>
        <p15:guide id="25" pos="6308">
          <p15:clr>
            <a:srgbClr val="A4A3A4"/>
          </p15:clr>
        </p15:guide>
        <p15:guide id="26" pos="6717">
          <p15:clr>
            <a:srgbClr val="A4A3A4"/>
          </p15:clr>
        </p15:guide>
        <p15:guide id="27" pos="6900">
          <p15:clr>
            <a:srgbClr val="A4A3A4"/>
          </p15:clr>
        </p15:guide>
        <p15:guide id="28" orient="horz" pos="905">
          <p15:clr>
            <a:srgbClr val="5ACBF0"/>
          </p15:clr>
        </p15:guide>
        <p15:guide id="29" orient="horz" pos="1271">
          <p15:clr>
            <a:srgbClr val="5ACBF0"/>
          </p15:clr>
        </p15:guide>
        <p15:guide id="30" orient="horz" pos="288">
          <p15:clr>
            <a:srgbClr val="5ACBF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bg>
      <p:bgPr>
        <a:solidFill>
          <a:srgbClr val="FFF8F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728B26F-D58F-C59C-79A9-B632CC130CA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925569"/>
            <a:ext cx="12192000" cy="193243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C7EB123-B336-56F7-07B9-7157FE92A3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0830" y="3121223"/>
            <a:ext cx="5958557" cy="307777"/>
          </a:xfrm>
        </p:spPr>
        <p:txBody>
          <a:bodyPr anchor="b" anchorCtr="0"/>
          <a:lstStyle>
            <a:lvl1pPr>
              <a:defRPr sz="2000">
                <a:latin typeface="+mn-lt"/>
              </a:defRPr>
            </a:lvl1pPr>
          </a:lstStyle>
          <a:p>
            <a:r>
              <a:rPr lang="en-US"/>
              <a:t>Click to edit quote style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17E51B3-B187-5510-113C-862CE543F9D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71500" y="3647032"/>
            <a:ext cx="5957887" cy="246221"/>
          </a:xfrm>
        </p:spPr>
        <p:txBody>
          <a:bodyPr/>
          <a:lstStyle>
            <a:lvl1pPr marL="0" indent="0" algn="r">
              <a:buNone/>
              <a:defRPr sz="1600"/>
            </a:lvl1pPr>
          </a:lstStyle>
          <a:p>
            <a:pPr lvl="0"/>
            <a:r>
              <a:rPr lang="en-US"/>
              <a:t>Quote author, Title, Organization</a:t>
            </a:r>
          </a:p>
        </p:txBody>
      </p:sp>
      <p:sp>
        <p:nvSpPr>
          <p:cNvPr id="11" name="Picture Placeholder" descr="This photo is a 'placeholder' only. Drag or drop your photo here, or click and tap the center to insert a photo.">
            <a:extLst>
              <a:ext uri="{FF2B5EF4-FFF2-40B4-BE49-F238E27FC236}">
                <a16:creationId xmlns:a16="http://schemas.microsoft.com/office/drawing/2014/main" id="{4F713963-A5EA-2AC4-41B1-2A1162C6E1A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ltGray">
          <a:xfrm>
            <a:off x="7505699" y="1371600"/>
            <a:ext cx="4114800" cy="4114800"/>
          </a:xfrm>
          <a:prstGeom prst="roundRect">
            <a:avLst>
              <a:gd name="adj" fmla="val 2602"/>
            </a:avLst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0" tIns="1188720" rIns="0" anchor="t" anchorCtr="0">
            <a:noAutofit/>
          </a:bodyPr>
          <a:lstStyle>
            <a:lvl1pPr marL="0" indent="0" algn="ctr">
              <a:lnSpc>
                <a:spcPct val="100000"/>
              </a:lnSpc>
              <a:buNone/>
              <a:defRPr sz="1200" b="1">
                <a:solidFill>
                  <a:schemeClr val="tx1"/>
                </a:solidFill>
                <a:latin typeface="+mn-lt"/>
                <a:cs typeface="Segoe Sans Display" pitchFamily="2" charset="0"/>
              </a:defRPr>
            </a:lvl1pPr>
          </a:lstStyle>
          <a:p>
            <a:r>
              <a:rPr lang="en-US"/>
              <a:t>Drag &amp; drop your photo here </a:t>
            </a:r>
            <a:br>
              <a:rPr lang="en-US"/>
            </a:br>
            <a:r>
              <a:rPr lang="en-US"/>
              <a:t>or click or tap icon below </a:t>
            </a:r>
            <a:br>
              <a:rPr lang="en-US"/>
            </a:br>
            <a:r>
              <a:rPr lang="en-US"/>
              <a:t>to insert</a:t>
            </a:r>
          </a:p>
        </p:txBody>
      </p:sp>
      <p:pic>
        <p:nvPicPr>
          <p:cNvPr id="8" name="Graphic 7" descr="Quote mark">
            <a:extLst>
              <a:ext uri="{FF2B5EF4-FFF2-40B4-BE49-F238E27FC236}">
                <a16:creationId xmlns:a16="http://schemas.microsoft.com/office/drawing/2014/main" id="{64077A7A-76A3-4EA6-6BF5-2CFADD74DE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570830" y="585788"/>
            <a:ext cx="674370" cy="587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5417614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184">
          <p15:clr>
            <a:srgbClr val="FBAE40"/>
          </p15:clr>
        </p15:guide>
        <p15:guide id="2" pos="3528">
          <p15:clr>
            <a:srgbClr val="FBAE40"/>
          </p15:clr>
        </p15:guide>
        <p15:guide id="3" pos="3168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7EB123-B336-56F7-07B9-7157FE92A3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49561" y="3159323"/>
            <a:ext cx="5958557" cy="307777"/>
          </a:xfrm>
        </p:spPr>
        <p:txBody>
          <a:bodyPr anchor="b" anchorCtr="0"/>
          <a:lstStyle>
            <a:lvl1pPr>
              <a:defRPr sz="2000">
                <a:latin typeface="+mn-lt"/>
              </a:defRPr>
            </a:lvl1pPr>
          </a:lstStyle>
          <a:p>
            <a:r>
              <a:rPr lang="en-US"/>
              <a:t>Click to edit quote style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17E51B3-B187-5510-113C-862CE543F9D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549561" y="3647032"/>
            <a:ext cx="5957887" cy="246221"/>
          </a:xfrm>
        </p:spPr>
        <p:txBody>
          <a:bodyPr/>
          <a:lstStyle>
            <a:lvl1pPr marL="0" indent="0" algn="r">
              <a:buNone/>
              <a:defRPr sz="1600"/>
            </a:lvl1pPr>
          </a:lstStyle>
          <a:p>
            <a:pPr lvl="0"/>
            <a:r>
              <a:rPr lang="en-US"/>
              <a:t>Quote author, Title, Organization</a:t>
            </a:r>
          </a:p>
        </p:txBody>
      </p:sp>
      <p:pic>
        <p:nvPicPr>
          <p:cNvPr id="8" name="Graphic 7" descr="Quote mark">
            <a:extLst>
              <a:ext uri="{FF2B5EF4-FFF2-40B4-BE49-F238E27FC236}">
                <a16:creationId xmlns:a16="http://schemas.microsoft.com/office/drawing/2014/main" id="{64077A7A-76A3-4EA6-6BF5-2CFADD74DE4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571500" y="585788"/>
            <a:ext cx="674370" cy="587754"/>
          </a:xfrm>
          <a:prstGeom prst="rect">
            <a:avLst/>
          </a:prstGeom>
        </p:spPr>
      </p:pic>
      <p:pic>
        <p:nvPicPr>
          <p:cNvPr id="3" name="Graphic 2" descr="Quote mark">
            <a:extLst>
              <a:ext uri="{FF2B5EF4-FFF2-40B4-BE49-F238E27FC236}">
                <a16:creationId xmlns:a16="http://schemas.microsoft.com/office/drawing/2014/main" id="{3884F2AA-E820-B43C-3C64-DA0CC8A6998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34846" y="5845760"/>
            <a:ext cx="485654" cy="4232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4650136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184">
          <p15:clr>
            <a:srgbClr val="FBAE40"/>
          </p15:clr>
        </p15:guide>
        <p15:guide id="2" pos="3528">
          <p15:clr>
            <a:srgbClr val="FBAE40"/>
          </p15:clr>
        </p15:guide>
        <p15:guide id="3" pos="3168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52.xml"/><Relationship Id="rId42" Type="http://schemas.openxmlformats.org/officeDocument/2006/relationships/slideLayout" Target="../slideLayouts/slideLayout73.xml"/><Relationship Id="rId47" Type="http://schemas.openxmlformats.org/officeDocument/2006/relationships/slideLayout" Target="../slideLayouts/slideLayout78.xml"/><Relationship Id="rId63" Type="http://schemas.openxmlformats.org/officeDocument/2006/relationships/slideLayout" Target="../slideLayouts/slideLayout94.xml"/><Relationship Id="rId68" Type="http://schemas.openxmlformats.org/officeDocument/2006/relationships/slideLayout" Target="../slideLayouts/slideLayout99.xml"/><Relationship Id="rId1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42.xml"/><Relationship Id="rId32" Type="http://schemas.openxmlformats.org/officeDocument/2006/relationships/slideLayout" Target="../slideLayouts/slideLayout63.xml"/><Relationship Id="rId37" Type="http://schemas.openxmlformats.org/officeDocument/2006/relationships/slideLayout" Target="../slideLayouts/slideLayout68.xml"/><Relationship Id="rId53" Type="http://schemas.openxmlformats.org/officeDocument/2006/relationships/slideLayout" Target="../slideLayouts/slideLayout84.xml"/><Relationship Id="rId58" Type="http://schemas.openxmlformats.org/officeDocument/2006/relationships/slideLayout" Target="../slideLayouts/slideLayout89.xml"/><Relationship Id="rId74" Type="http://schemas.openxmlformats.org/officeDocument/2006/relationships/slideLayout" Target="../slideLayouts/slideLayout105.xml"/><Relationship Id="rId79" Type="http://schemas.openxmlformats.org/officeDocument/2006/relationships/theme" Target="../theme/theme3.xml"/><Relationship Id="rId5" Type="http://schemas.openxmlformats.org/officeDocument/2006/relationships/slideLayout" Target="../slideLayouts/slideLayout36.xml"/><Relationship Id="rId61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Relationship Id="rId35" Type="http://schemas.openxmlformats.org/officeDocument/2006/relationships/slideLayout" Target="../slideLayouts/slideLayout66.xml"/><Relationship Id="rId43" Type="http://schemas.openxmlformats.org/officeDocument/2006/relationships/slideLayout" Target="../slideLayouts/slideLayout74.xml"/><Relationship Id="rId48" Type="http://schemas.openxmlformats.org/officeDocument/2006/relationships/slideLayout" Target="../slideLayouts/slideLayout79.xml"/><Relationship Id="rId56" Type="http://schemas.openxmlformats.org/officeDocument/2006/relationships/slideLayout" Target="../slideLayouts/slideLayout87.xml"/><Relationship Id="rId64" Type="http://schemas.openxmlformats.org/officeDocument/2006/relationships/slideLayout" Target="../slideLayouts/slideLayout95.xml"/><Relationship Id="rId69" Type="http://schemas.openxmlformats.org/officeDocument/2006/relationships/slideLayout" Target="../slideLayouts/slideLayout100.xml"/><Relationship Id="rId77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39.xml"/><Relationship Id="rId51" Type="http://schemas.openxmlformats.org/officeDocument/2006/relationships/slideLayout" Target="../slideLayouts/slideLayout82.xml"/><Relationship Id="rId72" Type="http://schemas.openxmlformats.org/officeDocument/2006/relationships/slideLayout" Target="../slideLayouts/slideLayout103.xml"/><Relationship Id="rId80" Type="http://schemas.openxmlformats.org/officeDocument/2006/relationships/image" Target="../media/image4.png"/><Relationship Id="rId3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33" Type="http://schemas.openxmlformats.org/officeDocument/2006/relationships/slideLayout" Target="../slideLayouts/slideLayout64.xml"/><Relationship Id="rId38" Type="http://schemas.openxmlformats.org/officeDocument/2006/relationships/slideLayout" Target="../slideLayouts/slideLayout69.xml"/><Relationship Id="rId46" Type="http://schemas.openxmlformats.org/officeDocument/2006/relationships/slideLayout" Target="../slideLayouts/slideLayout77.xml"/><Relationship Id="rId59" Type="http://schemas.openxmlformats.org/officeDocument/2006/relationships/slideLayout" Target="../slideLayouts/slideLayout90.xml"/><Relationship Id="rId67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51.xml"/><Relationship Id="rId41" Type="http://schemas.openxmlformats.org/officeDocument/2006/relationships/slideLayout" Target="../slideLayouts/slideLayout72.xml"/><Relationship Id="rId54" Type="http://schemas.openxmlformats.org/officeDocument/2006/relationships/slideLayout" Target="../slideLayouts/slideLayout85.xml"/><Relationship Id="rId62" Type="http://schemas.openxmlformats.org/officeDocument/2006/relationships/slideLayout" Target="../slideLayouts/slideLayout93.xml"/><Relationship Id="rId70" Type="http://schemas.openxmlformats.org/officeDocument/2006/relationships/slideLayout" Target="../slideLayouts/slideLayout101.xml"/><Relationship Id="rId75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36" Type="http://schemas.openxmlformats.org/officeDocument/2006/relationships/slideLayout" Target="../slideLayouts/slideLayout67.xml"/><Relationship Id="rId49" Type="http://schemas.openxmlformats.org/officeDocument/2006/relationships/slideLayout" Target="../slideLayouts/slideLayout80.xml"/><Relationship Id="rId57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62.xml"/><Relationship Id="rId44" Type="http://schemas.openxmlformats.org/officeDocument/2006/relationships/slideLayout" Target="../slideLayouts/slideLayout75.xml"/><Relationship Id="rId52" Type="http://schemas.openxmlformats.org/officeDocument/2006/relationships/slideLayout" Target="../slideLayouts/slideLayout83.xml"/><Relationship Id="rId60" Type="http://schemas.openxmlformats.org/officeDocument/2006/relationships/slideLayout" Target="../slideLayouts/slideLayout91.xml"/><Relationship Id="rId65" Type="http://schemas.openxmlformats.org/officeDocument/2006/relationships/slideLayout" Target="../slideLayouts/slideLayout96.xml"/><Relationship Id="rId73" Type="http://schemas.openxmlformats.org/officeDocument/2006/relationships/slideLayout" Target="../slideLayouts/slideLayout104.xml"/><Relationship Id="rId78" Type="http://schemas.openxmlformats.org/officeDocument/2006/relationships/slideLayout" Target="../slideLayouts/slideLayout109.xml"/><Relationship Id="rId81" Type="http://schemas.openxmlformats.org/officeDocument/2006/relationships/image" Target="../media/image5.svg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39" Type="http://schemas.openxmlformats.org/officeDocument/2006/relationships/slideLayout" Target="../slideLayouts/slideLayout70.xml"/><Relationship Id="rId34" Type="http://schemas.openxmlformats.org/officeDocument/2006/relationships/slideLayout" Target="../slideLayouts/slideLayout65.xml"/><Relationship Id="rId50" Type="http://schemas.openxmlformats.org/officeDocument/2006/relationships/slideLayout" Target="../slideLayouts/slideLayout81.xml"/><Relationship Id="rId55" Type="http://schemas.openxmlformats.org/officeDocument/2006/relationships/slideLayout" Target="../slideLayouts/slideLayout86.xml"/><Relationship Id="rId76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38.xml"/><Relationship Id="rId71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33.xml"/><Relationship Id="rId29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55.xml"/><Relationship Id="rId40" Type="http://schemas.openxmlformats.org/officeDocument/2006/relationships/slideLayout" Target="../slideLayouts/slideLayout71.xml"/><Relationship Id="rId45" Type="http://schemas.openxmlformats.org/officeDocument/2006/relationships/slideLayout" Target="../slideLayouts/slideLayout76.xml"/><Relationship Id="rId66" Type="http://schemas.openxmlformats.org/officeDocument/2006/relationships/slideLayout" Target="../slideLayouts/slideLayout97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2.xml"/><Relationship Id="rId18" Type="http://schemas.openxmlformats.org/officeDocument/2006/relationships/slideLayout" Target="../slideLayouts/slideLayout127.xml"/><Relationship Id="rId26" Type="http://schemas.openxmlformats.org/officeDocument/2006/relationships/slideLayout" Target="../slideLayouts/slideLayout135.xml"/><Relationship Id="rId39" Type="http://schemas.openxmlformats.org/officeDocument/2006/relationships/slideLayout" Target="../slideLayouts/slideLayout148.xml"/><Relationship Id="rId21" Type="http://schemas.openxmlformats.org/officeDocument/2006/relationships/slideLayout" Target="../slideLayouts/slideLayout130.xml"/><Relationship Id="rId34" Type="http://schemas.openxmlformats.org/officeDocument/2006/relationships/slideLayout" Target="../slideLayouts/slideLayout143.xml"/><Relationship Id="rId42" Type="http://schemas.openxmlformats.org/officeDocument/2006/relationships/slideLayout" Target="../slideLayouts/slideLayout151.xml"/><Relationship Id="rId47" Type="http://schemas.openxmlformats.org/officeDocument/2006/relationships/slideLayout" Target="../slideLayouts/slideLayout156.xml"/><Relationship Id="rId50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125.xml"/><Relationship Id="rId29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20.xml"/><Relationship Id="rId24" Type="http://schemas.openxmlformats.org/officeDocument/2006/relationships/slideLayout" Target="../slideLayouts/slideLayout133.xml"/><Relationship Id="rId32" Type="http://schemas.openxmlformats.org/officeDocument/2006/relationships/slideLayout" Target="../slideLayouts/slideLayout141.xml"/><Relationship Id="rId37" Type="http://schemas.openxmlformats.org/officeDocument/2006/relationships/slideLayout" Target="../slideLayouts/slideLayout146.xml"/><Relationship Id="rId40" Type="http://schemas.openxmlformats.org/officeDocument/2006/relationships/slideLayout" Target="../slideLayouts/slideLayout149.xml"/><Relationship Id="rId45" Type="http://schemas.openxmlformats.org/officeDocument/2006/relationships/slideLayout" Target="../slideLayouts/slideLayout154.xml"/><Relationship Id="rId53" Type="http://schemas.openxmlformats.org/officeDocument/2006/relationships/theme" Target="../theme/theme4.xml"/><Relationship Id="rId5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119.xml"/><Relationship Id="rId19" Type="http://schemas.openxmlformats.org/officeDocument/2006/relationships/slideLayout" Target="../slideLayouts/slideLayout128.xml"/><Relationship Id="rId31" Type="http://schemas.openxmlformats.org/officeDocument/2006/relationships/slideLayout" Target="../slideLayouts/slideLayout140.xml"/><Relationship Id="rId44" Type="http://schemas.openxmlformats.org/officeDocument/2006/relationships/slideLayout" Target="../slideLayouts/slideLayout153.xml"/><Relationship Id="rId52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Relationship Id="rId22" Type="http://schemas.openxmlformats.org/officeDocument/2006/relationships/slideLayout" Target="../slideLayouts/slideLayout131.xml"/><Relationship Id="rId27" Type="http://schemas.openxmlformats.org/officeDocument/2006/relationships/slideLayout" Target="../slideLayouts/slideLayout136.xml"/><Relationship Id="rId30" Type="http://schemas.openxmlformats.org/officeDocument/2006/relationships/slideLayout" Target="../slideLayouts/slideLayout139.xml"/><Relationship Id="rId35" Type="http://schemas.openxmlformats.org/officeDocument/2006/relationships/slideLayout" Target="../slideLayouts/slideLayout144.xml"/><Relationship Id="rId43" Type="http://schemas.openxmlformats.org/officeDocument/2006/relationships/slideLayout" Target="../slideLayouts/slideLayout152.xml"/><Relationship Id="rId48" Type="http://schemas.openxmlformats.org/officeDocument/2006/relationships/slideLayout" Target="../slideLayouts/slideLayout157.xml"/><Relationship Id="rId8" Type="http://schemas.openxmlformats.org/officeDocument/2006/relationships/slideLayout" Target="../slideLayouts/slideLayout117.xml"/><Relationship Id="rId51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21.xml"/><Relationship Id="rId17" Type="http://schemas.openxmlformats.org/officeDocument/2006/relationships/slideLayout" Target="../slideLayouts/slideLayout126.xml"/><Relationship Id="rId25" Type="http://schemas.openxmlformats.org/officeDocument/2006/relationships/slideLayout" Target="../slideLayouts/slideLayout134.xml"/><Relationship Id="rId33" Type="http://schemas.openxmlformats.org/officeDocument/2006/relationships/slideLayout" Target="../slideLayouts/slideLayout142.xml"/><Relationship Id="rId38" Type="http://schemas.openxmlformats.org/officeDocument/2006/relationships/slideLayout" Target="../slideLayouts/slideLayout147.xml"/><Relationship Id="rId46" Type="http://schemas.openxmlformats.org/officeDocument/2006/relationships/slideLayout" Target="../slideLayouts/slideLayout155.xml"/><Relationship Id="rId20" Type="http://schemas.openxmlformats.org/officeDocument/2006/relationships/slideLayout" Target="../slideLayouts/slideLayout129.xml"/><Relationship Id="rId41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5" Type="http://schemas.openxmlformats.org/officeDocument/2006/relationships/slideLayout" Target="../slideLayouts/slideLayout124.xml"/><Relationship Id="rId23" Type="http://schemas.openxmlformats.org/officeDocument/2006/relationships/slideLayout" Target="../slideLayouts/slideLayout132.xml"/><Relationship Id="rId28" Type="http://schemas.openxmlformats.org/officeDocument/2006/relationships/slideLayout" Target="../slideLayouts/slideLayout137.xml"/><Relationship Id="rId36" Type="http://schemas.openxmlformats.org/officeDocument/2006/relationships/slideLayout" Target="../slideLayouts/slideLayout145.xml"/><Relationship Id="rId49" Type="http://schemas.openxmlformats.org/officeDocument/2006/relationships/slideLayout" Target="../slideLayouts/slideLayout1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67A189F-CDB6-4881-855E-11E780CE46B1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81000" y="381000"/>
            <a:ext cx="11430000" cy="99060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/>
              <a:t>Place headline here (36pt, min 30pt)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78F67F-4953-4937-B393-889106DBC906}"/>
              </a:ext>
            </a:extLst>
          </p:cNvPr>
          <p:cNvSpPr>
            <a:spLocks noGrp="1"/>
          </p:cNvSpPr>
          <p:nvPr userDrawn="1">
            <p:ph type="body" idx="1"/>
          </p:nvPr>
        </p:nvSpPr>
        <p:spPr>
          <a:xfrm>
            <a:off x="381000" y="1371600"/>
            <a:ext cx="11430000" cy="493603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First level (bullet 20pt)</a:t>
            </a:r>
          </a:p>
          <a:p>
            <a:pPr lvl="1"/>
            <a:r>
              <a:rPr lang="en-US"/>
              <a:t>Second level (bullet 20pt)</a:t>
            </a:r>
          </a:p>
          <a:p>
            <a:pPr lvl="2"/>
            <a:r>
              <a:rPr lang="en-US"/>
              <a:t>Third level (bullet 20pt)</a:t>
            </a:r>
          </a:p>
          <a:p>
            <a:pPr lvl="3"/>
            <a:r>
              <a:rPr lang="en-US"/>
              <a:t>Fourth level (bullet 18pt)</a:t>
            </a:r>
          </a:p>
          <a:p>
            <a:pPr lvl="4"/>
            <a:r>
              <a:rPr lang="en-US"/>
              <a:t>Fifth level (bullet 18pt)</a:t>
            </a:r>
          </a:p>
          <a:p>
            <a:pPr lvl="5"/>
            <a:r>
              <a:rPr lang="en-US"/>
              <a:t>Sixth level (copy 16pt)</a:t>
            </a:r>
          </a:p>
          <a:p>
            <a:pPr lvl="6"/>
            <a:r>
              <a:rPr lang="en-US"/>
              <a:t>Seventh level (small copy 12pt)</a:t>
            </a:r>
          </a:p>
          <a:p>
            <a:pPr lvl="7"/>
            <a:r>
              <a:rPr lang="en-US"/>
              <a:t>EIGHT LEVEL (DESCRIPTOR 10PT)</a:t>
            </a:r>
          </a:p>
          <a:p>
            <a:pPr lvl="8"/>
            <a:r>
              <a:rPr lang="en-US"/>
              <a:t>Ninth level (footer 8pt)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DA171160-C7F3-46DE-911A-73C4F50C8896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9787944" y="0"/>
            <a:ext cx="2023056" cy="381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r" defTabSz="913851" rtl="0" eaLnBrk="1" latinLnBrk="0" hangingPunct="1">
              <a:defRPr lang="en-US" sz="800" kern="1200" smtClean="0">
                <a:solidFill>
                  <a:schemeClr val="tx1">
                    <a:alpha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id="{9624E0B2-760E-457A-8367-213CE89D650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15201" y="6488234"/>
            <a:ext cx="4114800" cy="19831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>
            <a:lvl1pPr algn="r">
              <a:defRPr lang="en-US" sz="800" kern="1200" dirty="0">
                <a:solidFill>
                  <a:schemeClr val="tx1">
                    <a:alpha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228463">
              <a:spcAft>
                <a:spcPts val="1200"/>
              </a:spcAft>
              <a:defRPr/>
            </a:pPr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69DFD1-72F5-4590-A067-19F2501AAB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8474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1F90F471-3972-4120-B8B3-0237DE626C3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8317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1" r:id="rId1"/>
    <p:sldLayoutId id="2147484882" r:id="rId2"/>
    <p:sldLayoutId id="2147484889" r:id="rId3"/>
    <p:sldLayoutId id="2147484890" r:id="rId4"/>
    <p:sldLayoutId id="2147484891" r:id="rId5"/>
    <p:sldLayoutId id="2147484894" r:id="rId6"/>
    <p:sldLayoutId id="2147484895" r:id="rId7"/>
    <p:sldLayoutId id="2147484896" r:id="rId8"/>
    <p:sldLayoutId id="2147484897" r:id="rId9"/>
    <p:sldLayoutId id="2147484898" r:id="rId10"/>
    <p:sldLayoutId id="2147484899" r:id="rId11"/>
    <p:sldLayoutId id="2147484901" r:id="rId12"/>
    <p:sldLayoutId id="2147484902" r:id="rId13"/>
    <p:sldLayoutId id="2147484903" r:id="rId14"/>
    <p:sldLayoutId id="2147484904" r:id="rId15"/>
    <p:sldLayoutId id="2147484998" r:id="rId16"/>
    <p:sldLayoutId id="2147485074" r:id="rId17"/>
    <p:sldLayoutId id="2147485075" r:id="rId18"/>
    <p:sldLayoutId id="2147485076" r:id="rId19"/>
    <p:sldLayoutId id="2147485077" r:id="rId20"/>
    <p:sldLayoutId id="2147484917" r:id="rId21"/>
    <p:sldLayoutId id="2147485072" r:id="rId22"/>
  </p:sldLayoutIdLst>
  <p:hf hdr="0" ftr="0" dt="0"/>
  <p:txStyles>
    <p:titleStyle>
      <a:lvl1pPr algn="l" defTabSz="913851" rtl="0" eaLnBrk="1" latinLnBrk="0" hangingPunct="1">
        <a:lnSpc>
          <a:spcPct val="80000"/>
        </a:lnSpc>
        <a:spcBef>
          <a:spcPct val="0"/>
        </a:spcBef>
        <a:buNone/>
        <a:defRPr sz="3598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3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999" b="0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ClrTx/>
        <a:buFont typeface="Arial" panose="020B0503030202060203" pitchFamily="34" charset="0"/>
        <a:buChar char="–"/>
        <a:defRPr sz="1999" kern="1200">
          <a:solidFill>
            <a:schemeClr val="tx1"/>
          </a:solidFill>
          <a:latin typeface="+mn-lt"/>
          <a:ea typeface="+mn-ea"/>
          <a:cs typeface="+mn-cs"/>
        </a:defRPr>
      </a:lvl2pPr>
      <a:lvl3pPr marL="685389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913851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503030202060203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142314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11107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503030202060203" pitchFamily="34" charset="0"/>
        <a:buNone/>
        <a:tabLst/>
        <a:defRPr sz="1599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000" b="1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8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51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7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2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9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5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40">
          <p15:clr>
            <a:srgbClr val="C35EA4"/>
          </p15:clr>
        </p15:guide>
        <p15:guide id="2" orient="horz" pos="3976">
          <p15:clr>
            <a:srgbClr val="C35EA4"/>
          </p15:clr>
        </p15:guide>
        <p15:guide id="3" pos="240">
          <p15:clr>
            <a:srgbClr val="C35EA4"/>
          </p15:clr>
        </p15:guide>
        <p15:guide id="4" pos="7440">
          <p15:clr>
            <a:srgbClr val="C35EA4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67A189F-CDB6-4881-855E-11E780CE46B1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81000" y="381000"/>
            <a:ext cx="11430000" cy="99060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/>
              <a:t>Place headline here (36pt, min 30pt)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78F67F-4953-4937-B393-889106DBC906}"/>
              </a:ext>
            </a:extLst>
          </p:cNvPr>
          <p:cNvSpPr>
            <a:spLocks noGrp="1"/>
          </p:cNvSpPr>
          <p:nvPr userDrawn="1">
            <p:ph type="body" idx="1"/>
          </p:nvPr>
        </p:nvSpPr>
        <p:spPr>
          <a:xfrm>
            <a:off x="381000" y="1371600"/>
            <a:ext cx="11430000" cy="493603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First level (bullet 20pt)</a:t>
            </a:r>
          </a:p>
          <a:p>
            <a:pPr lvl="1"/>
            <a:r>
              <a:rPr lang="en-US"/>
              <a:t>Second level (bullet 20pt)</a:t>
            </a:r>
          </a:p>
          <a:p>
            <a:pPr lvl="2"/>
            <a:r>
              <a:rPr lang="en-US"/>
              <a:t>Third level (bullet 20pt)</a:t>
            </a:r>
          </a:p>
          <a:p>
            <a:pPr lvl="3"/>
            <a:r>
              <a:rPr lang="en-US"/>
              <a:t>Fourth level (bullet 18pt)</a:t>
            </a:r>
          </a:p>
          <a:p>
            <a:pPr lvl="4"/>
            <a:r>
              <a:rPr lang="en-US"/>
              <a:t>Fifth level (bullet 18pt)</a:t>
            </a:r>
          </a:p>
          <a:p>
            <a:pPr lvl="5"/>
            <a:r>
              <a:rPr lang="en-US"/>
              <a:t>Sixth level (copy 16pt)</a:t>
            </a:r>
          </a:p>
          <a:p>
            <a:pPr lvl="6"/>
            <a:r>
              <a:rPr lang="en-US"/>
              <a:t>Seventh level (small copy 12pt)</a:t>
            </a:r>
          </a:p>
          <a:p>
            <a:pPr lvl="7"/>
            <a:r>
              <a:rPr lang="en-US"/>
              <a:t>EIGHT LEVEL (DESCRIPTOR 10PT)</a:t>
            </a:r>
          </a:p>
          <a:p>
            <a:pPr lvl="8"/>
            <a:r>
              <a:rPr lang="en-US"/>
              <a:t>Ninth level (footer 8pt)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DA171160-C7F3-46DE-911A-73C4F50C8896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9787944" y="0"/>
            <a:ext cx="2023056" cy="381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marL="0" algn="r" defTabSz="913851" rtl="0" eaLnBrk="1" latinLnBrk="0" hangingPunct="1">
              <a:defRPr lang="en-US" sz="800" kern="1200" smtClean="0">
                <a:solidFill>
                  <a:schemeClr val="tx1">
                    <a:alpha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69DFD1-72F5-4590-A067-19F2501AAB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84746" y="6490026"/>
            <a:ext cx="326254" cy="201168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1F90F471-3972-4120-B8B3-0237DE626C3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643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3" r:id="rId1"/>
    <p:sldLayoutId id="2147485062" r:id="rId2"/>
    <p:sldLayoutId id="2147485063" r:id="rId3"/>
    <p:sldLayoutId id="2147485064" r:id="rId4"/>
    <p:sldLayoutId id="2147485065" r:id="rId5"/>
    <p:sldLayoutId id="2147485066" r:id="rId6"/>
    <p:sldLayoutId id="2147485067" r:id="rId7"/>
    <p:sldLayoutId id="2147483672" r:id="rId8"/>
    <p:sldLayoutId id="2147485060" r:id="rId9"/>
  </p:sldLayoutIdLst>
  <p:hf hdr="0" dt="0"/>
  <p:txStyles>
    <p:titleStyle>
      <a:lvl1pPr algn="l" defTabSz="913851" rtl="0" eaLnBrk="1" latinLnBrk="0" hangingPunct="1">
        <a:lnSpc>
          <a:spcPct val="80000"/>
        </a:lnSpc>
        <a:spcBef>
          <a:spcPct val="0"/>
        </a:spcBef>
        <a:buNone/>
        <a:defRPr sz="3598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3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999" b="0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ClrTx/>
        <a:buFont typeface="Arial" panose="020B0503030202060203" pitchFamily="34" charset="0"/>
        <a:buChar char="–"/>
        <a:defRPr sz="1999" kern="1200">
          <a:solidFill>
            <a:schemeClr val="tx1"/>
          </a:solidFill>
          <a:latin typeface="+mn-lt"/>
          <a:ea typeface="+mn-ea"/>
          <a:cs typeface="+mn-cs"/>
        </a:defRPr>
      </a:lvl2pPr>
      <a:lvl3pPr marL="685389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913851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503030202060203" pitchFamily="34" charset="0"/>
        <a:buChar char="–"/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142314" indent="-228463" algn="l" defTabSz="228463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11107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503030202060203" pitchFamily="34" charset="0"/>
        <a:buNone/>
        <a:tabLst/>
        <a:defRPr sz="1599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000" b="1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228463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8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51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7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2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9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5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1" rtl="0" eaLnBrk="1" latinLnBrk="0" hangingPunct="1">
        <a:defRPr sz="1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40">
          <p15:clr>
            <a:srgbClr val="C35EA4"/>
          </p15:clr>
        </p15:guide>
        <p15:guide id="2" orient="horz" pos="3976">
          <p15:clr>
            <a:srgbClr val="C35EA4"/>
          </p15:clr>
        </p15:guide>
        <p15:guide id="3" pos="240">
          <p15:clr>
            <a:srgbClr val="C35EA4"/>
          </p15:clr>
        </p15:guide>
        <p15:guide id="4" pos="7440">
          <p15:clr>
            <a:srgbClr val="C35EA4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8263" y="457200"/>
            <a:ext cx="11018520" cy="5539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584200" y="1435503"/>
            <a:ext cx="11018520" cy="16127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7" name="GRID" hidden="1">
            <a:extLst>
              <a:ext uri="{FF2B5EF4-FFF2-40B4-BE49-F238E27FC236}">
                <a16:creationId xmlns:a16="http://schemas.microsoft.com/office/drawing/2014/main" id="{32B5FFBF-552A-4973-B5B3-9EE3A765185F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CD412E5-2492-4063-96AB-C451FC39F2B6}"/>
                </a:ext>
              </a:extLst>
            </p:cNvPr>
            <p:cNvCxnSpPr/>
            <p:nvPr/>
          </p:nvCxnSpPr>
          <p:spPr>
            <a:xfrm>
              <a:off x="0" y="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25E7FAE-6A98-413B-871E-10F8DF6FF1E3}"/>
                </a:ext>
              </a:extLst>
            </p:cNvPr>
            <p:cNvCxnSpPr/>
            <p:nvPr/>
          </p:nvCxnSpPr>
          <p:spPr>
            <a:xfrm>
              <a:off x="0" y="29260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F42BDE7-00A0-446E-9CEE-23DDF6A13E6E}"/>
                </a:ext>
              </a:extLst>
            </p:cNvPr>
            <p:cNvCxnSpPr/>
            <p:nvPr/>
          </p:nvCxnSpPr>
          <p:spPr>
            <a:xfrm>
              <a:off x="0" y="585216"/>
              <a:ext cx="12188952" cy="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AD48FF31-9C6A-4C0C-AB96-ED556488A1BA}"/>
                </a:ext>
              </a:extLst>
            </p:cNvPr>
            <p:cNvCxnSpPr/>
            <p:nvPr/>
          </p:nvCxnSpPr>
          <p:spPr>
            <a:xfrm>
              <a:off x="0" y="6272784"/>
              <a:ext cx="12188952" cy="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8D811B2-F122-4FF3-A4F6-E7291A5152BB}"/>
                </a:ext>
              </a:extLst>
            </p:cNvPr>
            <p:cNvCxnSpPr/>
            <p:nvPr/>
          </p:nvCxnSpPr>
          <p:spPr>
            <a:xfrm>
              <a:off x="0" y="656539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A2029335-BA6E-4B6F-B752-D02603169DE6}"/>
                </a:ext>
              </a:extLst>
            </p:cNvPr>
            <p:cNvCxnSpPr/>
            <p:nvPr/>
          </p:nvCxnSpPr>
          <p:spPr>
            <a:xfrm>
              <a:off x="0" y="685800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708D55A0-D16C-4191-B9F9-C95B51610B5E}"/>
                </a:ext>
              </a:extLst>
            </p:cNvPr>
            <p:cNvCxnSpPr/>
            <p:nvPr/>
          </p:nvCxnSpPr>
          <p:spPr>
            <a:xfrm>
              <a:off x="0" y="87782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A3FCB58-9F61-404B-A493-7860A942FCC2}"/>
                </a:ext>
              </a:extLst>
            </p:cNvPr>
            <p:cNvCxnSpPr/>
            <p:nvPr/>
          </p:nvCxnSpPr>
          <p:spPr>
            <a:xfrm>
              <a:off x="0" y="117043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0EFD38DF-4402-499A-B7B2-D5BBF3AD467C}"/>
                </a:ext>
              </a:extLst>
            </p:cNvPr>
            <p:cNvCxnSpPr/>
            <p:nvPr/>
          </p:nvCxnSpPr>
          <p:spPr>
            <a:xfrm>
              <a:off x="0" y="146304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6DFD209-A624-4FEA-8F60-067FBF0CC1E8}"/>
                </a:ext>
              </a:extLst>
            </p:cNvPr>
            <p:cNvCxnSpPr/>
            <p:nvPr/>
          </p:nvCxnSpPr>
          <p:spPr>
            <a:xfrm>
              <a:off x="0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F1B8ED61-88C3-48AA-91A7-BFD779B3B3BA}"/>
                </a:ext>
              </a:extLst>
            </p:cNvPr>
            <p:cNvCxnSpPr/>
            <p:nvPr/>
          </p:nvCxnSpPr>
          <p:spPr>
            <a:xfrm>
              <a:off x="585216" y="0"/>
              <a:ext cx="0" cy="685800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822AC47D-49D2-4B9E-B580-53A7922E5654}"/>
                </a:ext>
              </a:extLst>
            </p:cNvPr>
            <p:cNvCxnSpPr/>
            <p:nvPr/>
          </p:nvCxnSpPr>
          <p:spPr>
            <a:xfrm>
              <a:off x="292608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0D7A2DB-4310-49CD-83F6-55B33BE76665}"/>
                </a:ext>
              </a:extLst>
            </p:cNvPr>
            <p:cNvCxnSpPr/>
            <p:nvPr/>
          </p:nvCxnSpPr>
          <p:spPr>
            <a:xfrm>
              <a:off x="877824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20C40071-7BC6-4682-9CD1-0631E07C9F11}"/>
                </a:ext>
              </a:extLst>
            </p:cNvPr>
            <p:cNvCxnSpPr/>
            <p:nvPr/>
          </p:nvCxnSpPr>
          <p:spPr>
            <a:xfrm>
              <a:off x="1170432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EE0ACFAA-26E9-44D2-BEF0-E02CAE93F397}"/>
                </a:ext>
              </a:extLst>
            </p:cNvPr>
            <p:cNvCxnSpPr/>
            <p:nvPr/>
          </p:nvCxnSpPr>
          <p:spPr>
            <a:xfrm>
              <a:off x="11021568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385D1186-93AE-4B67-8544-763E0B213AAC}"/>
                </a:ext>
              </a:extLst>
            </p:cNvPr>
            <p:cNvCxnSpPr/>
            <p:nvPr/>
          </p:nvCxnSpPr>
          <p:spPr>
            <a:xfrm>
              <a:off x="11606784" y="0"/>
              <a:ext cx="0" cy="685800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B1D45AE-FC53-4BB4-A9CD-C563C03A1195}"/>
                </a:ext>
              </a:extLst>
            </p:cNvPr>
            <p:cNvCxnSpPr/>
            <p:nvPr/>
          </p:nvCxnSpPr>
          <p:spPr>
            <a:xfrm>
              <a:off x="11314176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8325177A-06D9-4C2A-B7EF-984A90245BF7}"/>
                </a:ext>
              </a:extLst>
            </p:cNvPr>
            <p:cNvCxnSpPr/>
            <p:nvPr/>
          </p:nvCxnSpPr>
          <p:spPr>
            <a:xfrm>
              <a:off x="11899392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2B67796-DF72-4C3B-A79D-7534FD3084C9}"/>
                </a:ext>
              </a:extLst>
            </p:cNvPr>
            <p:cNvCxnSpPr/>
            <p:nvPr/>
          </p:nvCxnSpPr>
          <p:spPr>
            <a:xfrm>
              <a:off x="12192000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8B2C409-2FF7-4120-9E48-02A446B82DD6}"/>
                </a:ext>
              </a:extLst>
            </p:cNvPr>
            <p:cNvCxnSpPr/>
            <p:nvPr/>
          </p:nvCxnSpPr>
          <p:spPr>
            <a:xfrm>
              <a:off x="0" y="175564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3E0130A-B11A-42AB-8439-3CB0569F1C08}"/>
                </a:ext>
              </a:extLst>
            </p:cNvPr>
            <p:cNvCxnSpPr/>
            <p:nvPr/>
          </p:nvCxnSpPr>
          <p:spPr>
            <a:xfrm>
              <a:off x="0" y="204825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0840B631-CB23-44B8-823B-56619D54F0E4}"/>
                </a:ext>
              </a:extLst>
            </p:cNvPr>
            <p:cNvCxnSpPr/>
            <p:nvPr/>
          </p:nvCxnSpPr>
          <p:spPr>
            <a:xfrm>
              <a:off x="0" y="234086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7DD460B-BBE5-43D6-95DF-C1C1CC6239C6}"/>
                </a:ext>
              </a:extLst>
            </p:cNvPr>
            <p:cNvCxnSpPr/>
            <p:nvPr/>
          </p:nvCxnSpPr>
          <p:spPr>
            <a:xfrm>
              <a:off x="0" y="263347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7F5BEEB4-62B8-420A-9489-8319B9432C34}"/>
                </a:ext>
              </a:extLst>
            </p:cNvPr>
            <p:cNvCxnSpPr/>
            <p:nvPr/>
          </p:nvCxnSpPr>
          <p:spPr>
            <a:xfrm>
              <a:off x="0" y="292608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79242164-82A4-4DA9-B78C-33430C241872}"/>
                </a:ext>
              </a:extLst>
            </p:cNvPr>
            <p:cNvCxnSpPr/>
            <p:nvPr/>
          </p:nvCxnSpPr>
          <p:spPr>
            <a:xfrm>
              <a:off x="0" y="321868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D8767DD-4892-4904-AE72-87087DD9CCC2}"/>
                </a:ext>
              </a:extLst>
            </p:cNvPr>
            <p:cNvCxnSpPr/>
            <p:nvPr/>
          </p:nvCxnSpPr>
          <p:spPr>
            <a:xfrm>
              <a:off x="0" y="351129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245FC793-2AD0-4021-B3FB-391EDDE6CB63}"/>
                </a:ext>
              </a:extLst>
            </p:cNvPr>
            <p:cNvCxnSpPr/>
            <p:nvPr/>
          </p:nvCxnSpPr>
          <p:spPr>
            <a:xfrm>
              <a:off x="0" y="380390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091C6C8-296D-4AA9-8F03-7DEA5FA7D71A}"/>
                </a:ext>
              </a:extLst>
            </p:cNvPr>
            <p:cNvCxnSpPr/>
            <p:nvPr/>
          </p:nvCxnSpPr>
          <p:spPr>
            <a:xfrm>
              <a:off x="0" y="409651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71CBDA8A-698A-4B1C-BC41-CD72C2900FE8}"/>
                </a:ext>
              </a:extLst>
            </p:cNvPr>
            <p:cNvCxnSpPr/>
            <p:nvPr/>
          </p:nvCxnSpPr>
          <p:spPr>
            <a:xfrm>
              <a:off x="0" y="438912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0780C82-EF19-43A2-BF1B-31FDFBA092CA}"/>
                </a:ext>
              </a:extLst>
            </p:cNvPr>
            <p:cNvCxnSpPr/>
            <p:nvPr/>
          </p:nvCxnSpPr>
          <p:spPr>
            <a:xfrm>
              <a:off x="0" y="468172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13492339-9370-44E2-8C4D-414393DEB764}"/>
                </a:ext>
              </a:extLst>
            </p:cNvPr>
            <p:cNvCxnSpPr/>
            <p:nvPr/>
          </p:nvCxnSpPr>
          <p:spPr>
            <a:xfrm>
              <a:off x="0" y="497433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EBF7CE2A-C0A7-4C6F-88B8-E40107AE34E8}"/>
                </a:ext>
              </a:extLst>
            </p:cNvPr>
            <p:cNvCxnSpPr/>
            <p:nvPr/>
          </p:nvCxnSpPr>
          <p:spPr>
            <a:xfrm>
              <a:off x="0" y="526694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CCD7A1D0-B060-4037-BFAE-80FAF89CC35F}"/>
                </a:ext>
              </a:extLst>
            </p:cNvPr>
            <p:cNvCxnSpPr/>
            <p:nvPr/>
          </p:nvCxnSpPr>
          <p:spPr>
            <a:xfrm>
              <a:off x="0" y="555955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A121C21-7F60-43D7-B9B4-682B9D22E24D}"/>
                </a:ext>
              </a:extLst>
            </p:cNvPr>
            <p:cNvCxnSpPr/>
            <p:nvPr/>
          </p:nvCxnSpPr>
          <p:spPr>
            <a:xfrm>
              <a:off x="0" y="585216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.64 square" hidden="1">
            <a:extLst>
              <a:ext uri="{FF2B5EF4-FFF2-40B4-BE49-F238E27FC236}">
                <a16:creationId xmlns:a16="http://schemas.microsoft.com/office/drawing/2014/main" id="{90E0CE0A-15D7-405F-8DFA-B7F5AF47B03C}"/>
              </a:ext>
            </a:extLst>
          </p:cNvPr>
          <p:cNvSpPr/>
          <p:nvPr/>
        </p:nvSpPr>
        <p:spPr bwMode="auto">
          <a:xfrm>
            <a:off x="0" y="0"/>
            <a:ext cx="585216" cy="585216"/>
          </a:xfrm>
          <a:prstGeom prst="rect">
            <a:avLst/>
          </a:prstGeom>
          <a:solidFill>
            <a:schemeClr val="tx1">
              <a:alpha val="17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Sans Display" pitchFamily="2" charset="0"/>
            </a:endParaRPr>
          </a:p>
        </p:txBody>
      </p:sp>
      <p:sp>
        <p:nvSpPr>
          <p:cNvPr id="35" name=".32 square" hidden="1">
            <a:extLst>
              <a:ext uri="{FF2B5EF4-FFF2-40B4-BE49-F238E27FC236}">
                <a16:creationId xmlns:a16="http://schemas.microsoft.com/office/drawing/2014/main" id="{09835393-211C-428D-B22F-51EE7A413599}"/>
              </a:ext>
            </a:extLst>
          </p:cNvPr>
          <p:cNvSpPr/>
          <p:nvPr/>
        </p:nvSpPr>
        <p:spPr bwMode="auto">
          <a:xfrm>
            <a:off x="0" y="0"/>
            <a:ext cx="292608" cy="292608"/>
          </a:xfrm>
          <a:prstGeom prst="rect">
            <a:avLst/>
          </a:prstGeom>
          <a:solidFill>
            <a:schemeClr val="tx1">
              <a:alpha val="17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Sans Display" pitchFamily="2" charset="0"/>
            </a:endParaRPr>
          </a:p>
        </p:txBody>
      </p:sp>
      <p:pic>
        <p:nvPicPr>
          <p:cNvPr id="144" name="Graphic 143">
            <a:extLst>
              <a:ext uri="{FF2B5EF4-FFF2-40B4-BE49-F238E27FC236}">
                <a16:creationId xmlns:a16="http://schemas.microsoft.com/office/drawing/2014/main" id="{55FCE7D5-5796-0746-3173-EB75FBE85E45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266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36" r:id="rId27"/>
    <p:sldLayoutId id="2147483737" r:id="rId28"/>
    <p:sldLayoutId id="2147483738" r:id="rId29"/>
    <p:sldLayoutId id="2147483739" r:id="rId30"/>
    <p:sldLayoutId id="2147483740" r:id="rId31"/>
    <p:sldLayoutId id="2147483741" r:id="rId32"/>
    <p:sldLayoutId id="2147483742" r:id="rId33"/>
    <p:sldLayoutId id="2147483743" r:id="rId34"/>
    <p:sldLayoutId id="2147483744" r:id="rId35"/>
    <p:sldLayoutId id="2147483745" r:id="rId36"/>
    <p:sldLayoutId id="2147483746" r:id="rId37"/>
    <p:sldLayoutId id="2147483747" r:id="rId38"/>
    <p:sldLayoutId id="2147483748" r:id="rId39"/>
    <p:sldLayoutId id="2147483749" r:id="rId40"/>
    <p:sldLayoutId id="2147483750" r:id="rId41"/>
    <p:sldLayoutId id="2147483751" r:id="rId42"/>
    <p:sldLayoutId id="2147483752" r:id="rId43"/>
    <p:sldLayoutId id="2147483753" r:id="rId44"/>
    <p:sldLayoutId id="2147483754" r:id="rId45"/>
    <p:sldLayoutId id="2147483755" r:id="rId46"/>
    <p:sldLayoutId id="2147483756" r:id="rId47"/>
    <p:sldLayoutId id="2147483757" r:id="rId48"/>
    <p:sldLayoutId id="2147483758" r:id="rId49"/>
    <p:sldLayoutId id="2147483759" r:id="rId50"/>
    <p:sldLayoutId id="2147483760" r:id="rId51"/>
    <p:sldLayoutId id="2147483761" r:id="rId52"/>
    <p:sldLayoutId id="2147483762" r:id="rId53"/>
    <p:sldLayoutId id="2147483763" r:id="rId54"/>
    <p:sldLayoutId id="2147483764" r:id="rId55"/>
    <p:sldLayoutId id="2147483765" r:id="rId56"/>
    <p:sldLayoutId id="2147483766" r:id="rId57"/>
    <p:sldLayoutId id="2147483767" r:id="rId58"/>
    <p:sldLayoutId id="2147483768" r:id="rId59"/>
    <p:sldLayoutId id="2147483769" r:id="rId60"/>
    <p:sldLayoutId id="2147483770" r:id="rId61"/>
    <p:sldLayoutId id="2147483771" r:id="rId62"/>
    <p:sldLayoutId id="2147483772" r:id="rId63"/>
    <p:sldLayoutId id="2147483773" r:id="rId64"/>
    <p:sldLayoutId id="2147483774" r:id="rId65"/>
    <p:sldLayoutId id="2147483775" r:id="rId66"/>
    <p:sldLayoutId id="2147483776" r:id="rId67"/>
    <p:sldLayoutId id="2147484999" r:id="rId68"/>
    <p:sldLayoutId id="2147483778" r:id="rId69"/>
    <p:sldLayoutId id="2147483779" r:id="rId70"/>
    <p:sldLayoutId id="2147483780" r:id="rId71"/>
    <p:sldLayoutId id="2147483781" r:id="rId72"/>
    <p:sldLayoutId id="2147483782" r:id="rId73"/>
    <p:sldLayoutId id="2147483783" r:id="rId74"/>
    <p:sldLayoutId id="2147484860" r:id="rId75"/>
    <p:sldLayoutId id="2147485079" r:id="rId76"/>
    <p:sldLayoutId id="2147485082" r:id="rId77"/>
    <p:sldLayoutId id="2147485083" r:id="rId78"/>
  </p:sldLayoutIdLst>
  <p:transition>
    <p:fade/>
  </p:transition>
  <p:hf sldNum="0" hdr="0" ftr="0" dt="0"/>
  <p:txStyles>
    <p:titleStyle>
      <a:lvl1pPr algn="l" defTabSz="932742" rtl="0" eaLnBrk="1" latinLnBrk="0" hangingPunct="1">
        <a:lnSpc>
          <a:spcPct val="100000"/>
        </a:lnSpc>
        <a:spcBef>
          <a:spcPct val="0"/>
        </a:spcBef>
        <a:buNone/>
        <a:defRPr lang="en-US" sz="3600" b="0" kern="1200" cap="none" spc="-50" baseline="0" dirty="0" smtClean="0">
          <a:ln w="3175">
            <a:noFill/>
          </a:ln>
          <a:solidFill>
            <a:schemeClr val="tx1"/>
          </a:solidFill>
          <a:effectLst/>
          <a:latin typeface="+mj-lt"/>
          <a:ea typeface="+mn-ea"/>
          <a:cs typeface="Segoe Sans Display" pitchFamily="2" charset="0"/>
        </a:defRPr>
      </a:lvl1pPr>
    </p:titleStyle>
    <p:bodyStyle>
      <a:lvl1pPr marL="228600" marR="0" indent="-228600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2800" kern="1200" spc="0" baseline="0">
          <a:solidFill>
            <a:schemeClr val="tx1"/>
          </a:solidFill>
          <a:latin typeface="+mn-lt"/>
          <a:ea typeface="+mn-ea"/>
          <a:cs typeface="Segoe Sans Display" pitchFamily="2" charset="0"/>
        </a:defRPr>
      </a:lvl1pPr>
      <a:lvl2pPr marL="457200" marR="0" indent="-228600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2000" kern="1200" spc="0" baseline="0">
          <a:solidFill>
            <a:schemeClr val="tx1"/>
          </a:solidFill>
          <a:latin typeface="+mn-lt"/>
          <a:ea typeface="+mn-ea"/>
          <a:cs typeface="+mn-cs"/>
        </a:defRPr>
      </a:lvl2pPr>
      <a:lvl3pPr marL="657225" marR="0" indent="-20002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600" kern="1200" spc="0" baseline="0">
          <a:solidFill>
            <a:schemeClr val="tx1"/>
          </a:solidFill>
          <a:latin typeface="+mn-lt"/>
          <a:ea typeface="+mn-ea"/>
          <a:cs typeface="+mn-cs"/>
        </a:defRPr>
      </a:lvl3pPr>
      <a:lvl4pPr marL="842963" marR="0" indent="-18097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400" kern="1200" spc="0" baseline="0">
          <a:solidFill>
            <a:schemeClr val="tx1"/>
          </a:solidFill>
          <a:latin typeface="+mn-lt"/>
          <a:ea typeface="+mn-ea"/>
          <a:cs typeface="+mn-cs"/>
        </a:defRPr>
      </a:lvl4pPr>
      <a:lvl5pPr marL="1023938" marR="0" indent="-16827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400" kern="1200" spc="0" baseline="0">
          <a:solidFill>
            <a:schemeClr val="tx1"/>
          </a:soli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6" pos="360">
          <p15:clr>
            <a:srgbClr val="C35EA4"/>
          </p15:clr>
        </p15:guide>
        <p15:guide id="17" pos="7320">
          <p15:clr>
            <a:srgbClr val="C35EA4"/>
          </p15:clr>
        </p15:guide>
        <p15:guide id="25" orient="horz" pos="369">
          <p15:clr>
            <a:srgbClr val="C35EA4"/>
          </p15:clr>
        </p15:guide>
        <p15:guide id="26" orient="horz" pos="3949">
          <p15:clr>
            <a:srgbClr val="C35EA4"/>
          </p15:clr>
        </p15:guide>
        <p15:guide id="28" pos="192">
          <p15:clr>
            <a:srgbClr val="A4A3A4"/>
          </p15:clr>
        </p15:guide>
        <p15:guide id="29" orient="horz" pos="4135">
          <p15:clr>
            <a:srgbClr val="A4A3A4"/>
          </p15:clr>
        </p15:guide>
        <p15:guide id="30" pos="7488">
          <p15:clr>
            <a:srgbClr val="A4A3A4"/>
          </p15:clr>
        </p15:guide>
        <p15:guide id="31" orient="horz" pos="4008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588263" y="457200"/>
            <a:ext cx="11018520" cy="5539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 userDrawn="1">
            <p:ph type="body" idx="1"/>
          </p:nvPr>
        </p:nvSpPr>
        <p:spPr>
          <a:xfrm>
            <a:off x="584200" y="1435503"/>
            <a:ext cx="11018520" cy="16127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7" name="GRID" hidden="1">
            <a:extLst>
              <a:ext uri="{FF2B5EF4-FFF2-40B4-BE49-F238E27FC236}">
                <a16:creationId xmlns:a16="http://schemas.microsoft.com/office/drawing/2014/main" id="{32B5FFBF-552A-4973-B5B3-9EE3A765185F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CD412E5-2492-4063-96AB-C451FC39F2B6}"/>
                </a:ext>
              </a:extLst>
            </p:cNvPr>
            <p:cNvCxnSpPr/>
            <p:nvPr/>
          </p:nvCxnSpPr>
          <p:spPr>
            <a:xfrm>
              <a:off x="0" y="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25E7FAE-6A98-413B-871E-10F8DF6FF1E3}"/>
                </a:ext>
              </a:extLst>
            </p:cNvPr>
            <p:cNvCxnSpPr/>
            <p:nvPr/>
          </p:nvCxnSpPr>
          <p:spPr>
            <a:xfrm>
              <a:off x="0" y="29260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F42BDE7-00A0-446E-9CEE-23DDF6A13E6E}"/>
                </a:ext>
              </a:extLst>
            </p:cNvPr>
            <p:cNvCxnSpPr/>
            <p:nvPr/>
          </p:nvCxnSpPr>
          <p:spPr>
            <a:xfrm>
              <a:off x="0" y="585216"/>
              <a:ext cx="12188952" cy="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AD48FF31-9C6A-4C0C-AB96-ED556488A1BA}"/>
                </a:ext>
              </a:extLst>
            </p:cNvPr>
            <p:cNvCxnSpPr/>
            <p:nvPr/>
          </p:nvCxnSpPr>
          <p:spPr>
            <a:xfrm>
              <a:off x="0" y="6272784"/>
              <a:ext cx="12188952" cy="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8D811B2-F122-4FF3-A4F6-E7291A5152BB}"/>
                </a:ext>
              </a:extLst>
            </p:cNvPr>
            <p:cNvCxnSpPr/>
            <p:nvPr/>
          </p:nvCxnSpPr>
          <p:spPr>
            <a:xfrm>
              <a:off x="0" y="656539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A2029335-BA6E-4B6F-B752-D02603169DE6}"/>
                </a:ext>
              </a:extLst>
            </p:cNvPr>
            <p:cNvCxnSpPr/>
            <p:nvPr/>
          </p:nvCxnSpPr>
          <p:spPr>
            <a:xfrm>
              <a:off x="0" y="685800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708D55A0-D16C-4191-B9F9-C95B51610B5E}"/>
                </a:ext>
              </a:extLst>
            </p:cNvPr>
            <p:cNvCxnSpPr/>
            <p:nvPr/>
          </p:nvCxnSpPr>
          <p:spPr>
            <a:xfrm>
              <a:off x="0" y="87782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A3FCB58-9F61-404B-A493-7860A942FCC2}"/>
                </a:ext>
              </a:extLst>
            </p:cNvPr>
            <p:cNvCxnSpPr/>
            <p:nvPr/>
          </p:nvCxnSpPr>
          <p:spPr>
            <a:xfrm>
              <a:off x="0" y="117043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0EFD38DF-4402-499A-B7B2-D5BBF3AD467C}"/>
                </a:ext>
              </a:extLst>
            </p:cNvPr>
            <p:cNvCxnSpPr/>
            <p:nvPr/>
          </p:nvCxnSpPr>
          <p:spPr>
            <a:xfrm>
              <a:off x="0" y="146304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6DFD209-A624-4FEA-8F60-067FBF0CC1E8}"/>
                </a:ext>
              </a:extLst>
            </p:cNvPr>
            <p:cNvCxnSpPr/>
            <p:nvPr/>
          </p:nvCxnSpPr>
          <p:spPr>
            <a:xfrm>
              <a:off x="0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F1B8ED61-88C3-48AA-91A7-BFD779B3B3BA}"/>
                </a:ext>
              </a:extLst>
            </p:cNvPr>
            <p:cNvCxnSpPr/>
            <p:nvPr/>
          </p:nvCxnSpPr>
          <p:spPr>
            <a:xfrm>
              <a:off x="585216" y="0"/>
              <a:ext cx="0" cy="685800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822AC47D-49D2-4B9E-B580-53A7922E5654}"/>
                </a:ext>
              </a:extLst>
            </p:cNvPr>
            <p:cNvCxnSpPr/>
            <p:nvPr/>
          </p:nvCxnSpPr>
          <p:spPr>
            <a:xfrm>
              <a:off x="292608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0D7A2DB-4310-49CD-83F6-55B33BE76665}"/>
                </a:ext>
              </a:extLst>
            </p:cNvPr>
            <p:cNvCxnSpPr/>
            <p:nvPr/>
          </p:nvCxnSpPr>
          <p:spPr>
            <a:xfrm>
              <a:off x="877824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20C40071-7BC6-4682-9CD1-0631E07C9F11}"/>
                </a:ext>
              </a:extLst>
            </p:cNvPr>
            <p:cNvCxnSpPr/>
            <p:nvPr/>
          </p:nvCxnSpPr>
          <p:spPr>
            <a:xfrm>
              <a:off x="1170432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EE0ACFAA-26E9-44D2-BEF0-E02CAE93F397}"/>
                </a:ext>
              </a:extLst>
            </p:cNvPr>
            <p:cNvCxnSpPr/>
            <p:nvPr/>
          </p:nvCxnSpPr>
          <p:spPr>
            <a:xfrm>
              <a:off x="11021568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385D1186-93AE-4B67-8544-763E0B213AAC}"/>
                </a:ext>
              </a:extLst>
            </p:cNvPr>
            <p:cNvCxnSpPr/>
            <p:nvPr/>
          </p:nvCxnSpPr>
          <p:spPr>
            <a:xfrm>
              <a:off x="11606784" y="0"/>
              <a:ext cx="0" cy="6858000"/>
            </a:xfrm>
            <a:prstGeom prst="line">
              <a:avLst/>
            </a:prstGeom>
            <a:ln w="3175">
              <a:solidFill>
                <a:srgbClr val="DF45D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B1D45AE-FC53-4BB4-A9CD-C563C03A1195}"/>
                </a:ext>
              </a:extLst>
            </p:cNvPr>
            <p:cNvCxnSpPr/>
            <p:nvPr/>
          </p:nvCxnSpPr>
          <p:spPr>
            <a:xfrm>
              <a:off x="11314176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8325177A-06D9-4C2A-B7EF-984A90245BF7}"/>
                </a:ext>
              </a:extLst>
            </p:cNvPr>
            <p:cNvCxnSpPr/>
            <p:nvPr/>
          </p:nvCxnSpPr>
          <p:spPr>
            <a:xfrm>
              <a:off x="11899392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2B67796-DF72-4C3B-A79D-7534FD3084C9}"/>
                </a:ext>
              </a:extLst>
            </p:cNvPr>
            <p:cNvCxnSpPr/>
            <p:nvPr/>
          </p:nvCxnSpPr>
          <p:spPr>
            <a:xfrm>
              <a:off x="12192000" y="0"/>
              <a:ext cx="0" cy="685800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8B2C409-2FF7-4120-9E48-02A446B82DD6}"/>
                </a:ext>
              </a:extLst>
            </p:cNvPr>
            <p:cNvCxnSpPr/>
            <p:nvPr/>
          </p:nvCxnSpPr>
          <p:spPr>
            <a:xfrm>
              <a:off x="0" y="175564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3E0130A-B11A-42AB-8439-3CB0569F1C08}"/>
                </a:ext>
              </a:extLst>
            </p:cNvPr>
            <p:cNvCxnSpPr/>
            <p:nvPr/>
          </p:nvCxnSpPr>
          <p:spPr>
            <a:xfrm>
              <a:off x="0" y="204825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0840B631-CB23-44B8-823B-56619D54F0E4}"/>
                </a:ext>
              </a:extLst>
            </p:cNvPr>
            <p:cNvCxnSpPr/>
            <p:nvPr/>
          </p:nvCxnSpPr>
          <p:spPr>
            <a:xfrm>
              <a:off x="0" y="234086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7DD460B-BBE5-43D6-95DF-C1C1CC6239C6}"/>
                </a:ext>
              </a:extLst>
            </p:cNvPr>
            <p:cNvCxnSpPr/>
            <p:nvPr/>
          </p:nvCxnSpPr>
          <p:spPr>
            <a:xfrm>
              <a:off x="0" y="263347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7F5BEEB4-62B8-420A-9489-8319B9432C34}"/>
                </a:ext>
              </a:extLst>
            </p:cNvPr>
            <p:cNvCxnSpPr/>
            <p:nvPr/>
          </p:nvCxnSpPr>
          <p:spPr>
            <a:xfrm>
              <a:off x="0" y="292608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79242164-82A4-4DA9-B78C-33430C241872}"/>
                </a:ext>
              </a:extLst>
            </p:cNvPr>
            <p:cNvCxnSpPr/>
            <p:nvPr/>
          </p:nvCxnSpPr>
          <p:spPr>
            <a:xfrm>
              <a:off x="0" y="321868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D8767DD-4892-4904-AE72-87087DD9CCC2}"/>
                </a:ext>
              </a:extLst>
            </p:cNvPr>
            <p:cNvCxnSpPr/>
            <p:nvPr/>
          </p:nvCxnSpPr>
          <p:spPr>
            <a:xfrm>
              <a:off x="0" y="351129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245FC793-2AD0-4021-B3FB-391EDDE6CB63}"/>
                </a:ext>
              </a:extLst>
            </p:cNvPr>
            <p:cNvCxnSpPr/>
            <p:nvPr userDrawn="1"/>
          </p:nvCxnSpPr>
          <p:spPr>
            <a:xfrm>
              <a:off x="0" y="380390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091C6C8-296D-4AA9-8F03-7DEA5FA7D71A}"/>
                </a:ext>
              </a:extLst>
            </p:cNvPr>
            <p:cNvCxnSpPr/>
            <p:nvPr userDrawn="1"/>
          </p:nvCxnSpPr>
          <p:spPr>
            <a:xfrm>
              <a:off x="0" y="409651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71CBDA8A-698A-4B1C-BC41-CD72C2900FE8}"/>
                </a:ext>
              </a:extLst>
            </p:cNvPr>
            <p:cNvCxnSpPr/>
            <p:nvPr userDrawn="1"/>
          </p:nvCxnSpPr>
          <p:spPr>
            <a:xfrm>
              <a:off x="0" y="438912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0780C82-EF19-43A2-BF1B-31FDFBA092CA}"/>
                </a:ext>
              </a:extLst>
            </p:cNvPr>
            <p:cNvCxnSpPr/>
            <p:nvPr userDrawn="1"/>
          </p:nvCxnSpPr>
          <p:spPr>
            <a:xfrm>
              <a:off x="0" y="4681728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13492339-9370-44E2-8C4D-414393DEB764}"/>
                </a:ext>
              </a:extLst>
            </p:cNvPr>
            <p:cNvCxnSpPr/>
            <p:nvPr userDrawn="1"/>
          </p:nvCxnSpPr>
          <p:spPr>
            <a:xfrm>
              <a:off x="0" y="4974336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EBF7CE2A-C0A7-4C6F-88B8-E40107AE34E8}"/>
                </a:ext>
              </a:extLst>
            </p:cNvPr>
            <p:cNvCxnSpPr/>
            <p:nvPr userDrawn="1"/>
          </p:nvCxnSpPr>
          <p:spPr>
            <a:xfrm>
              <a:off x="0" y="5266944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CCD7A1D0-B060-4037-BFAE-80FAF89CC35F}"/>
                </a:ext>
              </a:extLst>
            </p:cNvPr>
            <p:cNvCxnSpPr/>
            <p:nvPr userDrawn="1"/>
          </p:nvCxnSpPr>
          <p:spPr>
            <a:xfrm>
              <a:off x="0" y="5559552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A121C21-7F60-43D7-B9B4-682B9D22E24D}"/>
                </a:ext>
              </a:extLst>
            </p:cNvPr>
            <p:cNvCxnSpPr/>
            <p:nvPr userDrawn="1"/>
          </p:nvCxnSpPr>
          <p:spPr>
            <a:xfrm>
              <a:off x="0" y="5852160"/>
              <a:ext cx="12188952" cy="0"/>
            </a:xfrm>
            <a:prstGeom prst="line">
              <a:avLst/>
            </a:prstGeom>
            <a:ln w="3175">
              <a:solidFill>
                <a:schemeClr val="tx1">
                  <a:alpha val="20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.64 square" hidden="1">
            <a:extLst>
              <a:ext uri="{FF2B5EF4-FFF2-40B4-BE49-F238E27FC236}">
                <a16:creationId xmlns:a16="http://schemas.microsoft.com/office/drawing/2014/main" id="{90E0CE0A-15D7-405F-8DFA-B7F5AF47B03C}"/>
              </a:ext>
            </a:extLst>
          </p:cNvPr>
          <p:cNvSpPr/>
          <p:nvPr userDrawn="1"/>
        </p:nvSpPr>
        <p:spPr bwMode="auto">
          <a:xfrm>
            <a:off x="0" y="0"/>
            <a:ext cx="585216" cy="585216"/>
          </a:xfrm>
          <a:prstGeom prst="rect">
            <a:avLst/>
          </a:prstGeom>
          <a:solidFill>
            <a:schemeClr val="tx1">
              <a:alpha val="17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35" name=".32 square" hidden="1">
            <a:extLst>
              <a:ext uri="{FF2B5EF4-FFF2-40B4-BE49-F238E27FC236}">
                <a16:creationId xmlns:a16="http://schemas.microsoft.com/office/drawing/2014/main" id="{09835393-211C-428D-B22F-51EE7A413599}"/>
              </a:ext>
            </a:extLst>
          </p:cNvPr>
          <p:cNvSpPr/>
          <p:nvPr userDrawn="1"/>
        </p:nvSpPr>
        <p:spPr bwMode="auto">
          <a:xfrm>
            <a:off x="0" y="0"/>
            <a:ext cx="292608" cy="292608"/>
          </a:xfrm>
          <a:prstGeom prst="rect">
            <a:avLst/>
          </a:prstGeom>
          <a:solidFill>
            <a:schemeClr val="tx1">
              <a:alpha val="17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63E1FEEE-112B-02EA-2A33-B4B71AD51CD0}"/>
              </a:ext>
            </a:extLst>
          </p:cNvPr>
          <p:cNvSpPr/>
          <p:nvPr userDrawn="1"/>
        </p:nvSpPr>
        <p:spPr bwMode="auto">
          <a:xfrm>
            <a:off x="12410482" y="2"/>
            <a:ext cx="530159" cy="722860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800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0" name="Rectangle: Single Corner Snipped 49">
            <a:extLst>
              <a:ext uri="{FF2B5EF4-FFF2-40B4-BE49-F238E27FC236}">
                <a16:creationId xmlns:a16="http://schemas.microsoft.com/office/drawing/2014/main" id="{E60A3D03-6048-C4DE-5E7A-26BA8E566B48}"/>
              </a:ext>
            </a:extLst>
          </p:cNvPr>
          <p:cNvSpPr/>
          <p:nvPr userDrawn="1"/>
        </p:nvSpPr>
        <p:spPr bwMode="auto">
          <a:xfrm flipV="1">
            <a:off x="12994851" y="2"/>
            <a:ext cx="530160" cy="722860"/>
          </a:xfrm>
          <a:prstGeom prst="snip1Rect">
            <a:avLst>
              <a:gd name="adj" fmla="val 41626"/>
            </a:avLst>
          </a:prstGeom>
          <a:solidFill>
            <a:schemeClr val="bg2">
              <a:lumMod val="40000"/>
              <a:lumOff val="6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8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58673699-9081-FA96-B0BB-C69FAC84C74F}"/>
              </a:ext>
            </a:extLst>
          </p:cNvPr>
          <p:cNvSpPr/>
          <p:nvPr userDrawn="1"/>
        </p:nvSpPr>
        <p:spPr bwMode="auto">
          <a:xfrm>
            <a:off x="12410482" y="1537243"/>
            <a:ext cx="530159" cy="722860"/>
          </a:xfrm>
          <a:prstGeom prst="rect">
            <a:avLst/>
          </a:prstGeom>
          <a:solidFill>
            <a:srgbClr val="374649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8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2" name="Rectangle: Single Corner Snipped 51">
            <a:extLst>
              <a:ext uri="{FF2B5EF4-FFF2-40B4-BE49-F238E27FC236}">
                <a16:creationId xmlns:a16="http://schemas.microsoft.com/office/drawing/2014/main" id="{E7D36249-54DA-4D92-3FAE-CADB419C311E}"/>
              </a:ext>
            </a:extLst>
          </p:cNvPr>
          <p:cNvSpPr/>
          <p:nvPr userDrawn="1"/>
        </p:nvSpPr>
        <p:spPr bwMode="auto">
          <a:xfrm flipV="1">
            <a:off x="12994851" y="1537242"/>
            <a:ext cx="530160" cy="722860"/>
          </a:xfrm>
          <a:prstGeom prst="snip1Rect">
            <a:avLst>
              <a:gd name="adj" fmla="val 39234"/>
            </a:avLst>
          </a:prstGeom>
          <a:solidFill>
            <a:srgbClr val="A7B9BD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8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12DE7B7-6D48-157C-B67E-80676A5D1796}"/>
              </a:ext>
            </a:extLst>
          </p:cNvPr>
          <p:cNvSpPr/>
          <p:nvPr userDrawn="1"/>
        </p:nvSpPr>
        <p:spPr bwMode="auto">
          <a:xfrm>
            <a:off x="12410604" y="2305863"/>
            <a:ext cx="530159" cy="720557"/>
          </a:xfrm>
          <a:prstGeom prst="rect">
            <a:avLst/>
          </a:prstGeom>
          <a:solidFill>
            <a:srgbClr val="6A4B16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bg1"/>
                </a:solidFill>
              </a:rPr>
              <a:t>Power Bi Dark</a:t>
            </a:r>
          </a:p>
        </p:txBody>
      </p:sp>
      <p:sp>
        <p:nvSpPr>
          <p:cNvPr id="59" name="Rectangle: Single Corner Snipped 58">
            <a:extLst>
              <a:ext uri="{FF2B5EF4-FFF2-40B4-BE49-F238E27FC236}">
                <a16:creationId xmlns:a16="http://schemas.microsoft.com/office/drawing/2014/main" id="{04704ADC-5A71-A7AC-08FB-98476ACD606B}"/>
              </a:ext>
            </a:extLst>
          </p:cNvPr>
          <p:cNvSpPr/>
          <p:nvPr userDrawn="1"/>
        </p:nvSpPr>
        <p:spPr bwMode="auto">
          <a:xfrm flipV="1">
            <a:off x="12995340" y="2305862"/>
            <a:ext cx="530160" cy="720557"/>
          </a:xfrm>
          <a:prstGeom prst="snip1Rect">
            <a:avLst>
              <a:gd name="adj" fmla="val 38037"/>
            </a:avLst>
          </a:prstGeom>
          <a:solidFill>
            <a:srgbClr val="F2CE3E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tx1"/>
                </a:solidFill>
              </a:rPr>
              <a:t>Power Bi Light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56110A8D-D937-33BE-87D5-7E552688D3F2}"/>
              </a:ext>
            </a:extLst>
          </p:cNvPr>
          <p:cNvSpPr/>
          <p:nvPr userDrawn="1"/>
        </p:nvSpPr>
        <p:spPr bwMode="auto">
          <a:xfrm>
            <a:off x="12410727" y="3072180"/>
            <a:ext cx="530159" cy="720557"/>
          </a:xfrm>
          <a:prstGeom prst="rect">
            <a:avLst/>
          </a:prstGeom>
          <a:solidFill>
            <a:srgbClr val="0066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bg1"/>
                </a:solidFill>
              </a:rPr>
              <a:t>Power</a:t>
            </a:r>
            <a:br>
              <a:rPr lang="en-US" sz="800" b="1">
                <a:solidFill>
                  <a:schemeClr val="bg1"/>
                </a:solidFill>
              </a:rPr>
            </a:br>
            <a:r>
              <a:rPr lang="en-US" sz="800" b="1">
                <a:solidFill>
                  <a:schemeClr val="bg1"/>
                </a:solidFill>
              </a:rPr>
              <a:t>Automate Dark</a:t>
            </a:r>
          </a:p>
        </p:txBody>
      </p:sp>
      <p:sp>
        <p:nvSpPr>
          <p:cNvPr id="63" name="Rectangle: Single Corner Snipped 62">
            <a:extLst>
              <a:ext uri="{FF2B5EF4-FFF2-40B4-BE49-F238E27FC236}">
                <a16:creationId xmlns:a16="http://schemas.microsoft.com/office/drawing/2014/main" id="{4F3699C4-A871-BEAC-0F44-134D67BDA5B2}"/>
              </a:ext>
            </a:extLst>
          </p:cNvPr>
          <p:cNvSpPr/>
          <p:nvPr userDrawn="1"/>
        </p:nvSpPr>
        <p:spPr bwMode="auto">
          <a:xfrm flipV="1">
            <a:off x="12995340" y="3072179"/>
            <a:ext cx="530160" cy="720557"/>
          </a:xfrm>
          <a:prstGeom prst="snip1Rect">
            <a:avLst>
              <a:gd name="adj" fmla="val 38037"/>
            </a:avLst>
          </a:prstGeom>
          <a:solidFill>
            <a:srgbClr val="50E6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tx1"/>
                </a:solidFill>
              </a:rPr>
              <a:t>Power</a:t>
            </a:r>
            <a:br>
              <a:rPr lang="en-US" sz="800" b="1">
                <a:solidFill>
                  <a:schemeClr val="tx1"/>
                </a:solidFill>
              </a:rPr>
            </a:br>
            <a:r>
              <a:rPr lang="en-US" sz="800" b="1">
                <a:solidFill>
                  <a:schemeClr val="tx1"/>
                </a:solidFill>
              </a:rPr>
              <a:t>Automate Light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4F6C4DB2-FFDC-E46B-7EB6-A1AD0A18E2AA}"/>
              </a:ext>
            </a:extLst>
          </p:cNvPr>
          <p:cNvSpPr/>
          <p:nvPr userDrawn="1"/>
        </p:nvSpPr>
        <p:spPr bwMode="auto">
          <a:xfrm>
            <a:off x="12410849" y="3838497"/>
            <a:ext cx="530159" cy="720557"/>
          </a:xfrm>
          <a:prstGeom prst="rect">
            <a:avLst/>
          </a:prstGeom>
          <a:solidFill>
            <a:srgbClr val="742774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/>
              <a:t>Power</a:t>
            </a:r>
            <a:br>
              <a:rPr lang="en-US" sz="800" b="1"/>
            </a:br>
            <a:r>
              <a:rPr lang="en-US" sz="800" b="1"/>
              <a:t>Apps</a:t>
            </a:r>
            <a:br>
              <a:rPr lang="en-US" sz="800" b="1"/>
            </a:br>
            <a:r>
              <a:rPr lang="en-US" sz="800" b="1"/>
              <a:t>Dark</a:t>
            </a:r>
          </a:p>
        </p:txBody>
      </p:sp>
      <p:sp>
        <p:nvSpPr>
          <p:cNvPr id="67" name="Rectangle: Single Corner Snipped 66">
            <a:extLst>
              <a:ext uri="{FF2B5EF4-FFF2-40B4-BE49-F238E27FC236}">
                <a16:creationId xmlns:a16="http://schemas.microsoft.com/office/drawing/2014/main" id="{05CDE5CD-D913-F954-8055-783E465DF50F}"/>
              </a:ext>
            </a:extLst>
          </p:cNvPr>
          <p:cNvSpPr/>
          <p:nvPr userDrawn="1"/>
        </p:nvSpPr>
        <p:spPr bwMode="auto">
          <a:xfrm flipV="1">
            <a:off x="12995340" y="3838496"/>
            <a:ext cx="530160" cy="720557"/>
          </a:xfrm>
          <a:prstGeom prst="snip1Rect">
            <a:avLst>
              <a:gd name="adj" fmla="val 30859"/>
            </a:avLst>
          </a:prstGeom>
          <a:solidFill>
            <a:srgbClr val="D59D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tx1"/>
                </a:solidFill>
              </a:rPr>
              <a:t>Power</a:t>
            </a:r>
            <a:br>
              <a:rPr lang="en-US" sz="800" b="1">
                <a:solidFill>
                  <a:schemeClr val="tx1"/>
                </a:solidFill>
              </a:rPr>
            </a:br>
            <a:r>
              <a:rPr lang="en-US" sz="800" b="1">
                <a:solidFill>
                  <a:schemeClr val="tx1"/>
                </a:solidFill>
              </a:rPr>
              <a:t>Apps</a:t>
            </a:r>
            <a:br>
              <a:rPr lang="en-US" sz="800" b="1">
                <a:solidFill>
                  <a:schemeClr val="tx1"/>
                </a:solidFill>
              </a:rPr>
            </a:br>
            <a:r>
              <a:rPr lang="en-US" sz="800" b="1">
                <a:solidFill>
                  <a:schemeClr val="tx1"/>
                </a:solidFill>
              </a:rPr>
              <a:t>Light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F966EBCE-C013-9EED-E9EB-BA17AA3E5C8F}"/>
              </a:ext>
            </a:extLst>
          </p:cNvPr>
          <p:cNvSpPr/>
          <p:nvPr userDrawn="1"/>
        </p:nvSpPr>
        <p:spPr bwMode="auto">
          <a:xfrm>
            <a:off x="12410970" y="4604814"/>
            <a:ext cx="530159" cy="720557"/>
          </a:xfrm>
          <a:prstGeom prst="rect">
            <a:avLst/>
          </a:prstGeom>
          <a:solidFill>
            <a:srgbClr val="0B556A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/>
              <a:t>Copilot Studio</a:t>
            </a:r>
            <a:br>
              <a:rPr lang="en-US" sz="800" b="1"/>
            </a:br>
            <a:r>
              <a:rPr lang="en-US" sz="800" b="1"/>
              <a:t>Dark</a:t>
            </a:r>
          </a:p>
        </p:txBody>
      </p:sp>
      <p:sp>
        <p:nvSpPr>
          <p:cNvPr id="69" name="Rectangle: Single Corner Snipped 68">
            <a:extLst>
              <a:ext uri="{FF2B5EF4-FFF2-40B4-BE49-F238E27FC236}">
                <a16:creationId xmlns:a16="http://schemas.microsoft.com/office/drawing/2014/main" id="{13187A80-1B29-1AA7-E72E-CC324C7731B3}"/>
              </a:ext>
            </a:extLst>
          </p:cNvPr>
          <p:cNvSpPr/>
          <p:nvPr userDrawn="1"/>
        </p:nvSpPr>
        <p:spPr bwMode="auto">
          <a:xfrm flipV="1">
            <a:off x="12995340" y="4604813"/>
            <a:ext cx="530160" cy="720557"/>
          </a:xfrm>
          <a:prstGeom prst="snip1Rect">
            <a:avLst>
              <a:gd name="adj" fmla="val 21276"/>
            </a:avLst>
          </a:prstGeom>
          <a:solidFill>
            <a:srgbClr val="4CCBED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27432" rIns="91440" bIns="2743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r>
              <a:rPr lang="en-US" sz="800" b="1">
                <a:solidFill>
                  <a:schemeClr val="tx1"/>
                </a:solidFill>
              </a:rPr>
              <a:t>Copilot Studio</a:t>
            </a:r>
            <a:br>
              <a:rPr lang="en-US" sz="800" b="1">
                <a:solidFill>
                  <a:schemeClr val="tx1"/>
                </a:solidFill>
              </a:rPr>
            </a:br>
            <a:r>
              <a:rPr lang="en-US" sz="800" b="1">
                <a:solidFill>
                  <a:schemeClr val="tx1"/>
                </a:solidFill>
              </a:rPr>
              <a:t>Light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68D432F4-C1DA-83AF-FC96-0CDD7996560C}"/>
              </a:ext>
            </a:extLst>
          </p:cNvPr>
          <p:cNvSpPr/>
          <p:nvPr userDrawn="1"/>
        </p:nvSpPr>
        <p:spPr bwMode="auto">
          <a:xfrm>
            <a:off x="12410849" y="5371131"/>
            <a:ext cx="530159" cy="720557"/>
          </a:xfrm>
          <a:prstGeom prst="rect">
            <a:avLst/>
          </a:prstGeom>
          <a:solidFill>
            <a:srgbClr val="222043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b="1"/>
              <a:t>Power</a:t>
            </a:r>
            <a:br>
              <a:rPr lang="en-US" sz="800" b="1"/>
            </a:br>
            <a:r>
              <a:rPr lang="en-US" sz="800" b="1"/>
              <a:t>Pages</a:t>
            </a:r>
            <a:r>
              <a:rPr lang="en-US" sz="800" b="1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Dark</a:t>
            </a:r>
            <a:endParaRPr lang="en-US" sz="800" b="1"/>
          </a:p>
        </p:txBody>
      </p:sp>
      <p:sp>
        <p:nvSpPr>
          <p:cNvPr id="74" name="Rectangle: Single Corner Snipped 73">
            <a:extLst>
              <a:ext uri="{FF2B5EF4-FFF2-40B4-BE49-F238E27FC236}">
                <a16:creationId xmlns:a16="http://schemas.microsoft.com/office/drawing/2014/main" id="{5E28FDC9-01D2-1FE1-7F07-0906701CCACF}"/>
              </a:ext>
            </a:extLst>
          </p:cNvPr>
          <p:cNvSpPr/>
          <p:nvPr userDrawn="1"/>
        </p:nvSpPr>
        <p:spPr bwMode="auto">
          <a:xfrm flipV="1">
            <a:off x="12995340" y="5371130"/>
            <a:ext cx="530160" cy="720557"/>
          </a:xfrm>
          <a:prstGeom prst="snip1Rect">
            <a:avLst>
              <a:gd name="adj" fmla="val 33252"/>
            </a:avLst>
          </a:prstGeom>
          <a:solidFill>
            <a:srgbClr val="4B44C0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b="1">
                <a:solidFill>
                  <a:schemeClr val="bg1"/>
                </a:solidFill>
              </a:rPr>
              <a:t>Power</a:t>
            </a:r>
            <a:br>
              <a:rPr lang="en-US" sz="800" b="1">
                <a:solidFill>
                  <a:schemeClr val="bg1"/>
                </a:solidFill>
              </a:rPr>
            </a:br>
            <a:r>
              <a:rPr lang="en-US" sz="800" b="1">
                <a:solidFill>
                  <a:schemeClr val="bg1"/>
                </a:solidFill>
              </a:rPr>
              <a:t>Pages</a:t>
            </a:r>
            <a:r>
              <a:rPr lang="en-US" sz="800" b="1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Light</a:t>
            </a:r>
            <a:endParaRPr lang="en-US" sz="800" b="1">
              <a:solidFill>
                <a:schemeClr val="bg1"/>
              </a:solidFill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52B15FA5-6C54-48D2-5AF5-5F911096FD9C}"/>
              </a:ext>
            </a:extLst>
          </p:cNvPr>
          <p:cNvSpPr/>
          <p:nvPr userDrawn="1"/>
        </p:nvSpPr>
        <p:spPr bwMode="auto">
          <a:xfrm>
            <a:off x="12410970" y="6137444"/>
            <a:ext cx="530159" cy="720557"/>
          </a:xfrm>
          <a:prstGeom prst="rect">
            <a:avLst/>
          </a:prstGeom>
          <a:solidFill>
            <a:srgbClr val="14938C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b="1"/>
              <a:t>Power</a:t>
            </a:r>
            <a:br>
              <a:rPr lang="en-US" sz="800" b="1"/>
            </a:br>
            <a:r>
              <a:rPr lang="en-US" sz="800" b="1"/>
              <a:t>Platform</a:t>
            </a:r>
            <a:r>
              <a:rPr lang="en-US" sz="800" b="1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Dark</a:t>
            </a:r>
            <a:endParaRPr lang="en-US" sz="800" b="1"/>
          </a:p>
        </p:txBody>
      </p:sp>
      <p:sp>
        <p:nvSpPr>
          <p:cNvPr id="92" name="Rectangle: Single Corner Snipped 91">
            <a:extLst>
              <a:ext uri="{FF2B5EF4-FFF2-40B4-BE49-F238E27FC236}">
                <a16:creationId xmlns:a16="http://schemas.microsoft.com/office/drawing/2014/main" id="{FECDD228-E02E-C86F-8EE2-87C6C84F8F3E}"/>
              </a:ext>
            </a:extLst>
          </p:cNvPr>
          <p:cNvSpPr/>
          <p:nvPr userDrawn="1"/>
        </p:nvSpPr>
        <p:spPr bwMode="auto">
          <a:xfrm flipV="1">
            <a:off x="12995340" y="6137444"/>
            <a:ext cx="530160" cy="720557"/>
          </a:xfrm>
          <a:prstGeom prst="snip1Rect">
            <a:avLst>
              <a:gd name="adj" fmla="val 24878"/>
            </a:avLst>
          </a:prstGeom>
          <a:solidFill>
            <a:srgbClr val="4BC17A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b="1">
                <a:solidFill>
                  <a:schemeClr val="bg1"/>
                </a:solidFill>
              </a:rPr>
              <a:t>Power</a:t>
            </a:r>
            <a:br>
              <a:rPr lang="en-US" sz="800" b="1">
                <a:solidFill>
                  <a:schemeClr val="bg1"/>
                </a:solidFill>
              </a:rPr>
            </a:br>
            <a:r>
              <a:rPr lang="en-US" sz="800" b="1">
                <a:solidFill>
                  <a:schemeClr val="bg1"/>
                </a:solidFill>
              </a:rPr>
              <a:t>Platform</a:t>
            </a:r>
            <a:r>
              <a:rPr lang="en-US" sz="800" b="1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Light</a:t>
            </a:r>
            <a:endParaRPr lang="en-US" sz="800" b="1">
              <a:solidFill>
                <a:schemeClr val="bg1"/>
              </a:solidFill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BE7E2E2D-C6B1-5EA4-7349-83FF5DE2DBB6}"/>
              </a:ext>
            </a:extLst>
          </p:cNvPr>
          <p:cNvSpPr/>
          <p:nvPr userDrawn="1"/>
        </p:nvSpPr>
        <p:spPr bwMode="auto">
          <a:xfrm>
            <a:off x="12410482" y="768622"/>
            <a:ext cx="530159" cy="722861"/>
          </a:xfrm>
          <a:prstGeom prst="rect">
            <a:avLst/>
          </a:prstGeom>
          <a:solidFill>
            <a:schemeClr val="tx2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800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12" name="Rectangle: Single Corner Snipped 111">
            <a:extLst>
              <a:ext uri="{FF2B5EF4-FFF2-40B4-BE49-F238E27FC236}">
                <a16:creationId xmlns:a16="http://schemas.microsoft.com/office/drawing/2014/main" id="{7109F77D-50EF-7CD4-C093-4F6451C99DB6}"/>
              </a:ext>
            </a:extLst>
          </p:cNvPr>
          <p:cNvSpPr/>
          <p:nvPr userDrawn="1"/>
        </p:nvSpPr>
        <p:spPr bwMode="auto">
          <a:xfrm flipV="1">
            <a:off x="12994851" y="768622"/>
            <a:ext cx="530160" cy="722860"/>
          </a:xfrm>
          <a:prstGeom prst="snip1Rect">
            <a:avLst>
              <a:gd name="adj" fmla="val 41626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146304" rIns="18288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8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29425B8F-DEAE-2553-A34D-A142F1FCE2F5}"/>
              </a:ext>
            </a:extLst>
          </p:cNvPr>
          <p:cNvSpPr/>
          <p:nvPr userDrawn="1"/>
        </p:nvSpPr>
        <p:spPr bwMode="auto">
          <a:xfrm>
            <a:off x="13608553" y="0"/>
            <a:ext cx="134938" cy="2203733"/>
          </a:xfrm>
          <a:custGeom>
            <a:avLst/>
            <a:gdLst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  <a:gd name="connsiteX4" fmla="*/ 0 w 200025"/>
              <a:gd name="connsiteY4" fmla="*/ 0 h 2203733"/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  <a:gd name="connsiteX4" fmla="*/ 91440 w 200025"/>
              <a:gd name="connsiteY4" fmla="*/ 91440 h 2203733"/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2203733">
                <a:moveTo>
                  <a:pt x="0" y="0"/>
                </a:moveTo>
                <a:lnTo>
                  <a:pt x="200025" y="0"/>
                </a:lnTo>
                <a:lnTo>
                  <a:pt x="200025" y="2203733"/>
                </a:lnTo>
                <a:lnTo>
                  <a:pt x="0" y="2203733"/>
                </a:lnTo>
              </a:path>
            </a:pathLst>
          </a:custGeom>
          <a:ln>
            <a:solidFill>
              <a:schemeClr val="tx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0EA6001-AA7F-ADE7-1D3C-E21D2ED694F6}"/>
              </a:ext>
            </a:extLst>
          </p:cNvPr>
          <p:cNvSpPr txBox="1"/>
          <p:nvPr userDrawn="1"/>
        </p:nvSpPr>
        <p:spPr>
          <a:xfrm rot="5400000">
            <a:off x="13119148" y="971060"/>
            <a:ext cx="1263926" cy="261610"/>
          </a:xfrm>
          <a:prstGeom prst="rect">
            <a:avLst/>
          </a:prstGeom>
          <a:solidFill>
            <a:srgbClr val="ECECEC"/>
          </a:solidFill>
        </p:spPr>
        <p:txBody>
          <a:bodyPr wrap="square">
            <a:spAutoFit/>
          </a:bodyPr>
          <a:lstStyle/>
          <a:p>
            <a:pPr marL="0" algn="ctr" defTabSz="914400" rtl="0" eaLnBrk="1" latinLnBrk="0" hangingPunct="1"/>
            <a:r>
              <a:rPr lang="en-US" sz="1100" b="1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Universal Colors</a:t>
            </a:r>
          </a:p>
        </p:txBody>
      </p:sp>
      <p:sp>
        <p:nvSpPr>
          <p:cNvPr id="118" name="Rectangle 114">
            <a:extLst>
              <a:ext uri="{FF2B5EF4-FFF2-40B4-BE49-F238E27FC236}">
                <a16:creationId xmlns:a16="http://schemas.microsoft.com/office/drawing/2014/main" id="{BDC581B7-C25C-BC19-F5F3-9B5342F25487}"/>
              </a:ext>
            </a:extLst>
          </p:cNvPr>
          <p:cNvSpPr/>
          <p:nvPr userDrawn="1"/>
        </p:nvSpPr>
        <p:spPr bwMode="auto">
          <a:xfrm>
            <a:off x="13609637" y="2303703"/>
            <a:ext cx="134938" cy="4554297"/>
          </a:xfrm>
          <a:custGeom>
            <a:avLst/>
            <a:gdLst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  <a:gd name="connsiteX4" fmla="*/ 0 w 200025"/>
              <a:gd name="connsiteY4" fmla="*/ 0 h 2203733"/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  <a:gd name="connsiteX4" fmla="*/ 91440 w 200025"/>
              <a:gd name="connsiteY4" fmla="*/ 91440 h 2203733"/>
              <a:gd name="connsiteX0" fmla="*/ 0 w 200025"/>
              <a:gd name="connsiteY0" fmla="*/ 0 h 2203733"/>
              <a:gd name="connsiteX1" fmla="*/ 200025 w 200025"/>
              <a:gd name="connsiteY1" fmla="*/ 0 h 2203733"/>
              <a:gd name="connsiteX2" fmla="*/ 200025 w 200025"/>
              <a:gd name="connsiteY2" fmla="*/ 2203733 h 2203733"/>
              <a:gd name="connsiteX3" fmla="*/ 0 w 200025"/>
              <a:gd name="connsiteY3" fmla="*/ 2203733 h 220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2203733">
                <a:moveTo>
                  <a:pt x="0" y="0"/>
                </a:moveTo>
                <a:lnTo>
                  <a:pt x="200025" y="0"/>
                </a:lnTo>
                <a:lnTo>
                  <a:pt x="200025" y="2203733"/>
                </a:lnTo>
                <a:lnTo>
                  <a:pt x="0" y="2203733"/>
                </a:lnTo>
              </a:path>
            </a:pathLst>
          </a:custGeom>
          <a:ln>
            <a:solidFill>
              <a:schemeClr val="tx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err="1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26C18FCC-458B-3C39-F881-A647D9187BB2}"/>
              </a:ext>
            </a:extLst>
          </p:cNvPr>
          <p:cNvSpPr txBox="1"/>
          <p:nvPr userDrawn="1"/>
        </p:nvSpPr>
        <p:spPr>
          <a:xfrm rot="5400000">
            <a:off x="13162466" y="4258315"/>
            <a:ext cx="1177290" cy="261610"/>
          </a:xfrm>
          <a:prstGeom prst="rect">
            <a:avLst/>
          </a:prstGeom>
          <a:solidFill>
            <a:srgbClr val="ECECEC"/>
          </a:solidFill>
        </p:spPr>
        <p:txBody>
          <a:bodyPr wrap="square">
            <a:spAutoFit/>
          </a:bodyPr>
          <a:lstStyle/>
          <a:p>
            <a:pPr marL="0" algn="ctr" defTabSz="914400" rtl="0" eaLnBrk="1" latinLnBrk="0" hangingPunct="1"/>
            <a:r>
              <a:rPr lang="en-US" sz="1100" b="1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Product Colors</a:t>
            </a:r>
          </a:p>
        </p:txBody>
      </p:sp>
      <p:sp>
        <p:nvSpPr>
          <p:cNvPr id="160" name="Rectangle 159">
            <a:extLst>
              <a:ext uri="{FF2B5EF4-FFF2-40B4-BE49-F238E27FC236}">
                <a16:creationId xmlns:a16="http://schemas.microsoft.com/office/drawing/2014/main" id="{0C48B22D-E877-46C2-C93F-2B0A8A391F90}"/>
              </a:ext>
            </a:extLst>
          </p:cNvPr>
          <p:cNvSpPr/>
          <p:nvPr userDrawn="1"/>
        </p:nvSpPr>
        <p:spPr bwMode="auto">
          <a:xfrm>
            <a:off x="13934970" y="0"/>
            <a:ext cx="530159" cy="72055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182880" tIns="45720" rIns="18288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b="1"/>
          </a:p>
        </p:txBody>
      </p:sp>
      <p:sp>
        <p:nvSpPr>
          <p:cNvPr id="161" name="Rectangle: Single Corner Snipped 160">
            <a:extLst>
              <a:ext uri="{FF2B5EF4-FFF2-40B4-BE49-F238E27FC236}">
                <a16:creationId xmlns:a16="http://schemas.microsoft.com/office/drawing/2014/main" id="{13452B28-68E8-CE7E-FA9D-BD52B5D77B52}"/>
              </a:ext>
            </a:extLst>
          </p:cNvPr>
          <p:cNvSpPr/>
          <p:nvPr userDrawn="1"/>
        </p:nvSpPr>
        <p:spPr bwMode="auto">
          <a:xfrm flipV="1">
            <a:off x="14519340" y="0"/>
            <a:ext cx="530160" cy="720557"/>
          </a:xfrm>
          <a:prstGeom prst="snip1Rect">
            <a:avLst>
              <a:gd name="adj" fmla="val 24878"/>
            </a:avLst>
          </a:prstGeom>
          <a:solidFill>
            <a:schemeClr val="bg1">
              <a:lumMod val="8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vert270" wrap="square" lIns="4572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236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01" r:id="rId1"/>
    <p:sldLayoutId id="2147485002" r:id="rId2"/>
    <p:sldLayoutId id="2147485003" r:id="rId3"/>
    <p:sldLayoutId id="2147485004" r:id="rId4"/>
    <p:sldLayoutId id="2147485005" r:id="rId5"/>
    <p:sldLayoutId id="2147485006" r:id="rId6"/>
    <p:sldLayoutId id="2147485007" r:id="rId7"/>
    <p:sldLayoutId id="2147485008" r:id="rId8"/>
    <p:sldLayoutId id="2147485009" r:id="rId9"/>
    <p:sldLayoutId id="2147485010" r:id="rId10"/>
    <p:sldLayoutId id="2147485011" r:id="rId11"/>
    <p:sldLayoutId id="2147485012" r:id="rId12"/>
    <p:sldLayoutId id="2147485013" r:id="rId13"/>
    <p:sldLayoutId id="2147485014" r:id="rId14"/>
    <p:sldLayoutId id="2147485015" r:id="rId15"/>
    <p:sldLayoutId id="2147485016" r:id="rId16"/>
    <p:sldLayoutId id="2147485017" r:id="rId17"/>
    <p:sldLayoutId id="2147485018" r:id="rId18"/>
    <p:sldLayoutId id="2147485019" r:id="rId19"/>
    <p:sldLayoutId id="2147485020" r:id="rId20"/>
    <p:sldLayoutId id="2147485021" r:id="rId21"/>
    <p:sldLayoutId id="2147485022" r:id="rId22"/>
    <p:sldLayoutId id="2147485023" r:id="rId23"/>
    <p:sldLayoutId id="2147485024" r:id="rId24"/>
    <p:sldLayoutId id="2147485025" r:id="rId25"/>
    <p:sldLayoutId id="2147485026" r:id="rId26"/>
    <p:sldLayoutId id="2147485027" r:id="rId27"/>
    <p:sldLayoutId id="2147485028" r:id="rId28"/>
    <p:sldLayoutId id="2147485029" r:id="rId29"/>
    <p:sldLayoutId id="2147485030" r:id="rId30"/>
    <p:sldLayoutId id="2147485031" r:id="rId31"/>
    <p:sldLayoutId id="2147485032" r:id="rId32"/>
    <p:sldLayoutId id="2147485033" r:id="rId33"/>
    <p:sldLayoutId id="2147485034" r:id="rId34"/>
    <p:sldLayoutId id="2147485035" r:id="rId35"/>
    <p:sldLayoutId id="2147485036" r:id="rId36"/>
    <p:sldLayoutId id="2147485037" r:id="rId37"/>
    <p:sldLayoutId id="2147485038" r:id="rId38"/>
    <p:sldLayoutId id="2147485039" r:id="rId39"/>
    <p:sldLayoutId id="2147485040" r:id="rId40"/>
    <p:sldLayoutId id="2147485041" r:id="rId41"/>
    <p:sldLayoutId id="2147485042" r:id="rId42"/>
    <p:sldLayoutId id="2147485043" r:id="rId43"/>
    <p:sldLayoutId id="2147485044" r:id="rId44"/>
    <p:sldLayoutId id="2147485045" r:id="rId45"/>
    <p:sldLayoutId id="2147485046" r:id="rId46"/>
    <p:sldLayoutId id="2147485047" r:id="rId47"/>
    <p:sldLayoutId id="2147485048" r:id="rId48"/>
    <p:sldLayoutId id="2147485049" r:id="rId49"/>
    <p:sldLayoutId id="2147485050" r:id="rId50"/>
    <p:sldLayoutId id="2147485051" r:id="rId51"/>
    <p:sldLayoutId id="2147485052" r:id="rId52"/>
  </p:sldLayoutIdLst>
  <p:transition>
    <p:fade/>
  </p:transition>
  <p:hf sldNum="0" hdr="0" ftr="0" dt="0"/>
  <p:txStyles>
    <p:titleStyle>
      <a:lvl1pPr algn="l" defTabSz="932742" rtl="0" eaLnBrk="1" latinLnBrk="0" hangingPunct="1">
        <a:lnSpc>
          <a:spcPct val="100000"/>
        </a:lnSpc>
        <a:spcBef>
          <a:spcPct val="0"/>
        </a:spcBef>
        <a:buNone/>
        <a:defRPr lang="en-US" sz="3600" b="0" kern="1200" cap="none" spc="-50" baseline="0" dirty="0" smtClean="0">
          <a:ln w="3175">
            <a:noFill/>
          </a:ln>
          <a:solidFill>
            <a:schemeClr val="tx1"/>
          </a:solidFill>
          <a:effectLst/>
          <a:latin typeface="+mj-lt"/>
          <a:ea typeface="+mn-ea"/>
          <a:cs typeface="Segoe UI" pitchFamily="34" charset="0"/>
        </a:defRPr>
      </a:lvl1pPr>
    </p:titleStyle>
    <p:bodyStyle>
      <a:lvl1pPr marL="228600" marR="0" indent="-228600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2800" kern="1200" spc="0" baseline="0">
          <a:solidFill>
            <a:schemeClr val="tx1"/>
          </a:solidFill>
          <a:latin typeface="+mn-lt"/>
          <a:ea typeface="+mn-ea"/>
          <a:cs typeface="Segoe UI" panose="020B0502040204020203" pitchFamily="34" charset="0"/>
        </a:defRPr>
      </a:lvl1pPr>
      <a:lvl2pPr marL="457200" marR="0" indent="-228600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2000" kern="1200" spc="0" baseline="0">
          <a:solidFill>
            <a:schemeClr val="tx1"/>
          </a:solidFill>
          <a:latin typeface="+mn-lt"/>
          <a:ea typeface="+mn-ea"/>
          <a:cs typeface="+mn-cs"/>
        </a:defRPr>
      </a:lvl2pPr>
      <a:lvl3pPr marL="657225" marR="0" indent="-20002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600" kern="1200" spc="0" baseline="0">
          <a:solidFill>
            <a:schemeClr val="tx1"/>
          </a:solidFill>
          <a:latin typeface="+mn-lt"/>
          <a:ea typeface="+mn-ea"/>
          <a:cs typeface="+mn-cs"/>
        </a:defRPr>
      </a:lvl3pPr>
      <a:lvl4pPr marL="842963" marR="0" indent="-18097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400" kern="1200" spc="0" baseline="0">
          <a:solidFill>
            <a:schemeClr val="tx1"/>
          </a:solidFill>
          <a:latin typeface="+mn-lt"/>
          <a:ea typeface="+mn-ea"/>
          <a:cs typeface="+mn-cs"/>
        </a:defRPr>
      </a:lvl4pPr>
      <a:lvl5pPr marL="1023938" marR="0" indent="-168275" algn="l" defTabSz="932742" rtl="0" eaLnBrk="1" fontAlgn="auto" latinLnBrk="0" hangingPunct="1">
        <a:lnSpc>
          <a:spcPct val="100000"/>
        </a:lnSpc>
        <a:spcBef>
          <a:spcPct val="20000"/>
        </a:spcBef>
        <a:spcAft>
          <a:spcPts val="0"/>
        </a:spcAft>
        <a:buClrTx/>
        <a:buSzPct val="90000"/>
        <a:buFont typeface="Wingdings" panose="05000000000000000000" pitchFamily="2" charset="2"/>
        <a:buChar char=""/>
        <a:tabLst/>
        <a:defRPr sz="1400" kern="1200" spc="0" baseline="0">
          <a:solidFill>
            <a:schemeClr val="tx1"/>
          </a:soli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6" pos="368">
          <p15:clr>
            <a:srgbClr val="C35EA4"/>
          </p15:clr>
        </p15:guide>
        <p15:guide id="17" pos="7313">
          <p15:clr>
            <a:srgbClr val="C35EA4"/>
          </p15:clr>
        </p15:guide>
        <p15:guide id="25" orient="horz" pos="369">
          <p15:clr>
            <a:srgbClr val="C35EA4"/>
          </p15:clr>
        </p15:guide>
        <p15:guide id="26" orient="horz" pos="3949">
          <p15:clr>
            <a:srgbClr val="C35EA4"/>
          </p15:clr>
        </p15:guide>
        <p15:guide id="27" orient="horz" pos="184">
          <p15:clr>
            <a:srgbClr val="A4A3A4"/>
          </p15:clr>
        </p15:guide>
        <p15:guide id="28" pos="185">
          <p15:clr>
            <a:srgbClr val="A4A3A4"/>
          </p15:clr>
        </p15:guide>
        <p15:guide id="29" orient="horz" pos="4152">
          <p15:clr>
            <a:srgbClr val="A4A3A4"/>
          </p15:clr>
        </p15:guide>
        <p15:guide id="30" pos="7488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0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8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8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8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8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8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8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8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jpeg"/><Relationship Id="rId3" Type="http://schemas.openxmlformats.org/officeDocument/2006/relationships/image" Target="../media/image94.jpeg"/><Relationship Id="rId7" Type="http://schemas.openxmlformats.org/officeDocument/2006/relationships/image" Target="../media/image98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97.jpeg"/><Relationship Id="rId5" Type="http://schemas.openxmlformats.org/officeDocument/2006/relationships/image" Target="../media/image96.jpeg"/><Relationship Id="rId4" Type="http://schemas.openxmlformats.org/officeDocument/2006/relationships/image" Target="../media/image95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jpeg"/><Relationship Id="rId3" Type="http://schemas.openxmlformats.org/officeDocument/2006/relationships/image" Target="../media/image94.jpeg"/><Relationship Id="rId7" Type="http://schemas.openxmlformats.org/officeDocument/2006/relationships/image" Target="../media/image98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97.jpeg"/><Relationship Id="rId5" Type="http://schemas.openxmlformats.org/officeDocument/2006/relationships/image" Target="../media/image96.jpeg"/><Relationship Id="rId4" Type="http://schemas.openxmlformats.org/officeDocument/2006/relationships/image" Target="../media/image95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0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0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0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09.xml"/><Relationship Id="rId4" Type="http://schemas.openxmlformats.org/officeDocument/2006/relationships/image" Target="../media/image92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0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jpeg"/><Relationship Id="rId3" Type="http://schemas.openxmlformats.org/officeDocument/2006/relationships/image" Target="../media/image94.jpeg"/><Relationship Id="rId7" Type="http://schemas.openxmlformats.org/officeDocument/2006/relationships/image" Target="../media/image98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97.jpeg"/><Relationship Id="rId5" Type="http://schemas.openxmlformats.org/officeDocument/2006/relationships/image" Target="../media/image96.jpeg"/><Relationship Id="rId4" Type="http://schemas.openxmlformats.org/officeDocument/2006/relationships/image" Target="../media/image95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9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9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7.xml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9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7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hyperlink" Target="https://its.fsu.edu/about-its/initiatives/ai-fsu/microsoft-copilot" TargetMode="External"/><Relationship Id="rId3" Type="http://schemas.openxmlformats.org/officeDocument/2006/relationships/image" Target="../media/image4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105.png"/><Relationship Id="rId11" Type="http://schemas.openxmlformats.org/officeDocument/2006/relationships/image" Target="../media/image109.png"/><Relationship Id="rId5" Type="http://schemas.openxmlformats.org/officeDocument/2006/relationships/image" Target="../media/image104.png"/><Relationship Id="rId10" Type="http://schemas.openxmlformats.org/officeDocument/2006/relationships/image" Target="../media/image108.svg"/><Relationship Id="rId4" Type="http://schemas.openxmlformats.org/officeDocument/2006/relationships/image" Target="../media/image5.svg"/><Relationship Id="rId9" Type="http://schemas.openxmlformats.org/officeDocument/2006/relationships/image" Target="../media/image107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7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8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8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8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89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8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8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89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87.xml"/><Relationship Id="rId6" Type="http://schemas.openxmlformats.org/officeDocument/2006/relationships/hyperlink" Target="https://its.fsu.edu/about-its/initiatives/ai-fsu/microsoft-copilot" TargetMode="External"/><Relationship Id="rId5" Type="http://schemas.openxmlformats.org/officeDocument/2006/relationships/image" Target="../media/image106.png"/><Relationship Id="rId10" Type="http://schemas.openxmlformats.org/officeDocument/2006/relationships/image" Target="../media/image111.svg"/><Relationship Id="rId4" Type="http://schemas.openxmlformats.org/officeDocument/2006/relationships/image" Target="../media/image105.png"/><Relationship Id="rId9" Type="http://schemas.openxmlformats.org/officeDocument/2006/relationships/image" Target="../media/image10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949F46-9E07-AC31-D762-8F4BA217E6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4200" y="1687117"/>
            <a:ext cx="4495800" cy="1846659"/>
          </a:xfrm>
        </p:spPr>
        <p:txBody>
          <a:bodyPr/>
          <a:lstStyle/>
          <a:p>
            <a:r>
              <a:rPr lang="en-US"/>
              <a:t>Copilot Studio </a:t>
            </a:r>
            <a:br>
              <a:rPr lang="en-US"/>
            </a:br>
            <a:r>
              <a:rPr lang="en-US"/>
              <a:t>new functional scenarios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5AFFC5C-0A4F-0A98-AFB9-3D8BAA7FB07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84200" y="3962400"/>
            <a:ext cx="4495800" cy="246221"/>
          </a:xfrm>
        </p:spPr>
        <p:txBody>
          <a:bodyPr/>
          <a:lstStyle/>
          <a:p>
            <a:r>
              <a:rPr lang="en-US"/>
              <a:t>May 2025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723CDBF-981B-F8A6-743D-038DC20249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" r="4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737289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A76F75-733E-A455-DB9B-761C92B39C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5E1D8724-AE84-8454-BD02-B88F0C8AE93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DM Sans 14pt ExtraLight"/>
                <a:cs typeface="Segoe Sans Display Semibold" pitchFamily="2" charset="0"/>
                <a:sym typeface="DM Sans ExtraLight"/>
              </a:rPr>
              <a:t>Customer Support Assistance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29A3AAD-0C57-0F3C-53F8-7E4FCD3C4DE6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lvl="0">
              <a:tabLst>
                <a:tab pos="3992563" algn="l"/>
              </a:tabLst>
              <a:defRPr/>
            </a:pPr>
            <a:r>
              <a:rPr lang="en-US" sz="14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Empower customer support with real-time recommendations from your knowledge base to drive customer experience</a:t>
            </a:r>
            <a:endParaRPr lang="en-US" sz="1400" b="1" dirty="0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308D2A6-8A27-CDD0-7C5C-117391A34FA6}"/>
              </a:ext>
            </a:extLst>
          </p:cNvPr>
          <p:cNvSpPr txBox="1"/>
          <p:nvPr/>
        </p:nvSpPr>
        <p:spPr>
          <a:xfrm>
            <a:off x="740798" y="500370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D6EBB8-C5BF-7FF6-ADF7-20F83EE474CA}"/>
              </a:ext>
            </a:extLst>
          </p:cNvPr>
          <p:cNvSpPr txBox="1"/>
          <p:nvPr/>
        </p:nvSpPr>
        <p:spPr>
          <a:xfrm>
            <a:off x="2076802" y="4887678"/>
            <a:ext cx="2298101" cy="6460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Cross-Sell/Upsell Agent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Knowledge Metadata Agent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Document Compliance Agent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Customer Satisfaction Prediction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CB6966CD-A8DF-2C08-4BD9-2D9B7ED9E55C}"/>
              </a:ext>
            </a:extLst>
          </p:cNvPr>
          <p:cNvSpPr/>
          <p:nvPr/>
        </p:nvSpPr>
        <p:spPr>
          <a:xfrm>
            <a:off x="695993" y="5673789"/>
            <a:ext cx="3705033" cy="84089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GB" sz="800" b="1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 Semibold" pitchFamily="2" charset="0"/>
                <a:ea typeface="DM Sans 14pt Light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marR="0" lvl="0" indent="-171450" algn="l" defTabSz="914400" rtl="0" eaLnBrk="1" fontAlgn="base" latinLnBrk="0" hangingPunct="1">
              <a:lnSpc>
                <a:spcPts val="104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Structured omnichannel support workflows with integrated CRM and knowledge systems</a:t>
            </a:r>
          </a:p>
          <a:p>
            <a:pPr marL="171450" marR="0" lvl="0" indent="-171450" algn="l" defTabSz="914400" rtl="0" eaLnBrk="1" fontAlgn="base" latinLnBrk="0" hangingPunct="1">
              <a:lnSpc>
                <a:spcPts val="104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Defined escalation paths, intent classification, and resolution procedures within support operations</a:t>
            </a:r>
          </a:p>
        </p:txBody>
      </p:sp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D1E6C6C7-97AF-414B-9B01-94100EB25D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640E367C-2C9C-4E48-131A-BF073DF70F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EC2A1A48-18F5-649E-E880-DFA69FA0D5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endParaRPr lang="en-US" sz="1000" b="1" kern="0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2382CA45-7516-D066-1346-F8162CE4B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kern="0">
              <a:solidFill>
                <a:prstClr val="black"/>
              </a:solidFill>
              <a:latin typeface="Aptos" panose="02110004020202020204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64065B50-69B1-4B3D-32BD-C03C56F675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B571728F-32C1-693D-3FEE-E4923DEFA4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B0C30FC4-0B63-A485-B70C-ABF50B4BFB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416ED9AF-7DC9-3881-5DD9-3E0DC492F1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DADA5576-572D-E05D-5E9F-88412E0167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6CA0B20D-85DF-E2BE-D76B-F2BD0F35D0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DA5094FC-0A36-6E5D-5815-967D520550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kern="0">
              <a:solidFill>
                <a:prstClr val="black"/>
              </a:solidFill>
              <a:latin typeface="Aptos" panose="02110004020202020204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E18D2F28-D321-043E-2784-EAB6EEDB3A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10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Support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615F1951-52D7-81AF-6F22-27E0CC0FD2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Rounded Rectangle 19">
            <a:extLst>
              <a:ext uri="{FF2B5EF4-FFF2-40B4-BE49-F238E27FC236}">
                <a16:creationId xmlns:a16="http://schemas.microsoft.com/office/drawing/2014/main" id="{41281417-442C-EB66-D86C-A165A79D4C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798782"/>
            <a:ext cx="3705033" cy="7775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3E1397BC-9274-C6E4-84CF-B273626626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071501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 dirty="0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  <a:endParaRPr lang="en-GB" sz="100" b="1" dirty="0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Must integrate data from CRM and communications channels (Teams, Outlook,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PII / Sensitive info: customer information and messages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Requires high quality knowledge articles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 dirty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 dirty="0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0" b="1" dirty="0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CRM pipeline data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(.msg/.txt,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Knowledge content (PDF,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Advanced algorithms to analyze text sentiment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AF4ADA9-3ACF-F07A-A6A4-6AB1877840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7D9AF41-E5B5-22D0-CC18-8E54BE272C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EF1419D-019B-A88A-E8C1-532DB5A2A8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16F81E-A144-954B-44DB-6A2C8DB124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292BC17-D623-A5FB-F72F-2C8EF8B8B5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DB31C63B-8E40-5DE6-8D9D-A99228EEA1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379CD17-7107-5FEF-8196-92D4D5B67A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941650EF-00CB-1BDB-94F7-6340886AFD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3053A643-6235-FB76-8C1B-ABC2429B57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7BD1DF3-6688-7F20-BFEA-7D8786C70B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r>
              <a:rPr lang="en-US"/>
              <a:t>End-User Identity </a:t>
            </a:r>
          </a:p>
          <a:p>
            <a:r>
              <a:rPr lang="en-US"/>
              <a:t>User Intent (Prompt) to MSFT Graph query</a:t>
            </a:r>
          </a:p>
          <a:p>
            <a:r>
              <a:rPr lang="en-US"/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D018E2D1-4D9C-1C9E-02AE-EBC8FAEEBA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B0AA7483-8C72-8CC5-08CC-46783C1BD6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C1BDF3A9-D3B7-5A2E-36B1-8F8C6E3789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DFE23F8-EC66-110B-0C0A-192BE4299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854840D0-A271-7F73-4996-33F1718EF5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CF91B237-F9A7-B5E9-BCEF-F7E7B22DCD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r>
              <a:rPr lang="en-US" sz="700"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D283E218-3168-06D7-F66F-D8C0F221AB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43BBA0BA-803E-2B23-768E-02DC06CF9E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64A334BF-09BD-69E9-EA3C-1B22CFEAE1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algn="ctr"/>
            <a:endParaRPr lang="en-US" sz="600"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962D5241-FC35-15D8-2BD9-46AD5B482D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F02FA889-53EE-1FBC-157B-FD7F5FE243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CC0E1EA-81B9-2D53-BB38-0580398E0E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FE50187C-EBDD-DAD9-81F9-31FE2B966B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690B54C6-1DE3-35F4-626B-D628CC0F49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D245B0B5-E774-81AD-51FE-30F76289B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8FAC672C-8D8E-7AF0-EDDC-1B763CD93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762715A-214E-54CD-99D6-7E9899C603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754A78F8-5EB6-3A4E-6B68-145C7134A8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C7AFB8AA-7B85-6B8C-7BFA-D57F2C69F8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1EA6B06D-AE0D-7824-B5F5-D0942ABFCE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AAA8C52E-0CEC-E305-48DD-3AEA67D6F1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28EEDB0D-6ABB-2B57-20D1-0CFFCDD4F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>
              <a:lnSpc>
                <a:spcPts val="620"/>
              </a:lnSpc>
            </a:pPr>
            <a:r>
              <a:rPr lang="en-US"/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63F2449A-5E53-57F2-167D-E364925690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600" b="1" kern="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8B049607-7470-740A-9D54-716CD000D7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54E43130-2D36-77BA-28BA-4AED5EEE2F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D072655E-F9C6-0BED-CA51-B02F082BAA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Planning, Self-Learning </a:t>
            </a:r>
            <a:r>
              <a:rPr lang="en-US" sz="600" kern="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95EE674-ECAA-3455-6696-052686BD8F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F3A7984F-0AB2-62EC-9251-6B2230FE91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Trigger, Actions, Workflows </a:t>
            </a:r>
            <a:r>
              <a:rPr lang="en-US" sz="600" kern="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CA4916BF-9A8A-44F4-A485-D93CA639E0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60DC073A-FF7E-D690-1274-14766D51BD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3935D483-8A22-52A5-5F23-28D85AC7B3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8DCD549F-B189-F6E4-FB2D-3733F634C5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0928A17B-86ED-1576-D349-25E392AF9E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F735E328-0B14-F6CE-7579-CD8C1481B7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700" b="1" kern="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5A793454-A2E5-0B4B-182B-C76D1F644B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E161F3CD-4DFD-474B-6F83-1065E2050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Intent Analyzer</a:t>
            </a:r>
          </a:p>
          <a:p>
            <a:pPr lvl="0" algn="ctr">
              <a:defRPr/>
            </a:pPr>
            <a:endParaRPr lang="en-US" sz="100" b="1">
              <a:solidFill>
                <a:prstClr val="black"/>
              </a:solidFill>
              <a:latin typeface="Segoe Sans Display Semibold" pitchFamily="2" charset="0"/>
              <a:ea typeface="Calibri" panose="020F0502020204030204" pitchFamily="34" charset="0"/>
              <a:cs typeface="Segoe Sans Display Semibold" pitchFamily="2" charset="0"/>
            </a:endParaRPr>
          </a:p>
          <a:p>
            <a:pPr lvl="0" algn="ctr">
              <a:defRPr/>
            </a:pPr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(Analyzes customer messages to determine intent and categorize support requests)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5F614643-2629-3E3F-98CE-CFFFA1752A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Sentiment Detector</a:t>
            </a:r>
          </a:p>
          <a:p>
            <a:pPr algn="ctr"/>
            <a:endParaRPr lang="en-US" sz="100" b="1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(Accesses customer profile, historical data, and past interactions with CRM systems and data storages. Detects emotional state of customer in real-time by analyzing text sentiment 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E98C13C2-A814-8BC0-6A7E-560077028F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Resolution Provider</a:t>
            </a:r>
          </a:p>
          <a:p>
            <a:pPr algn="ctr"/>
            <a:endParaRPr lang="en-US" sz="100" b="1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(Recommends step by step resolution procedures from relevant knowledge docs, incorporating customer emotion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DBD3678A-95FE-0091-2815-671353683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D1FABF44-B3CD-6B17-3ECD-0FC9F08370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F6432B95-2157-48F9-ABB3-ABDC06E5C2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3796540459"/>
      </p:ext>
    </p:extLst>
  </p:cSld>
  <p:clrMapOvr>
    <a:masterClrMapping/>
  </p:clrMapOvr>
  <p:transition>
    <p:fade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2A8EF7-1285-BADA-89A6-4BC59E9FC9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BF5D46B3-6DE2-E5DF-ED96-D3516751F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A9978AA2-F7AC-997C-2251-E677EF8823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analysts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BDBADA44-E4AF-F626-E585-78FB34454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IP protection measures and oversight are conducted manually, resulting in numerous violations being overlooked or not pursued further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3647AB36-A9E1-F8DE-55B2-6013840286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A6EAB235-749E-5F03-51E6-34A8D2EC5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Analysts oversee IP violations manually and take necessary follow-up actions to ensure compliance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Given the high number of infringements, there is a possibility that analysts might overlook some violations or misjudge their impact/risk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The considerable amount of bandwidth analysts dedicate to monitoring IP protection could be redirected towards more strategic tasks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7E56177A-C48F-A559-D054-FF1465E1EE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3E02C66F-BADF-B334-1DD7-171A311C3C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Monitors digital/IP ecosystems for infringements and evaluates impact and risk of detected violations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EB70106E-45A5-D416-1FE2-132C961975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923295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Tracks action outcomes and legal follow-through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0FCCE3A6-0180-5455-387D-CA570DA10B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5A187DA-40A8-8FDF-F973-28E3282A57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FF993E9-E63E-6FB8-12D8-E789655D03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30D39A3D-82AC-BAD5-510F-442041AADC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7B9EF640-099A-7EB9-B193-911155335D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Drafts enforcement action (e.g., cease-and-desist)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42E48BA8-0D33-0502-F393-8B0809B3D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A85B1D6E-2400-149F-1FBB-DF419242810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IP Protection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45C26E-DFDC-FB3C-1C7B-B9ECFBDC8D37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infringements and automate enforcement actions to safeguard IP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9BC1C864-AA47-22D0-1591-A485DEF60E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Optimized IP protection with AI-Agents automates infringement detection and enforcement actions to ensure compliance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54E0E841-A360-0D02-4C3A-16393FDC8F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29E11F30-51FF-CF09-DAC1-6F790EB4F7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Infringement Detection Rate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percentage of times where IP infringements are successfully identified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AD4E6A3B-4724-1808-F734-3D479C4033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33B69818-59B7-8468-7344-E93F8AE7C8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Monitoring Accuracy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precision with which compliance of laws/policies are monitored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9B5B48B1-7588-8F5B-82F9-C864FFBBEA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B9175C04-4F16-DE85-9279-4F70AFC83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Violation Resolution Time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amount of time it takes to resolve identified violations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155205DB-28BE-740E-86AD-3EC54220AE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36F90B1B-EB87-52CF-822C-38533CB36C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75496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Maintains compliance and enforcement history logs</a:t>
            </a:r>
          </a:p>
        </p:txBody>
      </p:sp>
    </p:spTree>
    <p:extLst>
      <p:ext uri="{BB962C8B-B14F-4D97-AF65-F5344CB8AC3E}">
        <p14:creationId xmlns:p14="http://schemas.microsoft.com/office/powerpoint/2010/main" val="2715145429"/>
      </p:ext>
    </p:extLst>
  </p:cSld>
  <p:clrMapOvr>
    <a:masterClrMapping/>
  </p:clrMapOvr>
  <p:transition>
    <p:fade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A7735-2ED7-ED0D-49BF-2503C7848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6DDF39D-C0A7-DE95-91F2-55005C2F40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BD8DD83F-D5A3-4D1E-1C86-414B590511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D0E9A582-5342-18E3-53A7-13C65FA3D607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IP Protection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D1A605F4-1852-DBE8-5766-B51C11F0C0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7D72B41E-55E3-31B2-E45A-EE27BC605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4D126AE-F5AA-646E-C812-C68F1A6E2A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D3660918-EFBA-3C82-86A5-50B0CD7D1F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404451A-AEBC-7611-76D3-D3B4CF909A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93B3BC2-E39F-7706-7FB0-05CD98EF01CF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808CAF61-E368-B2A8-C63C-B2096E65F2D3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CF2B1F7-0B72-20D8-66F4-61F3B31799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53DABCBD-792D-ADA2-0AFC-9329D25796FA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19CA27D2-5CBC-FB8A-5A5C-67133BDCFE09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4C4BB91-DF8C-E9B3-73DD-499075E5C3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FC86EA7-248C-0897-0DC7-A5EC58618230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EDCE5D32-7CAD-E276-911F-9041E55E4E07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0A89F21-88FF-7740-E9D7-3642E861A6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0B618F-C1EE-64CF-6035-9CBC6D5901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Legal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048DEE63-E823-B7C9-621B-2BFAAEAAB6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DF7822E2-3DF7-1983-0F2B-2EA347D568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9500032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Detect infringements and automate enforcement actions to safeguard IP.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35D7133F-E8C7-F906-8F18-EE7FFE1048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IP Infringement Evaluation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E678B7C5-4090-FD44-C8B8-5A8E381D75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Evaluates impact and risk of detected violations.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0C43F07E-9AF5-7BCA-FAAD-CF22A0EBF8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IP Infringement Monitoring 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B2551F3B-8E8D-0B7C-540D-35F7CD38BE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Monitors digital/IP ecosystems for infringements.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8A52282-C9AE-D582-C412-5E5CCE47A5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Web Scraper/Monitoring API (e.g., </a:t>
            </a:r>
            <a:r>
              <a:rPr kumimoji="0" lang="en-US" sz="700" b="0" i="0" u="none" strike="noStrike" kern="1200" cap="none" spc="0" normalizeH="0" baseline="0" noProof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BrandShield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, </a:t>
            </a:r>
            <a:r>
              <a:rPr kumimoji="0" lang="en-US" sz="700" b="0" i="0" u="none" strike="noStrike" kern="1200" cap="none" spc="0" normalizeH="0" baseline="0" noProof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ZeroFox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DC5C8D25-EE26-593F-0AD3-12C2FC9B6A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16F43EDC-CDC2-0C36-BEA7-A81A85C163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Enforcement Action Drafting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23558FAB-4C12-DE6E-8BEB-44296A796C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Drafts enforcement action (e.g., cease-and-desist).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5E541378-9E26-0F8A-F6A3-BDE08333B6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Outcome Tracking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490AD3DB-1188-048B-2FCE-2842CF61D3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action outcomes and legal follow-through.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9D2D35C6-AAC8-A260-19F8-65B15D4EEC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B5D51AC-49A1-CD1B-F396-5C97621D2C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Infringement Metadata and Legal Threshold Rules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D0135722-FEA8-4A9E-8395-794EEBAB1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736B3B24-55F5-224C-2F88-02EC3B0A95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D612DE0-DEDA-81E8-8A9C-8B940AA054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 (Cease &amp; Desist Letter Templates)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9133F870-5814-7A28-739E-9FE7814695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D3C7B7D2-9BF0-3ABF-4339-0C43722C55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4705BFA-0C07-4EC2-A6B3-11B64EC065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Excel, SharePoint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FD80B43-E2B8-BFA3-24BA-1B93DFA2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86A32DDC-238A-4944-CC9A-A36D5D8DF8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Logs Outcomes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C942D832-0BF6-EB96-9BE0-2D2F2D6735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Logs case outcomes and maintains audit trails for future reference.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F141B8EE-5D24-4D68-55CF-ADF7921EE9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Compliance Maintenance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875A4BB8-CC67-DC54-5614-0A04A36ADB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Maintains compliance and enforcement history logs.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8F3EF3C8-EF9C-C8C5-83B7-6CD60679BD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7B18EBD-43B9-67B9-D63E-1E32AF203EB9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9DCA0239-35B2-68C1-735F-214F44B6E337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F2201981-5F4B-01CC-C768-973019B686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73C609B9-A9FD-5714-71F6-5BA7F759E1B1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0F0BC9CB-7755-2227-CCA0-9AB956EC7DC5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EFE08B95-A249-B2D8-DF06-3E6AB6D9D3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856987E-68BE-004D-B51E-CA17BDE649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Excel, SharePoint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88D14D76-621C-D434-776C-D98B774AFD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7367F834-CBE2-9818-9B0D-69883097D5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CB7C053-EAD8-8F41-8790-ED1779DAD2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Excel, SharePoint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E57958F8-E4B3-3FE7-B794-569FFD8168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B1B3824-4517-C6BC-DB40-EF22DD158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Infringement Detection Rate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F5F17EA-5033-1C26-BDAC-FFB4816C9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Compliance Monitoring Accuracy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6A329E9B-B9AB-27EE-504C-1028A16F7E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9D1BE7B-E408-0DCC-EB6F-632AE6289C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Violation Resolution Time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26125B21-22B0-051C-90CB-F427E6E0B2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Boosts detection speed by scanning digital ecosystems for threats.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C4559B98-70D3-F230-0611-6EA35FE337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Prioritizes violations by assessing risk and impact.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53376379-33D7-F7B1-1E25-8A4826B38D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Speeds up response time with ready-to-send enforcement drafts.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1819F440-08C4-B5EB-2661-9B56E85DB5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Builds a searchable case history for fast future reference.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E521E2D3-6401-53A6-2C8B-3BF92C6772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enforcement aligned with policies and audit-ready.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080FD734-1B69-0E06-79C1-2C99E0CF7E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follow-through on actions and monitors resolution progress.</a:t>
            </a:r>
          </a:p>
        </p:txBody>
      </p:sp>
    </p:spTree>
    <p:extLst>
      <p:ext uri="{BB962C8B-B14F-4D97-AF65-F5344CB8AC3E}">
        <p14:creationId xmlns:p14="http://schemas.microsoft.com/office/powerpoint/2010/main" val="2573949683"/>
      </p:ext>
    </p:extLst>
  </p:cSld>
  <p:clrMapOvr>
    <a:masterClrMapping/>
  </p:clrMapOvr>
  <p:transition>
    <p:fade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97B85B-9D95-12A0-D073-1C9707860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740361C3-8731-FF4E-E071-D3EA645B84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449876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2DD8F1D7-4467-0B31-85EE-B72C81CF24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A3D0E77C-5E4A-009F-E91C-54B213481B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6DF579D0-BB4A-6DE1-DC54-D5FEB11214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3FF8738C-D8C7-D433-33F3-C6E0282742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7B9176C-D653-500C-6CEC-1D44471121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303DC6B9-BD63-17FA-971A-65239B1A20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2AD2B927-89AE-91B3-22AE-D72F25BDC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D4D8DE23-A1B3-C585-A4C5-E0CE08778D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9B3FCDFF-A5A2-6A2B-E9A6-34D8025558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C25BC9E8-A1F8-54F6-60BB-62D534FEE0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B2EEAEDC-3CEE-40EB-B05D-A2E395AC61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IP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06366B45-131C-6DBC-2F42-210F2EA3FE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D93A456C-0686-738D-7023-6F5304A0F8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4082827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data from internal enforcement documents (e.g., cease-and-desists)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Logic needed to parse IP documents and identify conflicts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document generation tool (e.g., Word)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IP management tool or repository (e.g., SharePoint)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IP: sensitive business / IP information \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to support crawling of digital platforms and marketplaces for IP violations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similarity check for infringement detection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Integrates with legal case tracking tools and enforcement workflows</a:t>
            </a:r>
            <a:endParaRPr lang="en-US" sz="9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IP application &amp; management documents (PDF, DOC)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Historic IP enforcement logs and legal notices (PDF, DOC,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Registered IP assets (logos, patents, trademarks - PNG, PDF, DOC)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Scraped or monitored content feeds (HTML, CSV, API feeds)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9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3806AC3-CD67-B7A2-6281-98C5400DFF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624641F8-DE0B-9D99-7706-48F74F108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9737A97-68D7-68D1-3C5B-F3333FC349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C2C833D-4A9B-EA05-E59C-2C7130E659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23A8CAF-C4FA-80FE-C779-F149D81B0D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741A1A8A-E980-6B83-673F-80AFEC012C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DAB46AA-EB5E-EE0C-E2AC-2D2EF076A6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D530059B-B87C-540B-00EA-F9AF8BD4DB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272FBE72-271B-79A0-86EE-5BEC88883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A7E9849C-6767-BFDF-F8BA-F909CA28C1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269E6027-930F-003C-AC20-F1DEA14C77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B7A5C82F-8819-E871-DCB3-6E7E699FEA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74505E19-5FC0-3376-2701-F4E93A83CE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81DBB5A9-1005-996C-4FE0-70C0C0E495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043FB588-1E36-5F67-DF49-A1ECB1210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68E36FDD-E27D-379D-DD63-1FCCEE32CF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8A785BCA-012E-11C6-2A57-5C8872EC46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5C8A7ABB-1CDE-ED0D-94C2-948A8015D9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5E6A6106-91A4-8700-6DA9-C83F538A68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E1AAFA97-262E-C4A3-C886-E64412A7D2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DC1A13AF-C465-7770-8FF2-33AE0F20C0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6231E136-987F-E3EF-7C36-73CC7FF15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8F393D40-B0EE-9CF1-4435-4E0C4CB257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83632B80-C3DE-FB65-6C88-AFDA14A98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DEB8001-1A0A-11D9-03AF-2F82AAF91F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B31F1E19-9742-4A43-9043-41FAE4622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4D34B3C-A4C6-28AA-5B01-4E6916DD4C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C2A39DBA-9F58-12C5-A51B-FED2451509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4353C2A2-F39C-EBFC-C9B7-857680A475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E0EA3D99-09BD-D690-51B1-43902D3DBD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9055DA94-A0EB-12CD-02BB-4DAB64C6E6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A6668307-B7B2-5BAC-A8F0-9BD0BD7AFB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6056"/>
            <a:ext cx="3705033" cy="70752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IP enforcement systems, legal case tracking tools, and digital content monitoring platforms for real-time infringement detection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IP protection workflows including similarity analysis, violation flagging, and automated legal enforcement actions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9F4AD96C-CA8F-A68D-916B-8A1B980C2B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0D007E3B-7EB1-AE21-C423-56990E1354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C5AF8E58-04F2-2E12-CE12-9A2EDB5F28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0EE8FEC3-FCB4-AD38-19B8-380278FDA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54D59606-C599-B714-2738-3B8427878C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E421839-20CA-314D-E767-5945422BAB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9C0D9CAE-20D1-8AC7-1EE4-95FB5865E1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389CE09D-A6C7-2C82-633A-D95B6F8FDB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FA28F36B-C856-91B7-00CC-BD94B1D0C4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18F2E9B8-5DE0-7A1B-53AB-BA6A77BD77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C63E14C0-1A50-61CD-AAE1-E7EC3E9A01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421B76C0-C9A9-0EB4-F0BC-284DF6EC91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F26010D6-A712-9662-084C-3062DD3A02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3A9C1323-39D8-63D0-24FD-F562A6D4E2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E07654DE-E38A-8666-47F7-7E2D28F518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3"/>
            <a:ext cx="1439290" cy="34930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Validator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(Gather data from legal sources and validate               the same)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038E03A7-7C2A-0622-8A40-04355A67D9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45865"/>
            <a:ext cx="1439290" cy="33105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IP Monitor</a:t>
            </a:r>
          </a:p>
          <a:p>
            <a:pPr lvl="0" algn="ctr">
              <a:defRPr/>
            </a:pPr>
            <a:r>
              <a:rPr lang="en-US" sz="500">
                <a:solidFill>
                  <a:srgbClr val="000000"/>
                </a:solidFill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(Monitors IP assets of both internal and external by integrating and crawling digital platforms)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C6C9B61E-AC84-C708-88FC-6C77156FE7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2DA642DF-3AB6-4B92-5947-F2BD4FA801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FDE95A65-D9B7-69AA-7B61-8767D56AA2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B52EFB63-24E0-C655-426F-797B636C1A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14408"/>
            <a:ext cx="1439290" cy="24505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IP Protector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(Validate on violated IPs)</a:t>
            </a: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F54C02DD-8F5E-EDCC-41A9-FDE06E0296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03705"/>
            <a:ext cx="1439290" cy="33165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Enforcement Action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(Automatically drafts enforcement action letters based on detected infringements)</a:t>
            </a:r>
          </a:p>
        </p:txBody>
      </p:sp>
      <p:sp>
        <p:nvSpPr>
          <p:cNvPr id="2" name="Google Shape;163;p22">
            <a:extLst>
              <a:ext uri="{FF2B5EF4-FFF2-40B4-BE49-F238E27FC236}">
                <a16:creationId xmlns:a16="http://schemas.microsoft.com/office/drawing/2014/main" id="{A5C853D3-C5F0-74B1-899F-4E4354B6557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IP Protection Agent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1A96AB9-4BE1-265F-ED56-939C7198138C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infringements and automate enforcement actions to safeguard IP</a:t>
            </a:r>
          </a:p>
        </p:txBody>
      </p:sp>
    </p:spTree>
    <p:extLst>
      <p:ext uri="{BB962C8B-B14F-4D97-AF65-F5344CB8AC3E}">
        <p14:creationId xmlns:p14="http://schemas.microsoft.com/office/powerpoint/2010/main" val="1962668558"/>
      </p:ext>
    </p:extLst>
  </p:cSld>
  <p:clrMapOvr>
    <a:masterClrMapping/>
  </p:clrMapOvr>
  <p:transition>
    <p:fade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E5115C-CAB9-C3E2-90CD-150E4A01CB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B23A6116-DE1E-66CA-AABF-59AD0BD26AB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IT scenarios</a:t>
            </a:r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89A7F1F-0DD1-0666-778F-794D5E11B21C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E740E2D-2E28-8CD2-7647-53F2581B58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D2C89B4-D9F7-3444-B426-C166629D22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0834CE8-D5A6-5915-D168-8BA68AB84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5833ECD3-5A79-5179-B81A-26A9DED34D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7FE623D-C778-C882-6BC9-15491F122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8DA0A77-B84D-B711-C4F4-3FEEF34C6A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A76EF42-FD0F-9BA5-2079-711691C273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2A470F-BFEC-7EED-EB22-6326F569DB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7013DFE-E621-09C2-3B64-A211D496C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9F99EBDE-0EB1-1B6F-DCBE-4DB80B231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997D972-A8F8-6089-4C33-F903955D8F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ACD168B-5F82-5AD2-77EB-3DE2EA7F3A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1D35485-398D-FFD1-ED6C-FA34E7C6A8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F04F119-2892-CF6F-77BD-10E733B029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82A3660-7CFD-1AE7-B99C-6F2B16DC9C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FEE1BD8-E1D6-D989-86B1-2EABB9D833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68A10D3-023C-D9A9-C558-0249CD68E8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76216BF-D5CB-35BB-57DA-EA370DDAD0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F22BE17-62EF-4C24-584C-B16A50E735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1DA894-7889-9CCD-EF64-C27A43C23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15F4B39-F28C-150C-3B48-3E7874F767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FEA6650D-F9BB-7F21-00A3-E8A18796083C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FD37608D-FAFB-58D6-354C-4228FB2307BC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168CE680-199B-0C95-6710-29EFDBB6AAB1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2D7F0C5F-BEBE-776C-9C95-7345B7A7A3CA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2362805-1A7C-F502-4512-B565E3C8E25A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F763674D-381E-067A-762C-5505C224584D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C1CA63B3-35C6-91AB-45E4-BE3899C90A5D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9F02394C-9E9D-D991-6A78-9A2934906AF8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8C8279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45F548B-1BEC-1BCB-8FCE-B6A6452638BA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81DEFF0B-17AE-B399-598C-0A0EF292F7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3071037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US"/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Admin Agent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US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cs typeface="Segoe Sans Display" pitchFamily="2" charset="0"/>
                        </a:rPr>
                        <a:t>Project Manager </a:t>
                      </a: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cs typeface="Segoe Sans Display" pitchFamily="2" charset="0"/>
                          <a:sym typeface="DM Sans ExtraLight"/>
                        </a:rPr>
                        <a:t>Agent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US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cs typeface="Segoe Sans Display" pitchFamily="2" charset="0"/>
                        </a:rPr>
                        <a:t>Automated QA Testing </a:t>
                      </a: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Agent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US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cs typeface="Segoe Sans Display" pitchFamily="2" charset="0"/>
                        </a:rPr>
                        <a:t>Machine Configuration Agent</a:t>
                      </a:r>
                      <a:endParaRPr lang="en-GB" sz="1200" b="0" i="0" kern="0">
                        <a:solidFill>
                          <a:srgbClr val="000000"/>
                        </a:solidFill>
                        <a:latin typeface="Segoe Sans Display" pitchFamily="2" charset="0"/>
                        <a:cs typeface="Segoe Sans Display" pitchFamily="2" charset="0"/>
                        <a:sym typeface="DM Sans ExtraLigh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Root Cause Analysis Agent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  <p:sp>
        <p:nvSpPr>
          <p:cNvPr id="7" name="Oval 6">
            <a:extLst>
              <a:ext uri="{FF2B5EF4-FFF2-40B4-BE49-F238E27FC236}">
                <a16:creationId xmlns:a16="http://schemas.microsoft.com/office/drawing/2014/main" id="{22440F26-9233-4A22-61B8-8D02FBB7D1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173597" y="2029536"/>
            <a:ext cx="313854" cy="313854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05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1968C5BD-A38B-EE6A-BE8D-CF87FABA4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75089" y="2029536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01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D1C1FD1-7032-E77F-954F-B75587DEA7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814803" y="3225019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03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4700F17-4A67-F53A-BF3C-5498B67241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75089" y="3214413"/>
            <a:ext cx="313854" cy="313854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04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C810C43-1993-0F13-BF9C-0B995568B1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814255" y="2029536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3520035745"/>
      </p:ext>
    </p:extLst>
  </p:cSld>
  <p:clrMapOvr>
    <a:masterClrMapping/>
  </p:clrMapOvr>
  <p:transition>
    <p:fade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E42B8A-6742-C16E-E101-0BEFDF7428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1CB454C8-CD8A-8DFD-E3A5-5C42727F31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E2733318-088F-18FE-F26A-B55AFE2621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IT support is fragmented with manual ticket requirements intake, creation, and routing with delayed communications/ limited visibility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91C23EBB-770C-0AD7-3CCA-2CD1A81C3B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A276CAD1-3381-592B-1229-6CCF8010F4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Ticket intake and creation is manual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Tickets are routed manually and do not leverage knowledge base nor historical tickets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ticket creation and misrouting requires customer follow-ups and creates delays in ticket ownership and time-to-resolution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Open-ticket follow-ups are manual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updates are manual and delayed to customers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processes do not scale with volume of tickets</a:t>
            </a:r>
            <a:endParaRPr lang="en-DE" sz="1050"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F22A350-D03D-2001-F05D-211BBA8F4A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04E0E23E-3D2B-3163-C314-FE49634A49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Manages intake communication with customer and retrieves details from database if required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82A6345B-4D5A-A36E-CCFF-4C6683A4B8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923295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Follows up with customer for additional required details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319A34B-C8A0-9897-220F-ABDD7D016B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50972162-C1E7-79C6-7A26-1FCFDCFDC3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92119430-0C1B-FA55-192A-588E0DB6B6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8F9B6134-A928-5D40-DF2F-5090E2BC08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Automatically creates a ticket and assigns type, resolution team, and priority based on historical tickets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984BA281-61C7-487F-06F4-80465B076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7B374F3E-6122-BB75-C9DA-5CF164ADCCE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Admin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7AAA0D1-EFCD-F70A-1CFA-305408F6ED76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IT ticket creation, routing, follow-ups, and resolution communication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1049E672-0149-09A8-DE13-DBF54E5EF0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IT ticketing is automated and intelligent—where AI handles intake, classifies issues, routes to the right team, and keeps users informed throughout resolution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142CDBC5-A837-1AD3-4469-BDEDA1DD3C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19220911-1004-5B4E-B1D4-3B2E1577E0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Ticket Resolution Rate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faster issue resolution via automated ticket intake, creation, and routing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7E7A4A20-451C-5D82-CFC8-F98FB51122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883D8D23-BD02-8196-1986-1FE7E2D25C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CSAT Score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improved IT service experience through a digital, automated, and streamlined bug submission process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BB8A6514-9059-6F4D-23D3-7B4F7E5E28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9938FD7A-7A8B-8621-B196-38901AF4DF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reduction in time and manual interventions to process IT requests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6B9B7EBC-DF9B-5127-BA5E-FD18C65E49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3E3CCBEE-A2AB-D1DE-DA34-20ECE65B13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75496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Provides ticket lifecycle updates and follows up with teams on open items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1" name="Google Shape;516;p32">
            <a:extLst>
              <a:ext uri="{FF2B5EF4-FFF2-40B4-BE49-F238E27FC236}">
                <a16:creationId xmlns:a16="http://schemas.microsoft.com/office/drawing/2014/main" id="{58AA8E6B-C071-248F-0B3C-04F638F105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Customer service representatives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2BE09CC7-5A2A-A352-4885-E235F2144F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Employees</a:t>
            </a:r>
          </a:p>
        </p:txBody>
      </p:sp>
      <p:sp>
        <p:nvSpPr>
          <p:cNvPr id="47" name="Google Shape;516;p32">
            <a:extLst>
              <a:ext uri="{FF2B5EF4-FFF2-40B4-BE49-F238E27FC236}">
                <a16:creationId xmlns:a16="http://schemas.microsoft.com/office/drawing/2014/main" id="{147F4CDD-C5B5-C6AA-70F8-FE484AD09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IT support teams</a:t>
            </a:r>
          </a:p>
        </p:txBody>
      </p:sp>
    </p:spTree>
    <p:extLst>
      <p:ext uri="{BB962C8B-B14F-4D97-AF65-F5344CB8AC3E}">
        <p14:creationId xmlns:p14="http://schemas.microsoft.com/office/powerpoint/2010/main" val="1614484649"/>
      </p:ext>
    </p:extLst>
  </p:cSld>
  <p:clrMapOvr>
    <a:masterClrMapping/>
  </p:clrMapOvr>
  <p:transition>
    <p:fade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51CF15-BCDE-34D9-5E87-E37DCAA487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64F5D25-E2F6-3F21-11C8-2E9A797E8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8BF6E0C6-B8FF-FB4A-90C1-5BE91D6957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856CE47-D06E-3FE9-CEA5-16A21B678969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Admin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677667D7-6283-6CB3-A450-A82FF5EF51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25CB224C-25A8-45B8-84F1-A8B0167C9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DB271E4-957E-8D1D-D111-FFF4AA360A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40E83639-F74C-7DAD-BEA4-7F3DDA290D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859949B-6DA8-E74B-81D4-6BE230BB8C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A079215-82E2-AEB1-FCA4-7E56541F9E11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6F16E0FF-3136-235A-8D4C-9C7EE278087B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D6AC48-A242-E8DC-84AE-CADE231165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83F37BFF-75EB-DB05-4C5E-943F713232F1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2BA3B055-943D-4658-21D4-6920EBF2D7F3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56700F9-B673-7D91-B49C-89F6446146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0D5A5DB-2CBF-E770-0571-48C5060B359E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D0DA3B5A-47BF-4D44-CE1A-2E795A1AB2C1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8AB5C6D-C593-D1D1-00AA-3E989AFA5A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6BC397A-5202-D59B-170D-621409DE70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IT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8ED51E5-BA2C-6F65-F968-A95A14A914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1DC51DA4-C0F4-65EA-A9AC-FF0199D7A1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729043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ticket intake and creation from customers and/or internal stakeholders, triage, and communication through AI-powered support.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9C5BC1A1-3779-F62D-0A14-578FB1C8DE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Ticket Creation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D22A1A86-E6D6-EFAB-E034-64A7542411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Automatically creates a ticket.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9AC5B4C5-53D0-B762-46BE-261548B28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Intake and Data Retrieval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7498379D-F2D2-5EAB-A1F1-7EF4D06A78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Manages intake communication with customer and retrieves details from database if required.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3E0181F-893D-8A84-848A-DF7AC60401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00779"/>
            <a:ext cx="2199820" cy="65146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Outlook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Teams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236AC2C2-7DFD-88B1-0356-E042B95934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D276140E-8B21-33E1-1B71-1633A4979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Ticket Assignment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632B8FE8-5C42-9EEB-5DE9-99072FF5AE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Automatically assigns type, resolution team, and priority based on historical tickets.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0B84B191-D564-8FAC-774D-05C7315B4B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ticket lifecycle updates to customers/stakeholders at each milestone (e.g. ticket creation, ticket triage, ticket resolution).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74BBE977-BFAA-2CB4-C8E8-AD66DF46C9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24F9FA1-DE33-0D77-3AA9-4E67C7E042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System (ADO)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6D6A9537-8188-5528-9BB1-A86690C8F0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895E0950-48BD-39F4-B99E-8BF574D3A9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9F85F1-61DF-F7A8-44E2-14A51A2974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 History (ADO)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 Assignment Rules in ADO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675BB14D-1958-63C3-D556-67B95B5D16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178C94AE-943D-D6EC-D6FE-7D88887007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576A6AA-A0A2-D6E8-612F-263C4DC03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System (ADO)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8E1BFF7-BFCD-208F-38B6-1030DA9348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995ACB4F-C19C-4C09-0401-0D1BE6AAA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Ticket Lifecycle Updates 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2D3DA26B-E22F-03E3-3715-8D23D4EB8E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Team Follow-Up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F7BB4143-87CD-78A8-1229-53B79CA923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Follows-up with teams on open items on a custom cadence.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E627CB46-3979-D9F8-6C68-4DBED6E51A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7C9C266B-8235-F08F-47AD-9FCED7792DD2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E19B63D2-6C6A-5E91-F15A-458CEE89943A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821FC772-3C0C-8D47-BBC0-860038E2E6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309CAA7-0553-F41E-D7F5-51A5B8167D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11465"/>
            <a:ext cx="2199820" cy="65146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Outlook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Teams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System (ADO)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8C2608EC-EE59-E538-9412-4B5410BA10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90E7B7B-D731-535C-F7B1-98D114808C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Ticket Resolution Rate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AE332FE-F5C9-B6E0-9A9E-1C1F5605F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CSAT Score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72E3DD50-8DCC-E27B-BB28-49CEFE8CFC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9A1C366-66E3-52FF-5923-11AA839288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1CC58860-7EF3-7C63-2565-F7C50AE17E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Speeds up ticket creation by instantly pulling required details.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4154DE0D-2887-6476-992F-07E5F02012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Eliminates manual entry to reduce delays and human error.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098E2B3F-2EF0-4DEA-E926-865279BFB8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Assigns tickets to the right teams fast, improving resolution times.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2A945923-1880-BA25-8F60-0BD93A62C2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accountability with consistent check-ins and reminders.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A1EBAD7-0CD9-A6BC-CFAF-C002D29DBA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everyone informed with real-time ticket status updates.</a:t>
            </a:r>
          </a:p>
        </p:txBody>
      </p:sp>
    </p:spTree>
    <p:extLst>
      <p:ext uri="{BB962C8B-B14F-4D97-AF65-F5344CB8AC3E}">
        <p14:creationId xmlns:p14="http://schemas.microsoft.com/office/powerpoint/2010/main" val="1552208304"/>
      </p:ext>
    </p:extLst>
  </p:cSld>
  <p:clrMapOvr>
    <a:masterClrMapping/>
  </p:clrMapOvr>
  <p:transition>
    <p:fade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B12C3C-1FDA-DEBF-A21E-4601FD5E70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8F09F8BB-9A01-E2BE-BE99-E5DB6C738C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3539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B4ABBBDF-BEC8-BEE3-DBBB-123DEB7E9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B6657004-1BBE-F101-91DB-67B0E25624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DEFCC3CA-47AF-99C4-1F46-3E21E8CC24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729DE480-9451-492A-E4AC-33CD36933E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F57CC775-FE73-693E-F7D9-A8EAE15D9B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3804218E-3639-42EB-9F58-9A01D1FFFC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4A2AA5C8-0D59-2C8A-A606-59569A24C3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3A7BBEA5-438C-1E96-F8DC-702F7F9068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7230A369-92B3-0944-81AA-05CC68F37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30CC2377-C0FB-C5D5-8610-B60A233D7A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3C233FC0-01C4-6C50-FDBA-F70352AFC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       IT Support Team, Customer Service Representative, Employee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8B2DEE99-C53A-EAFE-EE0B-6794B11C2E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C422A5DC-49BB-7EF3-00F4-61FBD60188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4082827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PII required encryption (e.g., customer name, employee name, account info,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Must connect to ticketing system (e.g., ADO)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Email/chat ingestion requires parsing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Data required for routing logic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base formats include (PDFs, Docs, SharePoint)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(.msg/.txt)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– optional (PDF,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A962930-CE4A-D94E-529D-886CC414EB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69649D1-7616-5604-325E-71BB0075E3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9E3063F-2999-785C-3AC8-0F16C49429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D477A20-F0C9-CE35-4CAA-A7579DB1F8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B0352611-6EC6-C377-6D42-BE3CF99D79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14363701-2280-A3E3-4C6F-4F3F274276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C33EC4C-7BC5-8B53-4129-A538F8BEB8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A1E3CB47-E7FD-4041-7928-1CD8C202EB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29CEAEB8-B3B0-F2DF-5EA4-8C5019DB8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606B645-A118-20DD-43FE-5C1D1268B1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DFE9FE9-B03C-B901-B46D-92BDB7B4E4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7BC16122-BBF4-3E4A-367B-DD09032D33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CB8EE313-F5C0-9983-E11B-F454E1576F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213D9414-FE5F-F629-D50F-416749745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59F11F5D-7143-2BCD-B533-66EE60B5D8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B1678BEF-8E2B-705E-66BC-CC0DB1CE19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47614518-8AD9-47F8-3623-8183141630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24C25109-9F17-C5D6-0FA6-7A78603E9D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5AA0ACC4-AFAD-3061-B7EB-82A1F6D7EF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D82AEC11-2C68-57FD-BA2E-BE6CF6F847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C2782F8B-8464-C5AA-816F-FA6F47F74F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E99B8567-B02C-90DB-728D-F27E8ADA73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0EBD740D-6CFE-C554-6549-09A5C67581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E9E6B2C7-33F4-6617-1FFE-808424D0FC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D7FDF564-E32C-A86B-06E6-EDC5FD5C8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39B0289D-6A6C-A550-DAF3-0933E8C7F7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3E53F13-BBF7-4137-E0DF-EC00F022B7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5437297D-C863-1B10-AD9F-7B80EF6AB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48506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DDFFDAA4-F667-EFB5-3398-FED348094A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98F5EA3-929A-FA98-7BFA-127D16B20B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5F9199C2-1501-55CE-ABDC-8A190E5B35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ADAF2207-5A81-2C73-32A0-2F03671B16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6056"/>
            <a:ext cx="3705033" cy="70752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ticketing systems (e.g., ADO, ServiceNow) and communication platforms for request intake and routing logic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IT support workflows including ticket classification, escalation handling, and resolution status updates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FCBD71EF-A628-D151-E0FE-5A4CE895CB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4B6A89AC-5B84-6AA7-0792-E74F5A8E9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5D297359-3181-6893-17FB-8AF5A1BB53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580AC9F7-5167-6460-CA1D-5B909CB82B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0C9BD702-733B-755F-283F-0A066FF562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8C3004C-D9A4-E9CB-D521-3C6CDBF04A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9F82698-D25D-590E-13D5-6AE63D9834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0123D66B-AC13-73F5-CFFF-1D00A88CD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E687B2C3-F6EF-56C8-E327-65EDE45235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A96827A5-B457-E47D-6C74-5E758648E6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3B2EF2BB-121A-40D0-92CC-6CDD4F4DCC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711A4D6F-0C7E-4122-BB39-AB5C47AA24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61D6B04E-64BB-2CE0-8695-E96D228EF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A365DD1E-23F4-1AB8-B27E-4760D0C808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EB44E1BC-75BF-3CCC-E606-336DDE35AF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3"/>
            <a:ext cx="1439290" cy="34930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requirement data for ticket creation)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529A6854-C2AB-18B5-90AE-253764FF2D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45865"/>
            <a:ext cx="1439290" cy="33105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Ticket Creator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(Create and store ticket with priority and category)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C0E4EB8A-B3C2-9490-42E0-0C253479A7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6176FA23-17B2-93D5-4EEE-DFB9A939E6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C139E6AC-6963-E9A6-CE50-2345F9B879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9B67D56C-DCC8-3A1C-0052-B585CFA83F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14408"/>
            <a:ext cx="1439290" cy="51372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(Assist in gathering ticket info such as log, chat history, ticket status to do follow-up )</a:t>
            </a:r>
          </a:p>
        </p:txBody>
      </p:sp>
      <p:sp>
        <p:nvSpPr>
          <p:cNvPr id="2" name="Google Shape;163;p22">
            <a:extLst>
              <a:ext uri="{FF2B5EF4-FFF2-40B4-BE49-F238E27FC236}">
                <a16:creationId xmlns:a16="http://schemas.microsoft.com/office/drawing/2014/main" id="{5EE0D33E-2ABD-0D0E-FDBD-FFCCEEF5FC3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Admin Agent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D8B12A5-1335-EB25-A7C7-75ECFA451C71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IT ticket creation, routing, follow-ups, and resolution communication</a:t>
            </a:r>
          </a:p>
        </p:txBody>
      </p:sp>
    </p:spTree>
    <p:extLst>
      <p:ext uri="{BB962C8B-B14F-4D97-AF65-F5344CB8AC3E}">
        <p14:creationId xmlns:p14="http://schemas.microsoft.com/office/powerpoint/2010/main" val="3036213957"/>
      </p:ext>
    </p:extLst>
  </p:cSld>
  <p:clrMapOvr>
    <a:masterClrMapping/>
  </p:clrMapOvr>
  <p:transition>
    <p:fade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60B2A-1152-38DB-1C9D-660556CE98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1EDDA327-B889-66CD-27B7-FB3A66A2E4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E263A47B-0FF5-4D44-53D1-B38DBB2791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There is difficulty in identifying the root causes of IT issues, leading to prolonged resolution times and recurring problems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13F6F272-D148-0DA3-4484-5E54E8F356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F862732A-4F48-0EC1-D039-C188D908A7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data collection and analysis from various sources is time-consuming and prone to errors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Identifying correlated events and determining the root cause is complex and often inaccurate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Lack of proactive solutions and remediation steps leads to recurring issues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Generating comprehensive reports with findings and recommendations is manual and inconsistent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06EE321F-4C30-E1E0-4FB7-3AC3C86C68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35D31A9C-599F-67DC-5CB5-9C95FC60EC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Connects to external IT tools/platforms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4F1CEE53-58EC-014D-48E5-9EBF9344E0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01217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Intelligently analyzes correlated events and determine the probable/definitive root cause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56741B06-F43E-2710-07FB-2A5D81A26B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42CF5EE-B5A5-0363-581D-8DB4210C0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A330CB7-F9C2-A39D-C7E7-2F18F4203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AA80E16E-02DC-2613-B8DB-F7424AC56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77718B50-8204-B217-5B68-E652FFD4D8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75007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Collects and analyzes data real-time from various sources of the platforms (tickets, logs, monitoring tools)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04C05903-C87E-11F7-5C29-E0EEDACC58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3FFB2149-2A62-21D7-6A89-545D1FB7040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Root Cause Analysis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CFB56D6-73AE-46CB-34E2-E5CAAF3B11BC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Identify root causes of IT issues and provide proactive solutions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2CA04E19-3D11-A151-800C-87F6E6E664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 Agents conduct </a:t>
            </a: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root cause analysis to proactively identify the underlying causes of IT issues and provide actionable insights and solutions to prevent recurrence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4AF93EB9-FB2C-02B7-89A2-6C4B0F63C0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B945FCCD-FF33-577A-9B6B-95AC39B9B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RCA Accuracy Rate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improved accuracy in identifying root cause of the issues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DD1419FB-D3E2-F886-0B2E-C14632014A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81B45B93-EFA6-CCEF-F257-D0416D0F24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SDLC Functioning→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reduction in development delays due to faster issue resolution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91759F41-9C55-98F1-B706-0B7311934D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D501C7A5-B071-FD4C-5DAA-C3E1688F04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reduction in end user time for manual troubleshooting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CF4433A5-6650-456B-ABD6-BC3EDC435C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E43AB2BB-D597-D5A7-3F70-A5F42BE269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84383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Suggests potential solutions and remediation steps and generates a report with findings and remediations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1" name="Google Shape;516;p32">
            <a:extLst>
              <a:ext uri="{FF2B5EF4-FFF2-40B4-BE49-F238E27FC236}">
                <a16:creationId xmlns:a16="http://schemas.microsoft.com/office/drawing/2014/main" id="{82BE3F4B-F7FB-7E63-CEEA-C86C030E10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QA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97AC5107-8B15-1474-2CA5-32F772DF91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Employees</a:t>
            </a:r>
          </a:p>
        </p:txBody>
      </p:sp>
      <p:sp>
        <p:nvSpPr>
          <p:cNvPr id="47" name="Google Shape;516;p32">
            <a:extLst>
              <a:ext uri="{FF2B5EF4-FFF2-40B4-BE49-F238E27FC236}">
                <a16:creationId xmlns:a16="http://schemas.microsoft.com/office/drawing/2014/main" id="{0DB9911A-C953-4E4C-1692-A8D4224D16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IT support teams</a:t>
            </a:r>
          </a:p>
        </p:txBody>
      </p:sp>
    </p:spTree>
    <p:extLst>
      <p:ext uri="{BB962C8B-B14F-4D97-AF65-F5344CB8AC3E}">
        <p14:creationId xmlns:p14="http://schemas.microsoft.com/office/powerpoint/2010/main" val="3317608632"/>
      </p:ext>
    </p:extLst>
  </p:cSld>
  <p:clrMapOvr>
    <a:masterClrMapping/>
  </p:clrMapOvr>
  <p:transition>
    <p:fade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590F65-7E82-D428-24EC-AF57160D42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03088B0E-1974-B4D6-1059-E6B980AE0A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6C44201D-204D-217A-5619-1B98D4BA6E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78700BF7-E22C-585B-2C7B-62DA9025B08E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Root Cause Analysis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754D7B97-5470-7351-03D2-B535EF168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BD466957-377B-9851-83EC-372051A875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C29E928-76E2-C8F5-77AF-FAFDDE94B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18941A3E-561C-982D-4C0B-19965FCA8C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20ECA48-8A29-6BC6-8821-52A38243F0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F5F899D-6F2A-7CC8-DF06-F49373911886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46F08DC8-2A7C-FE7E-3912-6E3B0DBDA6CC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D960EF8-4A92-1D0F-2F8C-6AF431FAB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CE5D00B-C067-BB00-1F7E-595B39DA9247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B6EC4CED-BD94-AAED-5A43-C6E72099CCA3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169C8B3-9411-0230-5467-B41A161C16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A7848A42-0BE9-52CE-1A6F-451C805B1FC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E565521F-A7EB-E393-C9B8-39751285D720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92C7B696-919A-FDFA-7F48-D72DD323A5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3C12428-134D-0259-8E03-CBB9F55E1B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IT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41C554FA-C88C-3322-4616-0CC13D139D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814E12BC-C2A6-A9B7-4B39-03FA5F47E4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0459792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identify root causes of IT issues and provide proactive solutions.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1CAFD10B-21B3-26C7-F0E6-97B70864C0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Real-Time Data Collection &amp; Analysis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144DF68C-85EE-2B6B-821F-FC427DAE39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Collects and analyzes data real-time from various sources of the platforms (tickets, logs, monitoring tools).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67C40EBD-CC82-FFB2-BC76-C701C8E821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Integration with External IT Tools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013D9343-B38E-4733-0DB4-84E730F299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Connects to external IT platforms to access system data, logs, and tickets.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FF9110-1E94-28D3-1903-B0A163DD95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Connects to IT Platforms (Monitoring Tools, Logs, ADO)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9314F355-668F-0AD1-A6B4-230CF98F13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8342B9CD-9D5C-39D4-ABDD-CF3F9AE6F4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Identify Correlated Events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BA3A4C00-D96C-2C2D-953F-C25BF2ED4F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Detects and links related incidents across tools to uncover root event clusters.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E144ECD2-184E-9F49-7E46-B90F621B9E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798888"/>
            <a:ext cx="2572262" cy="307777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Solution Suggestions &amp; Remediation Reporting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B5283F58-3C8D-BC90-2D85-7D9FD4954F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ticket lifecycle updates and follows up with teams on open items.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B6E4F35F-8753-8081-17DE-881389D644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498274A-D21E-067C-FA5D-28359882B9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Connects to IT Platforms (ITSM Logs, Application Logs)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2E683C37-EEA2-19D4-D039-BBC1DD1F3D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34D29B69-34A6-3882-EEB8-9FC7D0FFE3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ABDD643-1C22-57D2-24A0-56553F374D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Log Aggregators (Splunk, App Insights)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B09956EA-7EFE-69ED-BBDB-A35FAEB413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C32CB79B-C9D2-B2EE-AD53-9C717C0581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4E76D42-CE82-827E-F7CA-3360F1E939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03798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Platform (ADO)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Incident Knowledge Base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E4EE0CDC-499A-E06C-7934-B4F134760D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3913EBE3-406F-9731-F921-F867262AAC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Remediation Suggestions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4171BE56-C9BD-FB4B-D737-C134017655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Recommends specific resolution steps using knowledge base.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B2238325-CFCE-7DED-A01F-56C092610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Root Cause Determination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7BD350A4-A1A0-8699-2F8E-32A0EA15D6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Uses AI to pinpoint the most probable cause of failure or disruption.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352E281-B561-CDC3-DA92-54F10A923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5A14ABD-4931-3646-6323-F7664455EDB1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015D4E07-DFA4-E787-36F1-5B30A0D0DDB0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6569F1C-415C-6358-09C7-04090220FE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7112D946-020A-2530-6481-5FE9CB3DDE57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FC1DC860-9DAC-2805-26C3-3A67DAABF131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6FAEB56F-F4CA-2F39-278F-CB8BD0CF36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28B7F46-3928-B630-C29A-C709360579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Log Aggregators (Splunk, App Insights)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F2743E8-70A2-861E-117C-45791321E2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EB546ADB-AABA-FA4C-81CC-6A07978546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D909DBE-2FFA-D4E8-2220-C4A3B361DA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37113"/>
            <a:ext cx="2199820" cy="60016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SharePoint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Outlook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Teams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044FAC58-97D4-5B83-037F-A17E0BCCB4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2BD6555-3A82-5568-4F3B-B224D0AA62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RCA Accuracy Rate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B79B810-F2EE-1AF0-DE3C-8A6E29310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SDLC Functioning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4336749-506D-B9AF-53A3-41AD25EE53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D9B92DF-F82E-8A8F-513A-CB9BA14221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CD6A06A9-A594-4BDA-2EC5-F82874D3B0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Streamlines access to logs and tickets for faster root cause detection.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AC626F73-BBA2-8685-5850-211AE69987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Accelerates troubleshooting by pulling and analyzing data in real time.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F2F83140-F73D-2276-BC39-4855A641D8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Uncovers hidden patterns by linking incidents across tools.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6AF837CA-8A0F-D479-2976-9558B3F496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actionable, knowledge-backed fixes to prevent recurrence.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61BC9195-9E77-F5FC-C2B8-E4BD603AD2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Pinpoints the actual cause of failure with high accuracy.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2BF36BBD-423D-FFB6-DEF6-DF39F881AD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Enables quick resolution with suggested fixes and team follow-ups.</a:t>
            </a:r>
          </a:p>
        </p:txBody>
      </p:sp>
    </p:spTree>
    <p:extLst>
      <p:ext uri="{BB962C8B-B14F-4D97-AF65-F5344CB8AC3E}">
        <p14:creationId xmlns:p14="http://schemas.microsoft.com/office/powerpoint/2010/main" val="3980614740"/>
      </p:ext>
    </p:extLst>
  </p:cSld>
  <p:clrMapOvr>
    <a:masterClrMapping/>
  </p:clrMapOvr>
  <p:transition>
    <p:fade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6FCAAE-8F50-72FC-4D62-D5CBC05E7E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BFDF4DB6-8CD4-56D5-A078-E71589DD0C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3539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BE773183-1D69-CC5D-BCAD-68548657B9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FC647D9D-B4FE-518C-1010-01E663696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E0335E60-CBEC-4733-8599-CF43CD89DA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9D0B0DEA-C1CD-43BA-452A-D64FF172B1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DD7C93A-A6B3-B21E-1880-E295EFAC16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F1B1C6E1-E551-A15B-B0C7-5957C9654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FA6CB9BB-F512-965D-1E43-3DAC659612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8272F164-73D0-C15E-D54A-48800570A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A26EEC2B-2FB5-47E4-07C9-8BE65069C1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1E4518D-E588-119B-ABEA-57D23E6904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B1BC1836-7EBD-E898-DEEE-12FDFEBD76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IT Support Team, Customer Service Representative, Employee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9A701C4E-8B7D-3110-EC2E-F2D79FDB08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3BE78E25-6285-C5E8-355A-B953FC4C87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47430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Must integrate with observability platforms (e.g. Azure Monitor)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Supports log ingestion, event stream parsing, and incident correlation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historical incident data for pattern recognition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Monitoring/log data (JSON, CSV, syslog)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Ticket history and resolution metadata (CSV, API)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base with remediation steps (HTML, PDF)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117C9AB-0509-019A-A3E0-DD418FA605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5F7ED2A-82CC-84D0-56BA-61426770AA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718B4E6-6974-B1D7-5DAF-BAA9F45BE7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DC99CE29-3DF1-E29F-40CD-9B6AB28F85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9B95EC1-3600-20B3-1B32-79E62F8BAD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0B673DD2-C4B4-5823-E71B-75B8BDF28B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0B7D8E6-E236-FE81-88C3-E57E1BBB5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E7C7E9F5-CACE-23FF-DC24-B074F05D9F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0FE5A317-4BC5-6D82-EEE0-D5686D53C5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FC9FBDB-0AC7-D6EF-646D-7B6803FF17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F84FE28-7A8C-E685-9675-B5EA816723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294D73C4-E0BE-B0F5-2083-35AE926F1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14BD7BA7-E9FC-CBFA-99DB-660521FDE9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E871164-94FF-A8A3-D351-64B134F7C4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785AB0EF-1EC2-2534-1FA6-C7CEF8261A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F9E77EFF-46A5-D6F9-78DC-BADB6FF433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909C07E0-DFF3-37F8-B719-815A7FF203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F06A81D2-458D-4367-7A09-96B45EC83E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E300F97D-B9AB-8C60-45AD-B597F779B8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21E9AC30-7586-389E-2275-299F66A4F8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A6F1C3CD-9A5B-BFD3-F04A-BDB39964AF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5351CFB6-A800-76A3-6B74-AA85B93426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400D4BE4-1179-D910-18AD-BEC47AD0EC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FDBFF69D-2EF7-C0AB-8CB2-110832CD7B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97FB252-2550-C058-563D-B79716927A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0DA4C055-E23B-0AEC-07F2-AE8D107AC5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B0C5F6D-5A48-AC25-4099-E115816AB7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23FF080A-DDC3-B351-374D-561B28FE34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48506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5B38FB7-0A28-EB5F-FF36-7BBD7DBF3D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027D142-C871-16C3-5B39-3A218B63C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67F233B6-4644-B7C8-78A8-3B75127B7E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CE07F710-18BF-5338-7F9D-362759D3C2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3E488828-F72D-ED9E-310D-AB3E1833B3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A6229235-F164-5105-9F9B-052B528BBD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F65ABAC2-0D0E-293D-AA4F-9084EC33BB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48352099-1952-19D1-8D5D-B5708F0733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E4AFA638-CBB5-5EF9-706C-0845CD39FD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10323FAD-2910-DD04-FCFC-891EADE492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505179E1-C60F-7BA2-6281-8215FEDA95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9651BE88-E1F5-850A-69AE-47F6249B38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7B017D49-B579-EC29-71BE-07F1F8EE2F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1C25B617-406C-9113-36AB-E7B610A3B5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34F4E00C-2B43-D6D7-D037-E30DA57A19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7814EF99-B330-9923-7F48-46296A9148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CDA1352A-D236-121F-8B7B-3A4713C05F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3D2CBD39-8E55-4B17-0CA3-910EC39B40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3"/>
            <a:ext cx="1439290" cy="34930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Collector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(Gather requirement data for data analysis)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CB1BEA4C-5FBE-3D6D-E47C-ED79D434D6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45865"/>
            <a:ext cx="1439290" cy="33105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Root Cause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ticket and generate insight report)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DB50014D-31F4-58F0-4A78-297D9C8894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D1A18C19-7284-E8A7-3EDA-F298B2DA01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93A6ACE9-D623-202B-D703-4A8A43A6C9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CDA87F02-088A-6756-7778-1CC88CD85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14408"/>
            <a:ext cx="1439290" cy="51372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Resolution Provider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(Provide solution based on the root cause analysis report and knowledge base )</a:t>
            </a:r>
          </a:p>
        </p:txBody>
      </p:sp>
      <p:sp>
        <p:nvSpPr>
          <p:cNvPr id="2" name="Google Shape;163;p22">
            <a:extLst>
              <a:ext uri="{FF2B5EF4-FFF2-40B4-BE49-F238E27FC236}">
                <a16:creationId xmlns:a16="http://schemas.microsoft.com/office/drawing/2014/main" id="{78C859BA-21B0-2C31-C954-8103EAC20F3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Root Cause Analysis Agent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8134592-B4EF-83EA-3B6C-D1A9D0A9F128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Identify root causes of IT issues and provide proactive solutions</a:t>
            </a: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C380CF28-C814-A0B8-658A-9871BD6C5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170354"/>
            <a:ext cx="3705033" cy="62458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F673130-0CE4-CBF2-CB9A-5F3B0FB536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88119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5E53D0F-E092-E735-CB5C-4605B03555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84194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 sz="800"/>
              <a:t>Automated QA Testing Agent</a:t>
            </a:r>
          </a:p>
        </p:txBody>
      </p:sp>
      <p:sp>
        <p:nvSpPr>
          <p:cNvPr id="23" name="Rounded Rectangle 19">
            <a:extLst>
              <a:ext uri="{FF2B5EF4-FFF2-40B4-BE49-F238E27FC236}">
                <a16:creationId xmlns:a16="http://schemas.microsoft.com/office/drawing/2014/main" id="{00CDB210-0A83-F4B9-C935-704F19811A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observability platforms (e.g., Azure Monitor, Splunk) and ITSM tools for ingesting logs, events, and resolution data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root cause analysis workflows including incident correlation, anomaly detection, and automated remediation recommendations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635690956"/>
      </p:ext>
    </p:extLst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38C85B-8B65-33F3-0F3C-D3ABAD1CFF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FD10F8AC-2C48-5AE1-21CC-043B846ADD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dirty="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3D2378D4-8CA7-D1B7-DF97-B97945BFC0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B2DE44B0-16D6-9E34-542F-E39F6999E0B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Personalized Cross-Sell/Upsell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7DDA339-6FA1-0A33-3CA3-7BF684451ED7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sz="1400" b="1">
                <a:latin typeface="Segoe Sans Display Semibold" pitchFamily="2" charset="0"/>
                <a:cs typeface="Segoe Sans Display Semibold" pitchFamily="2" charset="0"/>
              </a:rPr>
              <a:t>Automatically identify customer preferences/patterns and deliver hyper-personalized upsell/cross-sell recommendations to human agents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CE72E497-0FF8-02D4-1294-54A87712A081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Manual and reactive sales offerings result in missed opportunities owing to lack of real-time contextualization and personalization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3BA0DD23-B3F6-5B27-FD69-5112BE69C8BD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r>
              <a:rPr lang="en-US" sz="1400">
                <a:latin typeface="Segoe Sans Display" pitchFamily="2" charset="0"/>
                <a:cs typeface="Segoe Sans Display" pitchFamily="2" charset="0"/>
                <a:sym typeface="DM Sans Light"/>
              </a:rPr>
              <a:t>AI-driven automation enables proactive, hyper-personalized sales recommendations for human agents by analyzing customer data</a:t>
            </a:r>
            <a:endParaRPr lang="en-GB" sz="140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0A78DC0C-BE1C-2A8C-D72B-5214E4AD2265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ea typeface="DM Sans 14pt SemiBold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  <a:defRPr/>
            </a:pPr>
            <a:endParaRPr lang="en-GB" sz="100">
              <a:solidFill>
                <a:srgbClr val="000000"/>
              </a:solidFill>
              <a:latin typeface="Segoe Sans Display" pitchFamily="2" charset="0"/>
              <a:ea typeface="DM Sans 14pt Light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Customer historical data is gathered and interpreted manually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real-time insights causes missed contextual selling opportunities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Sales messages are often generic and not tailored to individual customer profiles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Minimal qualified / high propensity leads routed to the sales teams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5" name="Google Shape;523;p32">
            <a:extLst>
              <a:ext uri="{FF2B5EF4-FFF2-40B4-BE49-F238E27FC236}">
                <a16:creationId xmlns:a16="http://schemas.microsoft.com/office/drawing/2014/main" id="{0C79F842-D2EC-E90A-F4E2-CA038D35FC14}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Continuously monitors and analyzes customer historical data to identify patterns and triggers for potential upsell/cross-sell opportunities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3" name="Google Shape;523;p32">
            <a:extLst>
              <a:ext uri="{FF2B5EF4-FFF2-40B4-BE49-F238E27FC236}">
                <a16:creationId xmlns:a16="http://schemas.microsoft.com/office/drawing/2014/main" id="{909E0E39-63FB-0496-1881-A28929B621C0}"/>
              </a:ext>
            </a:extLst>
          </p:cNvPr>
          <p:cNvSpPr/>
          <p:nvPr/>
        </p:nvSpPr>
        <p:spPr>
          <a:xfrm>
            <a:off x="6215591" y="323675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Generates contextual sales recommendations for human agents based on customer persona, purchase journey, and historical needs, etc.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6" name="Google Shape;523;p32">
            <a:extLst>
              <a:ext uri="{FF2B5EF4-FFF2-40B4-BE49-F238E27FC236}">
                <a16:creationId xmlns:a16="http://schemas.microsoft.com/office/drawing/2014/main" id="{4D53763C-20B6-00B4-06DC-C0FA8D8477A0}"/>
              </a:ext>
            </a:extLst>
          </p:cNvPr>
          <p:cNvSpPr/>
          <p:nvPr/>
        </p:nvSpPr>
        <p:spPr>
          <a:xfrm>
            <a:off x="6215591" y="424043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Routes warm or qualified leads to the sales team for further follow-up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48A67C8E-3718-AF18-B6F1-70523760CF2B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Conversion Ratio ​​→ 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Hyper-personalized sales messaging significantly boosts conversion rates</a:t>
            </a: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0BF66FE-4B66-B4E2-CD94-B584FFABB1CD}"/>
              </a:ext>
            </a:extLst>
          </p:cNvPr>
          <p:cNvSpPr/>
          <p:nvPr/>
        </p:nvSpPr>
        <p:spPr>
          <a:xfrm>
            <a:off x="8700922" y="2894281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Sales velocity​→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Real-time identification of upsell/cross-sell opportunities accelerates sales process</a:t>
            </a: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039E7CAF-BAD5-599E-2A9C-7DFA296F2368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Average cost per sales rep ​→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Automation of lead routing and sales messaging reduces the operational costs</a:t>
            </a:r>
          </a:p>
        </p:txBody>
      </p:sp>
      <p:sp>
        <p:nvSpPr>
          <p:cNvPr id="35" name="Google Shape;516;p32">
            <a:extLst>
              <a:ext uri="{FF2B5EF4-FFF2-40B4-BE49-F238E27FC236}">
                <a16:creationId xmlns:a16="http://schemas.microsoft.com/office/drawing/2014/main" id="{C0354596-4A91-1A15-67AC-C88F21C1487B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Support</a:t>
            </a:r>
          </a:p>
        </p:txBody>
      </p:sp>
      <p:sp>
        <p:nvSpPr>
          <p:cNvPr id="38" name="Google Shape;516;p32">
            <a:extLst>
              <a:ext uri="{FF2B5EF4-FFF2-40B4-BE49-F238E27FC236}">
                <a16:creationId xmlns:a16="http://schemas.microsoft.com/office/drawing/2014/main" id="{E1B7835B-A672-035A-DB83-75AAE9C6AC4E}"/>
              </a:ext>
            </a:extLst>
          </p:cNvPr>
          <p:cNvSpPr/>
          <p:nvPr/>
        </p:nvSpPr>
        <p:spPr>
          <a:xfrm>
            <a:off x="1020972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Sales Representative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76EDC41A-CC67-0B7C-5486-EF92629B17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0D7AF30E-6A93-FB77-73B2-F1BF7E1348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052780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3A45289-A0EB-5C93-CA14-6D2EBE4CD7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52117779-C59A-BE7F-429F-DA9B391C94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F39374CC-A16F-5786-1056-BE778D9C89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1" name="Arrow: Up 56">
            <a:extLst>
              <a:ext uri="{FF2B5EF4-FFF2-40B4-BE49-F238E27FC236}">
                <a16:creationId xmlns:a16="http://schemas.microsoft.com/office/drawing/2014/main" id="{C76EF1ED-325C-BAEA-CAF0-F722895F2F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Arrow: Up 56">
            <a:extLst>
              <a:ext uri="{FF2B5EF4-FFF2-40B4-BE49-F238E27FC236}">
                <a16:creationId xmlns:a16="http://schemas.microsoft.com/office/drawing/2014/main" id="{5DB2F9D7-E7D4-0ED2-9032-E7A70DFD12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Arrow: Up 56">
            <a:extLst>
              <a:ext uri="{FF2B5EF4-FFF2-40B4-BE49-F238E27FC236}">
                <a16:creationId xmlns:a16="http://schemas.microsoft.com/office/drawing/2014/main" id="{3CDC45C6-B3AF-EB46-F3A5-344A5C4C6A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7917248"/>
      </p:ext>
    </p:extLst>
  </p:cSld>
  <p:clrMapOvr>
    <a:masterClrMapping/>
  </p:clrMapOvr>
  <p:transition>
    <p:fade/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F89F2-FC58-A316-7D00-86819E9D9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F9D159B2-84CF-BADB-11FA-B275FE3E63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Manual and time-consuming QA testing processes lead to delayed detection of failures and prolonged debugging times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C2524634-73B6-7BC9-726F-D6B898ECBC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9E0637C6-EF72-0DB1-54BB-1F25FA7EA9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test data generation and test completion is time-consuming and prone to errors / missed test scenarios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Collection and analysis of test log data is manual and inefficient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Failure pattern identification and root-cause analysis is complex and sometimes inaccurate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It is time-consuming to  produce actionable insights and next steps for remediation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C4719921-7A49-FE91-27E1-294EC16DAA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129D0EC4-EF79-290D-541C-099030ADF1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Generates context specific test data (tailored to user input/business logic/</a:t>
            </a:r>
            <a:r>
              <a:rPr lang="en-US" sz="900" kern="0" err="1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etc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) required for running the tests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D293C894-2AEC-2CF0-63E1-1120EA6585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01217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Collects and analyzes error data and performance metrics from test logs, failure reports, and code analysis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6B597C17-4B8E-7A7B-3C61-3611BF9CF7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D21A9C0-74CF-5006-29C7-88471532E1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68A18302-6EAB-6F75-0925-8A93185136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75007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Executes the tests automatically using the generated test data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D4EB5B24-09F3-4C6C-77DD-A8756DD8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933439B4-60C3-D376-0A0B-9CDEF73B57A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Automated QA Testing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DDD9B9D-AACC-85E6-DD5A-00EDBCD9BB40}"/>
              </a:ext>
            </a:extLst>
          </p:cNvPr>
          <p:cNvSpPr txBox="1"/>
          <p:nvPr/>
        </p:nvSpPr>
        <p:spPr>
          <a:xfrm>
            <a:off x="695994" y="1098881"/>
            <a:ext cx="7752204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the detection of failures and the generation of actionable insights for faster debugging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B02790F1-A0DF-C9ED-1FBE-920B3081C3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 Agent-driven </a:t>
            </a: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automated QA testing generates test data, identifies failure cases, and provides actionable insights for faster debugging and resolution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E769766D-3876-DFDB-44F7-AAAD9D50CE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EFE2C764-C7A7-3711-6742-D40CC14D1C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84383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Provides actionable insights for issue resolution based on the analysis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9" name="Google Shape;498;p32">
            <a:extLst>
              <a:ext uri="{FF2B5EF4-FFF2-40B4-BE49-F238E27FC236}">
                <a16:creationId xmlns:a16="http://schemas.microsoft.com/office/drawing/2014/main" id="{7ED0447C-2F81-594B-17B1-219F289C70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0" name="Google Shape;516;p32">
            <a:extLst>
              <a:ext uri="{FF2B5EF4-FFF2-40B4-BE49-F238E27FC236}">
                <a16:creationId xmlns:a16="http://schemas.microsoft.com/office/drawing/2014/main" id="{75819BD4-93C4-09C2-C22F-C0783A05E2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Team leads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FB5BBC73-6E09-048E-8DF9-7D8576B565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875258"/>
            <a:ext cx="1369774" cy="48831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Credit risk team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DBD5E105-353A-6C24-0791-99B9F1708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QA Testing teams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D0A57026-6D23-D836-EA4A-30874F67F8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Software developers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96679D1-22F6-72AA-D593-D27750EDB3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56" name="Google Shape;498;p32">
            <a:extLst>
              <a:ext uri="{FF2B5EF4-FFF2-40B4-BE49-F238E27FC236}">
                <a16:creationId xmlns:a16="http://schemas.microsoft.com/office/drawing/2014/main" id="{95181D66-ECE2-C193-BA53-79F88F3594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6CDAF843-824E-D2F3-EF61-F2D2950F2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Test Failure Correlation Rate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faster correlation of test failures through automated analysis</a:t>
            </a:r>
          </a:p>
        </p:txBody>
      </p:sp>
      <p:sp>
        <p:nvSpPr>
          <p:cNvPr id="58" name="Arrow: Up 56">
            <a:extLst>
              <a:ext uri="{FF2B5EF4-FFF2-40B4-BE49-F238E27FC236}">
                <a16:creationId xmlns:a16="http://schemas.microsoft.com/office/drawing/2014/main" id="{66764706-F53C-5F6D-23FF-DC619E2C4B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Rounded Rectangle 58">
            <a:extLst>
              <a:ext uri="{FF2B5EF4-FFF2-40B4-BE49-F238E27FC236}">
                <a16:creationId xmlns:a16="http://schemas.microsoft.com/office/drawing/2014/main" id="{76601157-0CC4-C875-C0D4-3BD112C682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10432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Failure Pattern Detection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improved accuracy and efficiency in detecting failure patterns in code</a:t>
            </a:r>
          </a:p>
        </p:txBody>
      </p:sp>
      <p:sp>
        <p:nvSpPr>
          <p:cNvPr id="60" name="Arrow: Up 56">
            <a:extLst>
              <a:ext uri="{FF2B5EF4-FFF2-40B4-BE49-F238E27FC236}">
                <a16:creationId xmlns:a16="http://schemas.microsoft.com/office/drawing/2014/main" id="{53B6C1E9-EF5C-9F3F-606C-CC8273000B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94639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Rounded Rectangle 60">
            <a:extLst>
              <a:ext uri="{FF2B5EF4-FFF2-40B4-BE49-F238E27FC236}">
                <a16:creationId xmlns:a16="http://schemas.microsoft.com/office/drawing/2014/main" id="{6FCF0C11-8ECA-4F1B-97C5-11592D1843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39160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Code Issue Identification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effectiveness in identifying bugs in the code</a:t>
            </a:r>
          </a:p>
        </p:txBody>
      </p:sp>
      <p:sp>
        <p:nvSpPr>
          <p:cNvPr id="62" name="Arrow: Up 56">
            <a:extLst>
              <a:ext uri="{FF2B5EF4-FFF2-40B4-BE49-F238E27FC236}">
                <a16:creationId xmlns:a16="http://schemas.microsoft.com/office/drawing/2014/main" id="{074E408E-E284-D6FF-21D9-3BF6DDE4AF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52756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Rounded Rectangle 62">
            <a:extLst>
              <a:ext uri="{FF2B5EF4-FFF2-40B4-BE49-F238E27FC236}">
                <a16:creationId xmlns:a16="http://schemas.microsoft.com/office/drawing/2014/main" id="{8F78CF44-E50B-21A5-DE9A-E1D09E5518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966636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Test Cycle Time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time taken to complete a testing cycle while maintaining quality</a:t>
            </a:r>
          </a:p>
        </p:txBody>
      </p:sp>
      <p:sp>
        <p:nvSpPr>
          <p:cNvPr id="64" name="Arrow: Up 56">
            <a:extLst>
              <a:ext uri="{FF2B5EF4-FFF2-40B4-BE49-F238E27FC236}">
                <a16:creationId xmlns:a16="http://schemas.microsoft.com/office/drawing/2014/main" id="{4EDAE335-34A9-EF16-12C6-2B784EC08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10259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3029186"/>
      </p:ext>
    </p:extLst>
  </p:cSld>
  <p:clrMapOvr>
    <a:masterClrMapping/>
  </p:clrMapOvr>
  <p:transition>
    <p:fade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DB84DB-C4CE-98D3-6064-670C6A130B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A47ECC3-7BEC-D82B-E9D3-2217C5C429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456F4CE-5039-B773-0160-B2AEBD1E4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0DF206E-4B25-EB55-66E5-2F1D647A603E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Automated QA Testing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5E0350B5-D9CB-950C-718F-E4D2A864AA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1AF120C6-5F7D-43C7-9D2E-83BEC40CE5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74AB89-6D49-E3F1-F7CD-6806954569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AE120CF6-CB60-67ED-D0D4-0947048605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3D82612-B66B-FB1A-17E3-DF4E45CE84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0A40636-8874-AA4B-E618-6A45A1F57C3D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70338EEE-2363-4409-9386-879368617669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58169E-19D7-8126-C548-5D0FB48C7B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9CDB8FC-9D27-A17D-9E88-8BA2FBEC7788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035AA8E5-AD4B-2074-56FD-4A57DC9B1886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9534347-B781-932F-2F58-10DE1146C5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2BA0BFE4-C3B6-BE61-39B1-A437B74F69AA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E75AE75C-A5C3-1585-FDE4-A5E722298D7C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925A2D46-4F9F-33E8-5E69-BB42BA8A3F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B72D620-B143-3C92-617D-0E243889EB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IT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B898DCA-1CF1-B15E-D3E5-904F0C94DD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E0461F6A-C739-2357-5369-0C5576B9F8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611420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the detection of failures and the generation of actionable insights for faster debugging.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0274525B-D23E-14F2-713D-E6F46EB331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Test Execution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19CCB684-3C11-0B85-C136-6D9CC60CF7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Executes the tests (unit, functional and integration) automatically using the generated test data.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5980577E-0F31-636F-6E2B-A73E25AAD3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Context-Specific Test Data Generation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404A5D86-6C86-B1BF-8D03-949F4C4E19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Generates context specific test data (tailored to user input/business logic/etc.) required for running tests.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CB42969-5257-6B8C-BED5-7CBA7DEFCD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for Business Logic or Business Logic Repository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0E400EDB-86AA-E3A9-5344-8623441068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BCB5FC3-3EC4-DA70-FEAD-DD84E40B8F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Error Data &amp; Performance Metrics Analysis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5315FA7C-75A7-C368-79D9-00469C86BE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Collects and analyzes error data and performance metrics from test logs, failure reports, and code analysis.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7B8389B1-3DAA-98DC-42B1-12136D7E5E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Pattern Detection and Correlation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C540CA9B-8DB0-7378-3374-2FA56CAADD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failure patterns and links them to probable root causes for faster debugging.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B6FC2284-4B17-496F-F41A-9396BC261C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E123B4A-2EF4-2601-D873-2746F4BCD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for Test scripts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Test Environment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E89475F2-3334-CCDE-ABB0-7061608532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0DB5F694-99CD-5CA5-931F-520D55123A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5C52FDE-CE40-CF60-2E89-9AE5FFF0A0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Historical Test Logs, Failure Reports, Code Analysis Data 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4E0EB64B-B637-11F0-B67B-1806B01671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2938CBB1-6F7A-12EB-E5A9-7196549E72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65A3357-1D8B-8FFA-E613-3FE4D7265A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Historical Test Logs, Failure Reports, Code Analysis Data 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0AE42C19-0832-49CF-CDFE-100AF83D4E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F78C386B-1AB4-CB34-8853-99C21017C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Generates Test Reports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553BE0C3-CDDC-37A6-105E-11755B4E6B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Creates detailed test reports based on the analysis.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E5AC0BCC-31BE-ECF7-D2C2-59B7985013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Actionable Insights for Issue Resolution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79D0C326-D638-FFC0-46D3-61567F747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actionable insights for issue resolution based on the analysis.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3CBB5E6-8471-BD63-C313-D2F681B5F8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9319DD28-79D6-B4F5-F29A-A6469D0C114B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722FBF14-95E7-319A-B6E7-5F16538B2365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7B2E303-5307-3981-F6BD-9816EC32BD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4D4F3C39-F083-BB22-F192-7020D675E2DD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C977FD68-59F9-EE87-5373-EAFD318B520D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BA4D04B2-60E3-B9DC-E74B-5E4C2DD22E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DFF03D0-322A-9683-4E1A-F7D331E6B8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16622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Jira/ADO/Email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BE665A4-B3C0-9489-FCE8-64BAD04AAE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6E98CC90-0436-988D-B26A-20594C2396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6C7612C6-BA44-99C9-3BDE-18D268782D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A9E725DA-86D0-48A3-F507-3353E442C3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C7332A6-3638-D4CB-A294-9E7176091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Test Failure Correlation Rate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93686FC-BBE0-8A9E-4048-32C1D1BF3B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Failure Pattern Detection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7D3419E-E608-FB28-4518-4D2F819F3E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A3A0BCB-0A5E-38EF-ECCE-27D75824A0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Code Issue Identification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9CC12F6-E814-D7C2-5CDD-BBE34D7A98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5030" y="452880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Test Cycle Time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FA68E7C8-49B0-C0A3-3E9D-61416835D4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Ensures relevant test scenarios by generating tailored data aligned with business logic.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D9936D00-355D-422F-5324-A631993C3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Accelerates QA cycles with consistent, automated test execution across environments.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402B018B-1F2B-6497-E001-E0447F054F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Surfaces key failure signals and performance bottlenecks for immediate visibility.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13661DB4-AD20-347A-7112-6B44609CCE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Produces clear, data-rich test summaries for dev, QA, and leadership stakeholders.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094968AA-AB31-905E-9CD5-B1C72727AA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prioritized recommendations to resolve defects and reduce recurrence.</a:t>
            </a:r>
          </a:p>
        </p:txBody>
      </p:sp>
      <p:sp>
        <p:nvSpPr>
          <p:cNvPr id="33" name="Text Placeholder 11">
            <a:extLst>
              <a:ext uri="{FF2B5EF4-FFF2-40B4-BE49-F238E27FC236}">
                <a16:creationId xmlns:a16="http://schemas.microsoft.com/office/drawing/2014/main" id="{6C0F0F08-0A0E-4642-845C-50AAD42E18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Connects the dots between test failures and underlying issues to speed up debugging.</a:t>
            </a:r>
          </a:p>
        </p:txBody>
      </p:sp>
    </p:spTree>
    <p:extLst>
      <p:ext uri="{BB962C8B-B14F-4D97-AF65-F5344CB8AC3E}">
        <p14:creationId xmlns:p14="http://schemas.microsoft.com/office/powerpoint/2010/main" val="1963078854"/>
      </p:ext>
    </p:extLst>
  </p:cSld>
  <p:clrMapOvr>
    <a:masterClrMapping/>
  </p:clrMapOvr>
  <p:transition>
    <p:fade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09280-6C7A-8AD1-95A2-1002F216C7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F387CB7-31ED-BAFE-A98B-75CDD74306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DAFE1B68-9869-AC93-1C81-4B0E3BDE52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8D456B5A-B9B6-E4C1-CF02-20D7824E40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DEB8E56-ACF8-214A-72AC-5063B7D0DF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1C9E2AB4-142D-6729-B183-7D2AF6486F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236F8EBE-9F5F-C635-0566-EFEC16DF6F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F7E8B2A1-B158-2450-7266-79E9867D5D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9E7D090C-55BA-CDEF-F82A-98EFC3C89F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16248688-76F0-6E12-EC2B-2742726035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70FAB25D-9661-CA3B-9CC8-B0F76D2355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               QA Testing Team, Developer Team, Team leads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B262CA5D-25AB-CFDC-6290-7ED2BC4F7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02FA3F26-51B1-4D33-0FB1-ED2390B7B2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47430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9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</a:rPr>
              <a:t>Agent to maintain version control for test data and reports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  <a:sym typeface="DM Sans Light"/>
              </a:rPr>
              <a:t>Knowledge base formats include (compiled source code, query, .txt, database, </a:t>
            </a:r>
            <a:r>
              <a:rPr lang="en-US" sz="950">
                <a:latin typeface="Segoe Sans Display" pitchFamily="2" charset="0"/>
                <a:cs typeface="Segoe Sans Display" pitchFamily="2" charset="0"/>
              </a:rPr>
              <a:t>JSON/XML</a:t>
            </a:r>
            <a:r>
              <a:rPr lang="en-US" sz="950">
                <a:latin typeface="Segoe Sans Display" pitchFamily="2" charset="0"/>
                <a:cs typeface="Segoe Sans Display" pitchFamily="2" charset="0"/>
                <a:sym typeface="DM Sans Light"/>
              </a:rPr>
              <a:t>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  <a:sym typeface="DM Sans Light"/>
              </a:rPr>
              <a:t>Integrates with QA frameworks and CI/CD tools (e.g., GitHub Actions, Azure DevOps)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  <a:sym typeface="DM Sans Light"/>
              </a:rPr>
              <a:t>Supports test script execution, failure analysis, and pattern detection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  <a:sym typeface="DM Sans Light"/>
              </a:rPr>
              <a:t>Requires access to test plans, logs, and bug history</a:t>
            </a:r>
            <a:endParaRPr lang="en-US" sz="9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9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</a:rPr>
              <a:t>Historical test logs, failure reports, code analysis data (.txt)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</a:rPr>
              <a:t>Test scripts and failure logs (TXT, XML,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</a:rPr>
              <a:t>Source code comments and annotated test results (Markdown, CSV)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50">
                <a:latin typeface="Segoe Sans Display" pitchFamily="2" charset="0"/>
                <a:cs typeface="Segoe Sans Display" pitchFamily="2" charset="0"/>
              </a:rPr>
              <a:t>DevOps pipeline artifacts (YAML, logs)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9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B1609D3-809B-CF5F-2743-637004EC54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1B1C24E-F18A-16C3-0139-12D4C8D4E2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F485A5D-C3A2-C003-C8B4-E7235269B7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FE44E36-93EB-62F0-7FE0-B621FACA4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202C9B4F-EE87-34BE-BBAC-5183EAC1C5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A38F35BB-CF4E-6DDB-559E-C69F553A06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ADD759E-B346-1C00-3DEF-D3226125EC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CC841692-6196-50F7-7BB8-4B2769D019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36013E9F-4245-002B-B841-79050B9DB5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042A015-FABB-1182-6172-BF2D77CBA6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11FA6E9-2C19-9625-1FC8-AE92B5C7C7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65147967-C579-4D0C-A31E-58E2A0BD82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396B488D-0AFC-1065-3C5F-D800A014E1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F52D7C94-86AA-7299-68E4-575B2627EB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B8860283-1B81-753A-A925-B745F823F4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3A9252AF-C6E1-6004-70DB-3BF50E6C2B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09471D64-A94D-A6E0-E281-2578CDD686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4AB14E6D-481A-668A-BF13-C294BA0A0A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B43F44FA-775E-B3F9-DBA2-E6201E3259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4425E45D-44DD-818E-8EC3-E03ECB068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82330CDF-FB11-0EF0-44B5-0A0893977A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2F23DE49-DF94-CBE4-F93A-AB5B98FA14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515685A6-04F4-3F8A-FF94-BC2CB52B39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13B6A3B1-F837-4808-CD5C-B69FA26EED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AB6B3159-568B-4BD4-74D1-61095590EC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817F955A-7CA2-CDDE-FC32-0DF7BDC476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55229B24-EEBE-6181-A146-033B4B39EC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96280A64-930C-D01A-8CC4-6C74BC6BDB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684376" y="1761689"/>
            <a:ext cx="154417" cy="134099"/>
          </a:xfrm>
          <a:prstGeom prst="rect">
            <a:avLst/>
          </a:prstGeom>
        </p:spPr>
      </p:pic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C6D1A520-B630-528F-50D3-C5608958BD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6607B99-1022-3493-A90D-94622A4CA5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B1FDA921-98B6-7900-C9D5-1AC37C43B3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843271FD-F740-5397-8B29-55DA3FA23A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CCF994F4-7CA7-B5D8-B9BA-B458217819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BDC8F745-E0E0-833A-F3F5-8699BEB00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0AB5787-B20B-3340-E3A2-25AE6B4F8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B7B5C8B1-1E66-8A98-68E5-210678BE8F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06653588-4BA1-8050-1E7C-5A80884C70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9C7930D4-E2A8-FF67-6467-B06C1C2C93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5A0421BD-7976-FE59-CC8C-A60AF1D522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43D49F0E-9FDC-9529-35AD-7DCB7CFF52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5B561345-2591-ACF9-97B9-73AC89D92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DCDF9ABB-2563-D3F0-08EB-11C156CAB6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Google Shape;163;p22">
            <a:extLst>
              <a:ext uri="{FF2B5EF4-FFF2-40B4-BE49-F238E27FC236}">
                <a16:creationId xmlns:a16="http://schemas.microsoft.com/office/drawing/2014/main" id="{A3C9DE83-E7E4-795F-DEA7-573AA61CAA9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Automated QA Testing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266B70-A39A-18DA-0C56-7F7FF5147F77}"/>
              </a:ext>
            </a:extLst>
          </p:cNvPr>
          <p:cNvSpPr txBox="1"/>
          <p:nvPr/>
        </p:nvSpPr>
        <p:spPr>
          <a:xfrm>
            <a:off x="695994" y="1098881"/>
            <a:ext cx="10349349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the detection of failures and the generation of actionable insights for faster debugging</a:t>
            </a: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497AF0D3-00D8-493A-489C-794F19D7E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170354"/>
            <a:ext cx="3705033" cy="62458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238B29B-50DE-B66B-C07F-25A7439D91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88119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FD98D3C-085F-CAAE-34C0-D5D2A4B887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84194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Root Cause Analysis (RCA) Agent</a:t>
            </a:r>
          </a:p>
        </p:txBody>
      </p:sp>
      <p:sp>
        <p:nvSpPr>
          <p:cNvPr id="23" name="Rounded Rectangle 19">
            <a:extLst>
              <a:ext uri="{FF2B5EF4-FFF2-40B4-BE49-F238E27FC236}">
                <a16:creationId xmlns:a16="http://schemas.microsoft.com/office/drawing/2014/main" id="{A7E964C5-85B4-6059-7FD6-3E0AFC9280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QA frameworks, CI/CD pipelines, and version control systems to support automated testing and failure detection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quality assurance workflows including test case generation, result analysis, bug tracking, and regression monitoring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8A15552F-0828-01FC-701E-F3F808A418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449876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3304F665-B90E-E591-0BE0-75123E0242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0E9AFB8E-537B-0EF9-026E-9D260B00F0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84FF81A-1E92-0680-5956-A7844733C2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51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397AC91C-54B0-90FB-15EA-D032800D7A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B4C20FA0-F03A-9623-9367-884465CB1B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4"/>
            <a:ext cx="1439290" cy="29249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Test Case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test cases for different scenarios)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4046AFCC-7014-063A-F0F2-60501FF083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266270"/>
            <a:ext cx="1439290" cy="24220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Test Cases Executor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(Execute test cases)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56F7BC75-00FD-B93D-25FC-A0F7B11442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526961"/>
            <a:ext cx="1439290" cy="21203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Report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execution report)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5CE6D4BD-E826-8291-491B-2BCF27232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4D67535E-A768-20A9-6D49-515977BC95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25089E69-A398-FA51-D124-B6DF3F7156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108F43D5-3704-F452-74F3-B1DEC13803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66443"/>
            <a:ext cx="1439290" cy="30537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Solution Provider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(Suggest actionable insights to dev team to resolve the bugs)</a:t>
            </a:r>
          </a:p>
        </p:txBody>
      </p:sp>
      <p:sp>
        <p:nvSpPr>
          <p:cNvPr id="59" name="Rounded Rectangle 58">
            <a:extLst>
              <a:ext uri="{FF2B5EF4-FFF2-40B4-BE49-F238E27FC236}">
                <a16:creationId xmlns:a16="http://schemas.microsoft.com/office/drawing/2014/main" id="{DA98E706-D015-56AD-F79B-CEE1C9ADBC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90307"/>
            <a:ext cx="1439290" cy="24505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Version Controller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(Maintains the analysis report using versions)</a:t>
            </a:r>
          </a:p>
        </p:txBody>
      </p:sp>
    </p:spTree>
    <p:extLst>
      <p:ext uri="{BB962C8B-B14F-4D97-AF65-F5344CB8AC3E}">
        <p14:creationId xmlns:p14="http://schemas.microsoft.com/office/powerpoint/2010/main" val="736688387"/>
      </p:ext>
    </p:extLst>
  </p:cSld>
  <p:clrMapOvr>
    <a:masterClrMapping/>
  </p:clrMapOvr>
  <p:transition>
    <p:fade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AFC69A-3DD6-5C8B-945C-ADF07E05A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6FF99E96-D969-76CB-CC26-4D8B745DB9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Manual and inconsistent management of end-user device configurations leads to performance issues, security vulnerabilities, and compliance risks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3C0D9872-66D3-46FC-CA5D-ACC875A9C3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C9636AD4-37D9-1E85-00D9-047478528C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and untimely scanning and identifying of hardware, software, and configuration issues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Outdated drivers, OS versions, and software conflicts are often overlooked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Performance bottlenecks, resource utilization issues, and network problems are not proactively addressed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Security vulnerabilities and misconfigurations pose significant risks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Inconsistent analysis of performance metrics and unauthorized changes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0FDCBD76-FD6F-9EBF-E018-B6F2590DB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9384EA37-D04E-5E3D-C057-1E84FEEA3F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Scans end-user devices, OS, network, and cloud infrastructure real-time for hardware, software, and configuration issues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E0BC910D-1FC6-62C4-7232-FF7F1C05BA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01217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Flags performance bottlenecks, resource utilization issues, network latency, and connectivity problems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8EB339B-5797-1B8F-EA9D-68C065D5BC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3962B5F1-2DFA-D968-C53E-7E8F12249E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75007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Automatically identifies outdated drivers, OS versions, software conflicts, misconfigurations, and security vulnerabilities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94663283-40A3-E0CF-2AC0-E3651740AA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169535BC-64E2-F19C-79F6-327D4430BCE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Machine Configuration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F71D7CE-8D73-7395-F439-1AD21D51B24A}"/>
              </a:ext>
            </a:extLst>
          </p:cNvPr>
          <p:cNvSpPr txBox="1"/>
          <p:nvPr/>
        </p:nvSpPr>
        <p:spPr>
          <a:xfrm>
            <a:off x="695994" y="1098881"/>
            <a:ext cx="7752204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scan and suggests optimization actions for end-user devices and cloud connections for performance, security, and compliance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03B56184-A9C0-292B-B70A-953B7B4DE3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 Agent </a:t>
            </a: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continuously scans and flags identified issues to ensure optimal performance, security, and compliance of end-user devices 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D51A4982-FD8D-C855-7708-F0D2A4FFEF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70E740C5-29B1-497E-1546-60C3BF1DB9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84383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Suggests configuration optimizations and potential cost-saving opportunities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9" name="Google Shape;498;p32">
            <a:extLst>
              <a:ext uri="{FF2B5EF4-FFF2-40B4-BE49-F238E27FC236}">
                <a16:creationId xmlns:a16="http://schemas.microsoft.com/office/drawing/2014/main" id="{2779393F-EB9F-9DDE-67C2-1F0C9E9A68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0" name="Google Shape;516;p32">
            <a:extLst>
              <a:ext uri="{FF2B5EF4-FFF2-40B4-BE49-F238E27FC236}">
                <a16:creationId xmlns:a16="http://schemas.microsoft.com/office/drawing/2014/main" id="{6AC004EE-3A51-5574-A37A-99719DA068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System administrators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1F47923B-9619-CE23-D0DC-CF7C34CE43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IT support teams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14F6FC3F-709A-F639-4FFE-2E80CD596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End-user device owners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D712CB3-D0B8-61D8-5FEA-04A229E810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56" name="Google Shape;498;p32">
            <a:extLst>
              <a:ext uri="{FF2B5EF4-FFF2-40B4-BE49-F238E27FC236}">
                <a16:creationId xmlns:a16="http://schemas.microsoft.com/office/drawing/2014/main" id="{350C54D4-5CD8-48A9-F473-3F1EB8E226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40921272-3423-5940-9289-71CD4EBE29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Device Performance Uptime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uptime through proactive optimization and issue resolution</a:t>
            </a:r>
          </a:p>
        </p:txBody>
      </p:sp>
      <p:sp>
        <p:nvSpPr>
          <p:cNvPr id="58" name="Arrow: Up 56">
            <a:extLst>
              <a:ext uri="{FF2B5EF4-FFF2-40B4-BE49-F238E27FC236}">
                <a16:creationId xmlns:a16="http://schemas.microsoft.com/office/drawing/2014/main" id="{AC3DA9D9-8275-7553-6CC6-C577662E73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Rounded Rectangle 58">
            <a:extLst>
              <a:ext uri="{FF2B5EF4-FFF2-40B4-BE49-F238E27FC236}">
                <a16:creationId xmlns:a16="http://schemas.microsoft.com/office/drawing/2014/main" id="{9EA4C1B6-9D9A-442C-3D27-A0BDC886B0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10432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Mean Time to Identify (MTTI)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lesser time taken to detect performance, security or compliance issues</a:t>
            </a:r>
          </a:p>
        </p:txBody>
      </p:sp>
      <p:sp>
        <p:nvSpPr>
          <p:cNvPr id="60" name="Arrow: Up 56">
            <a:extLst>
              <a:ext uri="{FF2B5EF4-FFF2-40B4-BE49-F238E27FC236}">
                <a16:creationId xmlns:a16="http://schemas.microsoft.com/office/drawing/2014/main" id="{7FB11E3B-87D3-E103-FCFF-01FA81EE9C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94639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Rounded Rectangle 60">
            <a:extLst>
              <a:ext uri="{FF2B5EF4-FFF2-40B4-BE49-F238E27FC236}">
                <a16:creationId xmlns:a16="http://schemas.microsoft.com/office/drawing/2014/main" id="{7175E324-E694-C190-71B6-365191700E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39160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End User Productivity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improved productivity by reduction in manual IT tickets</a:t>
            </a:r>
          </a:p>
        </p:txBody>
      </p:sp>
      <p:sp>
        <p:nvSpPr>
          <p:cNvPr id="62" name="Arrow: Up 56">
            <a:extLst>
              <a:ext uri="{FF2B5EF4-FFF2-40B4-BE49-F238E27FC236}">
                <a16:creationId xmlns:a16="http://schemas.microsoft.com/office/drawing/2014/main" id="{806BD708-4867-51F0-AC4C-602905BD65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52756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Rounded Rectangle 62">
            <a:extLst>
              <a:ext uri="{FF2B5EF4-FFF2-40B4-BE49-F238E27FC236}">
                <a16:creationId xmlns:a16="http://schemas.microsoft.com/office/drawing/2014/main" id="{0B90CEAC-8D93-8FDF-AA26-BD31F1DF63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966636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enhanced efficiency through automated scanning and optimization</a:t>
            </a:r>
          </a:p>
        </p:txBody>
      </p:sp>
      <p:sp>
        <p:nvSpPr>
          <p:cNvPr id="64" name="Arrow: Up 56">
            <a:extLst>
              <a:ext uri="{FF2B5EF4-FFF2-40B4-BE49-F238E27FC236}">
                <a16:creationId xmlns:a16="http://schemas.microsoft.com/office/drawing/2014/main" id="{CB5E185D-FB04-495A-F985-4492C61C76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10259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Google Shape;523;p32">
            <a:extLst>
              <a:ext uri="{FF2B5EF4-FFF2-40B4-BE49-F238E27FC236}">
                <a16:creationId xmlns:a16="http://schemas.microsoft.com/office/drawing/2014/main" id="{A81646B9-D6A8-E27D-8783-C3C2360987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676756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Monitors and analyzes performance metrics, unauthorized changes, and security threats to ensure compliance and security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433089089"/>
      </p:ext>
    </p:extLst>
  </p:cSld>
  <p:clrMapOvr>
    <a:masterClrMapping/>
  </p:clrMapOvr>
  <p:transition>
    <p:fade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D755D7-86B2-95A1-1C3E-8D8333A171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EB1B2D6B-6829-7054-FFB7-CBE98BD4BD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E19C6ED-D3EC-81F8-58A5-FD8713B940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EFE62B1-06F4-FB7B-5451-9197C27D491F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Machine Configuration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7419D731-999B-7BA9-A1AC-8651E18196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721D1500-0625-9E3D-31DC-B0997CF10A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2322CAB-722E-F7BE-E3D2-C3A27F85CA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8DDED32C-BA61-E549-6A89-A48A41BD6A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DF4BDA2-604D-5662-D385-B4D7B7B9B7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301B90E-C118-A59D-045A-8847088326B7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F764C9FF-17C3-D20A-B01B-D678F773957D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4CA4508-D52A-2ABB-5147-ED4D30E87B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FD16E8A-561E-FE4D-CCC4-B2D9C0FC974C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64ECECD-4140-C35A-B9CA-B6F9B964D1C1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E85607E-9A76-8C02-BBD3-221F4BA5F1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653F883-E8E1-8B9F-C756-B6467DC88319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422A62FA-87D8-0BC6-BAD0-41FD51AD5153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6607F149-6D6F-7E0A-6873-F851D0A17E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4ED4F4D-D211-C752-5A15-87CC1474E5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IT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D1E788A9-AE84-783C-866C-16BCCA5913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028D91D-CBAA-EA79-9628-432CC0842B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004375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scan and suggest optimization actions for end-user devices and cloud connections for performance, security, and compliance.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FCCDB2DA-969B-B2F7-9B4F-AC8491BCA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003393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Identification of Issues &amp; Vulnerabilities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42427E6E-20BD-EC42-F144-4229628B40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Automatically identifies outdated drivers, OS versions, software conflicts, misconfigurations, and security vulnerabilities.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4984EE4-CA09-6B6F-9137-579F97F348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003393"/>
            <a:ext cx="2572262" cy="307777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Real-Time Device &amp; Infrastructure Scanning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DC60A980-6063-382C-410E-E0144D2A10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Scans end-user devices, OS, network, and cloud infrastructure real-time for hardware, software, and configuration issues.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AF13B71-16CE-161A-17A4-43B75E196F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IT Diagnostic Tools (e.g. Endpoint Manager, SCCM, Network Monitors)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2C8F5A9B-0E79-8EDE-E428-33733190EC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958C80D9-1CC6-7111-37C1-6F2717424D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Flagging Performance &amp; Connectivity Issues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EA927551-F0D4-FE01-D4E5-6355FB4114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Flags performance bottlenecks, resource utilization issues, network latency, and connectivity problems.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AB6C9D77-4318-C775-0B51-71EA6A442B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808032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Configuration Optimization &amp; Cost-Saving Suggestions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DB6379DD-04D2-4421-D324-943D29F445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Suggests configuration optimizations and potential cost-saving opportunities.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0F6B861A-14CC-CBEB-1F10-8B2C415141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8AE13AD-9031-F372-6AEE-9851365667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Configuration Management DB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618D1827-45CF-FC51-9B64-4638549501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5EC8B2A0-B10F-A456-B469-E972D05E61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90D1E7A-86E6-8C21-0617-3E9E6BB600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IT Monitoring Tools (e.g. Device telemetry, VPN logs)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0A5BD033-23F5-5A9F-F376-F0C953A8C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0F615928-5F61-F414-BECE-C7AC50126D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04741FA-E70A-ECD0-E613-FB255194F5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IT Monitoring Tools (e.g. Device usage reports)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F3ED3B72-00E2-0483-A671-750958D74B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7022641E-41FA-EB43-A541-9D9356CF1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Alerts and Notifications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07C80BF1-BDA9-A605-C40B-48B6EB5FC6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Sends real-time alerts and contextual notifications.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61E7F00F-C051-030D-A7A8-67BE35B269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808032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Continuous Monitoring for Compliance &amp; Security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8ACA5121-92B1-C942-FC35-2F75F2554B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Monitors and analyzes performance metrics, unauthorized changes, and security threats to ensure compliance and security.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209CE38-956C-130A-00A1-F560766364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86D13F58-E86B-A08F-103F-E35E9B8AA21C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CA649B78-56D5-E4C3-CDD3-CC8EEEB0F8B0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C9C75A19-F42B-1C6F-B8C7-BD0CCA1CC2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2C62DF9-8B1E-E980-6A5A-2156E20B1C6E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6142E67E-449E-EC08-4355-7890F1C7F8E9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01D27D3-C8FA-0779-424B-1C07C6CF05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C5044D5-E62C-B0B5-6E03-B028301F3D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Endpoint Protection Tools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397A94F6-AAA7-777E-78A5-79A833055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86160348-DD0B-0290-5DCB-1F1117DBB8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A782F62-DEE3-E75A-8B8C-9555CB9959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CB62A999-0079-F1A9-D500-1E2F15EB1E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3AAB22D-D3AA-96C6-B13A-B5E818B999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Device Performance Uptime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781DA02-89D7-CC3A-E8F1-24F0946CBA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Mean Time to Identify (MTTI)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EB9D010-D7BD-EEB4-A005-D31908FB88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1D928D5-30F7-B66C-C3A0-27BDB0D6E4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End User Productivity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BE8947B-6BE3-C293-BD33-5EE04391EE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5030" y="452880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254F9C18-2D4C-63F2-7AB7-EDF620E643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Detects issues early by continuously scanning hardware and infrastructure health.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4B20C816-0716-DED2-CAF3-2FF0051F6B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Speeds up troubleshooting by automatically detecting outdated software and misconfigurations.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44C3FADA-FE3E-DDA2-DF5E-14D86230E9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Uncovers hidden bottlenecks and connectivity problems before they impact users.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BC7D36DE-DB5B-2238-B93F-86A9F0128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IT teams informed in real time, minimizing downtime and resolution delays.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DE81921E-1F97-1F4C-3C8E-FA5D4211DD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system integrity with 24/7 monitoring for unauthorized changes or threats.</a:t>
            </a:r>
          </a:p>
        </p:txBody>
      </p:sp>
      <p:sp>
        <p:nvSpPr>
          <p:cNvPr id="33" name="Text Placeholder 11">
            <a:extLst>
              <a:ext uri="{FF2B5EF4-FFF2-40B4-BE49-F238E27FC236}">
                <a16:creationId xmlns:a16="http://schemas.microsoft.com/office/drawing/2014/main" id="{996A779E-E74F-A440-165D-19187AD911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Improves device efficiency and reduces IT overhead through smart configuration insights.</a:t>
            </a:r>
          </a:p>
        </p:txBody>
      </p:sp>
    </p:spTree>
    <p:extLst>
      <p:ext uri="{BB962C8B-B14F-4D97-AF65-F5344CB8AC3E}">
        <p14:creationId xmlns:p14="http://schemas.microsoft.com/office/powerpoint/2010/main" val="3594443934"/>
      </p:ext>
    </p:extLst>
  </p:cSld>
  <p:clrMapOvr>
    <a:masterClrMapping/>
  </p:clrMapOvr>
  <p:transition>
    <p:fade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5AAC0-0541-E9B4-7811-0936520FD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24BED473-4661-0547-A66E-3F4FD72DF4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4237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1822613F-8260-27CC-6BE9-282721024B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DF6F418D-1E82-C1B3-4DF7-02B25D288D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F5131459-E50E-416C-C32E-AAA5A31E4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3075FA4A-13B1-32DF-123D-99BE9D4D50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1F0D0065-A975-3F4A-139D-A0431613A2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CE3A8304-6EE3-146C-3EB2-BC7695CE9E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096510D4-6001-1E4F-C2A3-9894E77823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849FA529-7E5C-1A29-244E-3BDB0DDA6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89909BC-0896-4815-CD8F-54123A7138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7AA8D240-1862-5BCA-D2C8-FB1768BD19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FFD9D490-A65D-B106-8A66-563B31A44F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     Compliance Team, Configuration Team, Employee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9995A805-E48D-5814-7F35-98EC432192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A4F5CA21-3E0D-CD34-D713-32C2E17E2C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4082827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4572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PII required encryption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Agent must have ability to scan and support multiple OS platforms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Integration with ITSM tools for issue logging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Knowledge base formats include (.txt, JSON/XML)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Requires device management and telemetry data access (e.g., Intune, SCCM, JAMF)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Must support vulnerability and config scan output parsing (e.g., Nessus, Qualys)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Access to device performance metrics and system health logs</a:t>
            </a:r>
            <a:endParaRPr lang="en-US" sz="9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Security Tools (inbuilt and 3rd party) – (Ex. Antivirus, anti-malware software, firewalls, encryption tools, vulnerability scanners, compliance management tools, </a:t>
            </a:r>
            <a:r>
              <a:rPr lang="en-US" sz="900" err="1">
                <a:latin typeface="Segoe Sans Display" pitchFamily="2" charset="0"/>
                <a:cs typeface="Segoe Sans Display" pitchFamily="2" charset="0"/>
              </a:rPr>
              <a:t>etc</a:t>
            </a:r>
            <a:r>
              <a:rPr lang="en-US" sz="900">
                <a:latin typeface="Segoe Sans Display" pitchFamily="2" charset="0"/>
                <a:cs typeface="Segoe Sans Display" pitchFamily="2" charset="0"/>
              </a:rPr>
              <a:t>) (.txt, JSON/XML)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User Activity logs, network and connectivity logs (.txt)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Historical Data – to identify patterns and provide insights (.txt)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Device telemetry data (CSV, JSON from Intune/SCCM)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Vulnerability scan reports (XML, CSV)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</a:rPr>
              <a:t>Configuration policies and audit logs (DOC, XLSX, JSON)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9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59525B0-710F-DA03-1FE4-8FFD340C7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636EDD99-DF8F-D69E-DF44-C856F44B7E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078C47CF-C37E-80CA-52F1-D4A56068F0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997048B-E374-C444-6EF1-7A69C66E1E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70F189B2-6AAC-F663-22DB-5006C3AA59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83230ACE-427E-0B3F-5E85-9FC472408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E1BC0EB-45A7-DC13-0E0A-75BE7209D4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4221799D-CA35-762B-9326-07440644E4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CFE9957B-7847-FEE3-B8BA-820BE7970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F283443C-83CE-B291-336D-AE4EE6C2A8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6581668-CD40-3A2D-4F80-540547DB1A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43180A4-7422-39EE-E85B-148D1CF162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61E4503C-B414-9D5D-EB63-A29236BA96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F623037F-2262-5D5D-A56D-EEE7782C0D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9A099A0D-00E1-28BF-0ED0-478168813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8E219511-4EC8-8507-6FA2-7B4925E52A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D0ED2A46-D1B9-224B-CC9C-D63053FD5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62061B80-0AC1-1AB1-2F9E-9C55ACBD72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9843CE05-743D-1E6A-1F0A-BD5E7ED787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5812A24A-F7EF-623D-0416-A8B5922E32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45112DA5-D1AC-5FC7-4AF5-F802F8A7B6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037779D-8FF4-AF42-1342-CFB07D6E9F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E8BED3F6-8B0C-3DE4-B9F3-F96B20406A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EA47136C-9027-1573-2F58-8759D0477B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4A4CB2E2-54F7-6104-D6B5-6BC1129563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D255840C-C8C2-3EED-AFE1-C76F360FD2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DA7220A-18EE-3876-245F-5C3BF8410A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E2088B47-70F0-8540-CAFE-EA7F554517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44000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853E97E1-A4CA-3424-1658-B43FDAA6A9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2F8F23BB-3969-D065-00C8-B93EEE149D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981058F3-FB2C-B290-6701-9EB96933FB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C7EC1100-AFD3-D6C4-8539-4F2A72B7AD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6056"/>
            <a:ext cx="3705033" cy="70752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device management platforms (e.g., Intune, SCCM, JAMF), vulnerability scanners, and ITSM systems for configuration visibility and optimization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device compliance workflows including telemetry ingestion, policy violation detection, and remediation recommendation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1B256C34-36A9-1984-66BE-DE804224B0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DEC7D795-F944-26EE-663E-FDF86901F5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A97E27F6-C330-8E57-0B62-290194ABDA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2BC619A1-A154-CBF4-6F86-417995BC20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38675C40-9C7E-17E8-B71E-53CA6AA29C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DD599C80-C71D-7F45-9B18-75D7D38B07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1D5C74BC-6B25-C0E8-83B5-8C432D2D8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1974DF63-A3F5-B631-4392-A9D82378E1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4E946F09-3AF6-FF48-535F-4EFF591D54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2C6E50FE-E3C7-15E0-8ECA-81A228F26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CA39937A-465C-3308-317D-B7BB5FBD0A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FD8AB282-0F12-0046-48C9-45B82493ED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5E0E9808-5A36-05D3-F1B3-C734AB0648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3DDCF3A6-03FA-24D1-FBB5-850757B814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34CCDF08-C854-DB48-EF27-3BD9B0A4BE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4"/>
            <a:ext cx="1439290" cy="32270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Device Management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and store all device information such as configuration, manufacturer, model etc.)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ED451F14-D7B3-4B93-A704-EE4CD6451E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1110"/>
            <a:ext cx="1439290" cy="308032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Tracker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(review configuration info , compare with policy to validate policy violation information)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2BA6509C-4D63-D49E-2F98-7836912728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205916B8-2E4C-CE46-6560-EE7EB663AC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03143304-06CA-5E3C-92A2-C583CF00C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DB277E61-5979-DA60-3E6A-D7E6A14261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50693"/>
            <a:ext cx="1439290" cy="313789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Device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device performance using required parameters to suggest optimization actions)</a:t>
            </a:r>
          </a:p>
        </p:txBody>
      </p:sp>
      <p:sp>
        <p:nvSpPr>
          <p:cNvPr id="2" name="Google Shape;163;p22">
            <a:extLst>
              <a:ext uri="{FF2B5EF4-FFF2-40B4-BE49-F238E27FC236}">
                <a16:creationId xmlns:a16="http://schemas.microsoft.com/office/drawing/2014/main" id="{70A35283-3C8C-DB18-43E4-01AFE3A8FF4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Machine Configuration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E317F10-2139-2A48-77FE-A7EB8EEE2451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scan and suggests optimization actions for end-user devices and cloud connections for performance, security, and compliance</a:t>
            </a:r>
          </a:p>
        </p:txBody>
      </p:sp>
      <p:sp>
        <p:nvSpPr>
          <p:cNvPr id="40" name="Rounded Rectangle 39">
            <a:extLst>
              <a:ext uri="{FF2B5EF4-FFF2-40B4-BE49-F238E27FC236}">
                <a16:creationId xmlns:a16="http://schemas.microsoft.com/office/drawing/2014/main" id="{94BD974D-4CA2-BEEF-A61B-3CB8FD3E6F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996943"/>
            <a:ext cx="1439290" cy="313789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Recommendatory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(Suggest configuration / trouble shooting steps based on analysis/violation report)</a:t>
            </a:r>
          </a:p>
        </p:txBody>
      </p:sp>
    </p:spTree>
    <p:extLst>
      <p:ext uri="{BB962C8B-B14F-4D97-AF65-F5344CB8AC3E}">
        <p14:creationId xmlns:p14="http://schemas.microsoft.com/office/powerpoint/2010/main" val="2636099362"/>
      </p:ext>
    </p:extLst>
  </p:cSld>
  <p:clrMapOvr>
    <a:masterClrMapping/>
  </p:clrMapOvr>
  <p:transition>
    <p:fade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43CD90-7594-494F-9963-09A7C010BD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E3902C62-4211-FF4D-F8CF-59BBDD55E2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The BRD/PRD documentation processes are manual, inconsistent, and time-consuming 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9126BFA5-5016-BD47-BC75-07D17F26E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18D47F4F-F6D5-82A8-D856-F9A21D3CA5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Manually gather business needs and objectives from stakeholders, which is time-consuming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Analysis of user stories, market research, and competitive analysis to identify requirements is complex and prone to errors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Inconsistent information structuring information into standardized templates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Manual, inefficient creation of comprehensive sections for scope, features, user flows, acceptance criteria, and technical specifications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D450B7C4-9CA8-9561-D48E-3D6AACD383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4B2645F3-7296-4B25-D587-7247ABE16A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Gathers business needs and objectives from stakeholder interviews, workshops, and existing documentation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13CA6AF2-EF99-52C2-6C24-F4D33914BC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01217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Structures information into a standardized BRD/PRD/etc.. template, ensuring clarity and consistency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69F624C-01E6-DD74-EC9E-C22692CF7B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A99E2D41-2B6E-1493-C922-9A9DC3B21D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75007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Analyzes user stories, market research, and competitive analysis to identify product/project/ business requirements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01D43569-7360-4A00-B747-E7C5F23CD9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9AB1C7E6-7815-79EB-A89D-6857619380B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Project Manager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BA95BEB-0DD8-9F6C-02BC-11493D715B58}"/>
              </a:ext>
            </a:extLst>
          </p:cNvPr>
          <p:cNvSpPr txBox="1"/>
          <p:nvPr/>
        </p:nvSpPr>
        <p:spPr>
          <a:xfrm>
            <a:off x="695994" y="1098881"/>
            <a:ext cx="7752204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standardized BRD and PRD creation for clarity, consistency, and stakeholder alignment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8B1452C3-A13A-A0D4-6238-89DDCDEEE3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AI Agent creates standardized BRDs/PRDs, fostering clear, consistent, and actionable project requirements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48CE5414-7DB0-3143-A3A1-138DE85A62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4DD698F6-932B-04D0-2053-A5A9BDB265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84383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Automatically generates sections for scope, features, user flows, acceptance criteria, technical specifications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9" name="Google Shape;498;p32">
            <a:extLst>
              <a:ext uri="{FF2B5EF4-FFF2-40B4-BE49-F238E27FC236}">
                <a16:creationId xmlns:a16="http://schemas.microsoft.com/office/drawing/2014/main" id="{2482A23B-A404-2679-7067-1963F1F6F6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0" name="Google Shape;516;p32">
            <a:extLst>
              <a:ext uri="{FF2B5EF4-FFF2-40B4-BE49-F238E27FC236}">
                <a16:creationId xmlns:a16="http://schemas.microsoft.com/office/drawing/2014/main" id="{1E82B500-BB15-05B3-D165-0EF4E7FBD0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Business analysts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5C515E5C-CE70-5A6D-9565-212FD98426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Project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62C745E9-4EEB-78CC-0E37-CA0C30D303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Product managers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5D66FDC-6044-16CC-8B7B-36A470C1D9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56" name="Google Shape;498;p32">
            <a:extLst>
              <a:ext uri="{FF2B5EF4-FFF2-40B4-BE49-F238E27FC236}">
                <a16:creationId xmlns:a16="http://schemas.microsoft.com/office/drawing/2014/main" id="{829CC618-691C-373D-D03C-DA01AA8128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7404B6AD-4095-1B34-3097-16AC5B3703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4"/>
            <a:ext cx="2790518" cy="41164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Reduced Document Creation Time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faster creation of BRDs and PRDs through automation</a:t>
            </a:r>
          </a:p>
        </p:txBody>
      </p:sp>
      <p:sp>
        <p:nvSpPr>
          <p:cNvPr id="58" name="Arrow: Up 56">
            <a:extLst>
              <a:ext uri="{FF2B5EF4-FFF2-40B4-BE49-F238E27FC236}">
                <a16:creationId xmlns:a16="http://schemas.microsoft.com/office/drawing/2014/main" id="{6512FFB2-4B6B-17C9-73AE-A3C5FC1F35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29724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Google Shape;523;p32">
            <a:extLst>
              <a:ext uri="{FF2B5EF4-FFF2-40B4-BE49-F238E27FC236}">
                <a16:creationId xmlns:a16="http://schemas.microsoft.com/office/drawing/2014/main" id="{5970BF1E-F40E-7B2A-9024-B705DB6B00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676756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Facilitates collaboration and feedback from stakeholders through version control and commenting features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815A15D1-6F14-1858-BEEE-760FC189A4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711902"/>
            <a:ext cx="2790518" cy="41164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Document Consistency and Quality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higher consistency and quality of documents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2B6841A8-31BB-D76D-FE8C-5D734D3B3C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77988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76111CCE-970A-93D0-D71C-AEF86819A3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207274"/>
            <a:ext cx="2790518" cy="41164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Enhanced Stakeholder Alignment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alignment on requirements through structured and clear documentation</a:t>
            </a:r>
          </a:p>
        </p:txBody>
      </p:sp>
      <p:sp>
        <p:nvSpPr>
          <p:cNvPr id="46" name="Arrow: Up 56">
            <a:extLst>
              <a:ext uri="{FF2B5EF4-FFF2-40B4-BE49-F238E27FC236}">
                <a16:creationId xmlns:a16="http://schemas.microsoft.com/office/drawing/2014/main" id="{BD84D916-529C-0047-92DC-59CA5116E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27525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3865E9E0-37DA-3B4A-7705-904B26DF69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4188771"/>
            <a:ext cx="2790518" cy="41164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Accelerated Product Development Lifecycle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through efficient requirements gathering &amp; documentation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F7C17C29-E1E6-0879-1271-67C543294B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25675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13022049-276C-7716-8E30-2D230064B3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695797"/>
            <a:ext cx="2790518" cy="41164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Ambiguity/Scope Creep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ambiguity/scope creep due to detailed &amp; accurate documentation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C9466865-0532-C739-3AC9-765FA6DD61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763777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715685"/>
      </p:ext>
    </p:extLst>
  </p:cSld>
  <p:clrMapOvr>
    <a:masterClrMapping/>
  </p:clrMapOvr>
  <p:transition>
    <p:fade/>
  </p:transition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A23D2-B4A8-5AD3-6478-23045885E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D534B6F5-36FA-7DA1-E501-13BDF5D7FD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E51A737-73C6-080E-661A-3DCBFBAEB1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5B646A3-AE2B-1497-D008-52088AD88CDA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Project Manager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62C510D7-19EA-8936-096D-A313436827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48E3DE9C-BCBC-BC86-C1C1-A4FC5DEF3C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A03CBC8-6D19-FD5B-A94C-FB779D4F71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FA9D2474-9F8A-0439-5C29-0BA0D10F3B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5549A48-1FC3-2601-3C2A-AF4190E65F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3BC7566-2D73-D621-AECA-7325672695AB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8FA07994-ECB2-A177-AC12-E810CBE77F0E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624C580-408F-8AE0-4E04-3C94C33D16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B381742-A489-4451-291D-E75CB9BF2A8A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FF1FE71-9AFD-132B-09D3-E3A045B5136F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1CD568-9075-6E95-318C-79D1AA756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14BB7EA-5ACF-A0EF-02BE-86BE6DB46B6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0CD8DB4A-016C-F2DF-7655-44CD25CBA1C6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B8C63BFA-B80F-2DCF-3EBF-4799EA30BC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C27AA2-E496-D766-373B-2F11C5A366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IT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E419C2C1-27F6-D811-C5DB-CCBCC62611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11BFDAE4-5239-2BB1-1450-C67B68BEA8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837316"/>
              </p:ext>
            </p:extLst>
          </p:nvPr>
        </p:nvGraphicFramePr>
        <p:xfrm>
          <a:off x="316788" y="1608472"/>
          <a:ext cx="1907446" cy="36810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standardized BRD and PRD creation for clarity, consistency, and stakeholder alignment.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E1D6ED2C-D6D4-A142-E9BF-284B90ED3D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4813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Analyzing User Stories &amp; Market Research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3A4F9BC3-7BB9-EFB1-F08E-50529CDCE6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Analyzes user stories, market research, and competitive analysis to identify product/project/ business requirements.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05758070-7551-4F69-FF6A-301A7662B1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994249"/>
            <a:ext cx="2572262" cy="307777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Gathering Business Needs from Stakeholders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B93ED822-82F1-ED49-814A-24CEBD4D58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Gathers business needs and objectives from stakeholder interviews, workshops, and existing documentation.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964247A-4CF0-08A3-B7B6-8D0A5CAD02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77723"/>
            <a:ext cx="2199820" cy="49757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for Business Needs or Access to Business Context (e.g. Meeting transcripts, CRM)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14621E50-CC8B-DFDF-6D9A-B6E70F4707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AEA6A42-92F9-C875-5023-79009BE3C1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994249"/>
            <a:ext cx="2698090" cy="307777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Structuring Information into BRD/PRD Templates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911E36C2-4DD5-B383-EDEA-C26AFF5201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Structures information into a standardized BRD/PRD/etc.. template, ensuring clarity and consistency.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0806F0D1-4E74-7A51-E8DC-88F273A7B5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808032"/>
            <a:ext cx="2572262" cy="307777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Automated Generation of Scope, Features, &amp; Specs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F6F04CD-72F0-C545-9FF5-789D611319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Automatically generates sections for scope, features, user flows, acceptance criteria, technical specifications.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9878730B-432A-160E-0BD9-195467EBEB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032E717-450C-CC1C-20AC-3A52858DE4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External Research Reports via User Input or API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Project Management Tool (ADO)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2CADAC92-A19C-DC68-1EAD-51343390D2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06B545AF-BDA2-5325-4337-8C703CB174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16B0F6-F074-12CD-C1C6-AC452768D1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Provided standard templates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AFA787E5-332A-28BE-B837-CD9A128843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3ED0B9C6-ED2C-BAE2-9DC4-56BAEFB47A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99A4E3C-463C-383E-533F-C0816C4F1D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03798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Provided standard templates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8112DD7F-3530-647A-F3EA-72FBC03F57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C21D23B1-91D3-7308-97A6-34C80D5BFC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Finalize and share documents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30EF395F-123D-D394-637C-6A2A10BF37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Prepares polished, ready-to-share documentation.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E615002C-CBE2-1707-1DB8-31E48410CE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884976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Facilitating Collaboration &amp; Feedback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4C8CD8F1-B2E2-1F2C-E923-EFF7822182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Facilitates collaboration and feedback from stakeholders through version control and commenting features.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00CEDDE2-0FFC-DC4D-3424-C545FAF4A2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ACE61438-7011-5B2B-54A1-73D7B443E8BE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5D201599-EAE7-EA01-53BF-90D6FD6C0D27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F8AA5CFA-5E2B-49C6-CD6E-DF806A10C8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CC6F72D-D9BB-7617-D59A-4B1E54F37A8D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61A9C615-A78F-00A7-AC1F-924C73F60CB8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5A8C8D77-BF31-9F39-D796-CC7DFA82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4B423D5-C0C1-29D5-9C92-3043CE8E97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0C4884FB-F093-367A-ABF7-DC3E95622E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84DA426E-9382-589D-2888-411AC94566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59DE2BC-5E8E-4604-A9DB-47920DC53F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4712AE44-5584-3ADF-BD54-62BC5CF1E1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B1868AD-A41E-E224-8407-6839BE2EBF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Enhanced Stakeholder Alignment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4683664-C3B2-8D21-8598-7B123DA73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Ambiguity/Scope Creep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62F1CE0-8D9B-D364-4A05-CD19266810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015293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3F54FF0-C3C7-2BE4-FCCB-3C811F841E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Accelerated Product Development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A0FBE7E-C14F-D46E-F7FA-5549BA063D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079579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Reduced Document Creation Time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FFFA015-6F72-B0A0-0A81-561D4D40A5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366350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Document Consistency &amp; Quality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97A67483-C60B-ED9F-D2F6-FE1448504F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30118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E1F3B281-1F69-DEFF-07DC-9DB3B7E790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Reduces time spent on manual stakeholder interviews by consolidating and structuring inputs automatically.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AD674F88-0D73-C0F9-A54F-10A3938871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Improves requirement quality by identifying trends, gaps, and user needs from historical and external sources.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4AA0166E-4F35-8342-8340-2CE52B170B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consistency and completeness in documentation using standardized formats.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54CAF5C7-CEB3-1C8C-BD6E-33D06D93C7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ready-to-share, professional-grade documents quickly—reducing delays in development cycles.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EDF85651-62AF-5928-0430-4EFD87EDBD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Streamlines versioning and feedback collection for better stakeholder alignment and fewer revisions.</a:t>
            </a:r>
          </a:p>
        </p:txBody>
      </p:sp>
      <p:sp>
        <p:nvSpPr>
          <p:cNvPr id="35" name="Text Placeholder 11">
            <a:extLst>
              <a:ext uri="{FF2B5EF4-FFF2-40B4-BE49-F238E27FC236}">
                <a16:creationId xmlns:a16="http://schemas.microsoft.com/office/drawing/2014/main" id="{857F5DA2-BC74-E93E-79A5-E11CECA609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Accelerates documentation by instantly generating core requirement components, reducing manual drafting.</a:t>
            </a:r>
          </a:p>
        </p:txBody>
      </p:sp>
    </p:spTree>
    <p:extLst>
      <p:ext uri="{BB962C8B-B14F-4D97-AF65-F5344CB8AC3E}">
        <p14:creationId xmlns:p14="http://schemas.microsoft.com/office/powerpoint/2010/main" val="798542972"/>
      </p:ext>
    </p:extLst>
  </p:cSld>
  <p:clrMapOvr>
    <a:masterClrMapping/>
  </p:clrMapOvr>
  <p:transition>
    <p:fade/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78C1CA-B176-A5E6-B6A6-62FC24AECF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38B2C8D-C952-4D98-751C-B4CDCE7BD4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74716" y="5436574"/>
            <a:ext cx="918672" cy="142631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9465FF3A-A1E8-4FB3-665E-0F5654120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9ECB1F37-C870-AEEB-C345-257ACE8023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7A24820-01E1-B51A-4040-1EDE937765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FF208982-430A-6746-0CAD-8D3C8E5AA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9240EAA9-554B-DDE0-34D9-C0248EE2C9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67E51E95-7B42-7296-3390-25D27D04CA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1D2888EB-8C84-B582-84D7-BBA90388D7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5192B38-D008-5448-A24F-DA30ACCDF3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1919F12-949B-E296-C8C3-89ADD03F50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5F75A134-BCCA-2C50-6E2A-92869E11D2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6470A4C3-7EA6-FAB8-97EB-628C63117E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3772609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7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Must connect with existing project management tools, document management systems, and automation engines (e.g. ADO, JIRA, Confluence)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Maintain version control and audit trails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Knowledge base formats include (.mp3, .txt, PDF, SharePoint, Docs, PPT, Excel, .msg, JSON/XML)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Requires integration with productivity tools (e.g., SharePoint, ADO,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Must support ingestion of business requirement inputs from stakeholder interviews/docs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</a:rPr>
              <a:t>LLM should map inputs to BRD/PRD templates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7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7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Project Details </a:t>
            </a:r>
            <a:r>
              <a:rPr lang="en-US" sz="750">
                <a:latin typeface="Segoe Sans Display" pitchFamily="2" charset="0"/>
                <a:cs typeface="Segoe Sans Display" pitchFamily="2" charset="0"/>
              </a:rPr>
              <a:t>(.txt, JSON/XML)</a:t>
            </a:r>
            <a:endParaRPr lang="en-US" sz="7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– </a:t>
            </a:r>
            <a:r>
              <a:rPr lang="en-US" sz="750">
                <a:latin typeface="Segoe Sans Display" pitchFamily="2" charset="0"/>
                <a:cs typeface="Segoe Sans Display" pitchFamily="2" charset="0"/>
              </a:rPr>
              <a:t>(.mp3, .txt, PDF, Docs, PPT, Excel, .msg,)</a:t>
            </a:r>
            <a:endParaRPr lang="en-US" sz="7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Secondary Data - </a:t>
            </a:r>
            <a:r>
              <a:rPr lang="en-US" sz="750">
                <a:latin typeface="Segoe Sans Display" pitchFamily="2" charset="0"/>
                <a:cs typeface="Segoe Sans Display" pitchFamily="2" charset="0"/>
              </a:rPr>
              <a:t>user stories, market research, competitive analysis to identify requirements (.txt, PDF, Docs, PPT, Excel, JSON/XML)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Standard BRD/PRD templates (Excel)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HITL (.txt, .msg)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Stakeholder notes and transcripts (TXT, DOCX)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Previous BRDs/PRDs (DOCX, PDF,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750">
                <a:latin typeface="Segoe Sans Display" pitchFamily="2" charset="0"/>
                <a:cs typeface="Segoe Sans Display" pitchFamily="2" charset="0"/>
                <a:sym typeface="DM Sans Light"/>
              </a:rPr>
              <a:t>Document templates and formatting rules (DOCX, JSON)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BF9E3DF-7431-D554-AB4A-7ADDA78102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53CCD3D-3C3E-C134-395B-B71A2D17A2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364BCFB-657A-6A87-28FC-1E3A4062B8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67A15CB-3C40-9173-0321-AA3A38F754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3170B9BD-492C-A957-D690-2CD44220DD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D1715B5A-FD2B-99D8-2001-D791CEF9F3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75042D5-01B3-C3C9-1CBE-F6C9C48FEF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FE2020BF-A880-F5F7-CF18-64694DF3B1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9C73D922-DBEA-77AF-EA4A-965E850F19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756A42F-07FB-FCDA-1029-013611F7E3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4DD8C0E-B0D0-363C-1814-ECC0384DC2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18C5B926-7EA4-F24F-BB97-F1B7F5F11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E81BE422-83E2-5923-2438-2882ADF6C4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8FF2C6E-201E-2A97-6F95-C53692E95C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4E93E54F-A15D-2841-0EF7-9F14956683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C2F1F44C-0FE8-188B-5BA0-F1C6C09CD6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603A5163-B6CD-7AAE-5F5B-2D4BE4AE62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A98E2C5B-799D-4C95-53DE-5AC1CAC6CE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B06BA1F4-1108-A6D8-A2AC-A083027FE2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73085B86-76B7-5DE2-CE71-96367966C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3FF60617-C41A-8704-5C9C-6D12AD0B0C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4406D6E-AED6-EEF5-507B-0DC8102E76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DD4FCE91-DCF0-6E47-3BB4-A61F13EC0C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81194E43-F431-EE1A-EF92-7278FB8865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FF59833B-5196-C808-70EB-DB6F698F13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63968262-B6B8-6DC8-6C87-90762CAFA0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A88FE014-A49A-FAE2-7BE5-F649BA199A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3A1E379-531E-DA62-BD33-CF190DA317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6A330C17-5776-8AEB-9436-B4F4B6B5FA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IT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8448D40E-CA79-6409-2F17-2F974D47E94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Project Manager </a:t>
            </a: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72D1F3-E044-7BDE-841E-1537001699CD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standardized BRD and PRD creation for clarity, consistency, and stakeholder alignment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6DE6267-94FC-5D2B-0747-B23164588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886F84D5-C98D-90B8-F244-AF0C34F479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DB62AD23-A5A6-732F-CD0C-A562CD5300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2D98B3EF-DEF9-9B7F-ED85-C298931379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F7A86548-A7DD-C371-DDB6-0704AE8A8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E84002AF-132D-D5C9-6AE8-CDF21C759B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3AF9E3FE-79DF-82DE-0CD8-1A6631AF96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B8D5B590-C66D-C5F6-0B98-9EBA70ECC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A3AD938-9BDC-3540-2B90-5B21DF496D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740AD185-8D35-8BB7-EF37-78251800E9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BCE3F4D3-0188-2F5C-A298-7C364F7B18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8A27461B-8FC7-67CC-2C49-3291C37327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775CD256-6735-A6A2-AA74-D90E58241E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0A94A75-9E12-4541-D8FD-C3C1C60D71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Project Manager, Business Manager, Product Manager 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F4E5AF48-04E4-A5E1-36C6-868F1F9100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469162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74ADE56F-66EE-CF6A-1060-2AB8C39C96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456390"/>
            <a:ext cx="3705033" cy="338554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C0F879A-097E-A20F-6EE5-4109A0B2C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456390"/>
            <a:ext cx="128779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235C00C-425B-E003-3127-8BEA3C12F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489168"/>
            <a:ext cx="2298101" cy="21775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Management Summary Creation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AAB8B74D-D85E-8AAF-4F7A-CD8107398F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6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project management systems (e.g., ADO, JIRA), document repositories (e.g., SharePoint, Confluence), and meeting data sources for requirement capture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6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business analysis workflows including stakeholder input gathering, version-controlled BRD/PRD generation, and document review cycles</a:t>
            </a:r>
            <a:endParaRPr lang="en-GB" sz="6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347291DF-31EB-C95F-9AA1-E53C907F49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35394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421EF51D-7806-07DE-9880-3C69234F97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060361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7A30B2D4-84E8-F346-B31E-2C9E5794CA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26290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5A2B680B-5C30-06C2-E11D-E1FCE9AC6E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1"/>
            <a:ext cx="1439290" cy="42225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Requirement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Analyze and identifies necessary information to generate BRD/PRD document to fit in the given template)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0B5DB5F0-1025-395F-65D9-F4B4875F5B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434842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Document Creator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BRD/PRD document in required template with gathered data)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A701A43B-D2AA-F35E-01ED-67733133C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9426"/>
            <a:ext cx="1439290" cy="38372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Feedback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user feedback and share insights to stakeholders)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20A9F2CD-0678-3B38-A8B6-B5D5825524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37232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348BD1F2-AF57-49E1-B423-9F65FB0263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06485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A072F593-24BB-2F9C-59DE-28D9172D39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647705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2264316966"/>
      </p:ext>
    </p:extLst>
  </p:cSld>
  <p:clrMapOvr>
    <a:masterClrMapping/>
  </p:clrMapOvr>
  <p:transition>
    <p:fade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BDE5FF"/>
            </a:gs>
            <a:gs pos="82000">
              <a:srgbClr val="D8F0FF"/>
            </a:gs>
            <a:gs pos="56000">
              <a:srgbClr val="F1FAFF"/>
            </a:gs>
            <a:gs pos="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ED81088-9483-DB4C-ACA0-D0F6B43616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1">
            <a:extLst>
              <a:ext uri="{FF2B5EF4-FFF2-40B4-BE49-F238E27FC236}">
                <a16:creationId xmlns:a16="http://schemas.microsoft.com/office/drawing/2014/main" id="{FBA4C19E-95D6-C87B-F300-B5D1B59BF5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647" y="167259"/>
            <a:ext cx="10579227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600" b="1" kern="1200">
                <a:solidFill>
                  <a:schemeClr val="tx1"/>
                </a:solidFill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28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Organization Framework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E81A4F-DA95-22F0-6943-ABA2DBC34C9F}"/>
              </a:ext>
            </a:extLst>
          </p:cNvPr>
          <p:cNvSpPr txBox="1"/>
          <p:nvPr/>
        </p:nvSpPr>
        <p:spPr>
          <a:xfrm>
            <a:off x="806489" y="704009"/>
            <a:ext cx="1019154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A discoverability framework to help you immediately find the most relevant Agent scenarios by function and subfunction ​</a:t>
            </a:r>
          </a:p>
        </p:txBody>
      </p: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29EB95B8-169B-BE0D-8458-374615B25F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75008" y="1130680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99" name="Rounded Rectangle 4">
            <a:extLst>
              <a:ext uri="{FF2B5EF4-FFF2-40B4-BE49-F238E27FC236}">
                <a16:creationId xmlns:a16="http://schemas.microsoft.com/office/drawing/2014/main" id="{596C6089-5BBF-B5CD-4C52-69D965BA62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75007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00" name="Picture 99">
            <a:extLst>
              <a:ext uri="{FF2B5EF4-FFF2-40B4-BE49-F238E27FC236}">
                <a16:creationId xmlns:a16="http://schemas.microsoft.com/office/drawing/2014/main" id="{A0D756A6-6BFC-FD9A-FBBC-53AFD60846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46" r="41466" b="4345"/>
          <a:stretch/>
        </p:blipFill>
        <p:spPr>
          <a:xfrm>
            <a:off x="255276" y="120887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01" name="Google Shape;1447;p223">
            <a:extLst>
              <a:ext uri="{FF2B5EF4-FFF2-40B4-BE49-F238E27FC236}">
                <a16:creationId xmlns:a16="http://schemas.microsoft.com/office/drawing/2014/main" id="{378F9197-0D58-2558-A902-5BCA16F5D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06614" y="2675333"/>
            <a:ext cx="1299139" cy="478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Customer</a:t>
            </a:r>
            <a:b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</a:b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Service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02" name="Google Shape;1447;p223">
            <a:extLst>
              <a:ext uri="{FF2B5EF4-FFF2-40B4-BE49-F238E27FC236}">
                <a16:creationId xmlns:a16="http://schemas.microsoft.com/office/drawing/2014/main" id="{B9D6AADF-7592-8B64-9466-BF2F99DD2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96824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Self-help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 Support assignment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Issue diagnosis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Problem resolution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Continuous improvement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E9443EF2-2FB3-35FB-ED92-3DE44E735F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26735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7E92D0F2-1108-85EA-AC42-C8D24BB66B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888279" y="1130679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05" name="Rounded Rectangle 4">
            <a:extLst>
              <a:ext uri="{FF2B5EF4-FFF2-40B4-BE49-F238E27FC236}">
                <a16:creationId xmlns:a16="http://schemas.microsoft.com/office/drawing/2014/main" id="{AC8C3AF9-BC00-AD5F-1E81-5AFE0B5765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888279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315255D3-ACFE-E6BC-3469-C4E1DF28E9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28" r="20428"/>
          <a:stretch/>
        </p:blipFill>
        <p:spPr>
          <a:xfrm>
            <a:off x="1968548" y="120887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07" name="Google Shape;1447;p223">
            <a:extLst>
              <a:ext uri="{FF2B5EF4-FFF2-40B4-BE49-F238E27FC236}">
                <a16:creationId xmlns:a16="http://schemas.microsoft.com/office/drawing/2014/main" id="{B85DFE7D-C4C0-3AD2-2248-8B5CCADDB8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18219" y="2825794"/>
            <a:ext cx="1299139" cy="2535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n-US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 kumimoji="0" sz="1600" b="1" i="0" u="none" strike="noStrike" kern="0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Sales</a:t>
            </a:r>
          </a:p>
        </p:txBody>
      </p:sp>
      <p:sp>
        <p:nvSpPr>
          <p:cNvPr id="108" name="Google Shape;1447;p223">
            <a:extLst>
              <a:ext uri="{FF2B5EF4-FFF2-40B4-BE49-F238E27FC236}">
                <a16:creationId xmlns:a16="http://schemas.microsoft.com/office/drawing/2014/main" id="{CD2BAF87-C4F0-9296-3F62-3A44B42A58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08429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Customer self-service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Lead generation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Customer engagement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Negotiations &amp; closing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Post-sale follow-up &amp; upsell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Sales analysis &amp; forecasting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ADB20A55-52F1-A53B-8E97-2D1A0E2BB1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238340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FCB5E77A-E313-3ECB-8486-D3AD632BA3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01551" y="1130678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11" name="Rounded Rectangle 4">
            <a:extLst>
              <a:ext uri="{FF2B5EF4-FFF2-40B4-BE49-F238E27FC236}">
                <a16:creationId xmlns:a16="http://schemas.microsoft.com/office/drawing/2014/main" id="{39B61DDD-7B6F-BE00-0A75-633A347E18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601551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12" name="Picture 111">
            <a:extLst>
              <a:ext uri="{FF2B5EF4-FFF2-40B4-BE49-F238E27FC236}">
                <a16:creationId xmlns:a16="http://schemas.microsoft.com/office/drawing/2014/main" id="{F041CA44-6710-B4EB-321D-23B801BBDE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5" r="20795"/>
          <a:stretch/>
        </p:blipFill>
        <p:spPr>
          <a:xfrm>
            <a:off x="3681820" y="1208876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13" name="Google Shape;1447;p223">
            <a:extLst>
              <a:ext uri="{FF2B5EF4-FFF2-40B4-BE49-F238E27FC236}">
                <a16:creationId xmlns:a16="http://schemas.microsoft.com/office/drawing/2014/main" id="{A2D7F0CD-2924-B99E-E8B2-28C33803E1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733156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Marketing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14" name="Google Shape;1447;p223">
            <a:extLst>
              <a:ext uri="{FF2B5EF4-FFF2-40B4-BE49-F238E27FC236}">
                <a16:creationId xmlns:a16="http://schemas.microsoft.com/office/drawing/2014/main" id="{DC3808CC-A233-4B12-36A6-A02042E2D2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723366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Customer insights &amp; strategy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Demand generation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Content creation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Campaign execution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Predictive analysis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Personalization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Sales enablement &amp; recommendation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5AB3BB5-179E-9BC2-FA43-9199DF069C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3953277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761B839B-C64E-E92B-6EF3-4EB1A26B4F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314822" y="1130678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17" name="Rounded Rectangle 4">
            <a:extLst>
              <a:ext uri="{FF2B5EF4-FFF2-40B4-BE49-F238E27FC236}">
                <a16:creationId xmlns:a16="http://schemas.microsoft.com/office/drawing/2014/main" id="{B7EDF137-841C-600B-5D67-3CBD05BB69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314823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18" name="Picture 117">
            <a:extLst>
              <a:ext uri="{FF2B5EF4-FFF2-40B4-BE49-F238E27FC236}">
                <a16:creationId xmlns:a16="http://schemas.microsoft.com/office/drawing/2014/main" id="{11B32C80-6120-B623-1566-161FB3138F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63" r="21163"/>
          <a:stretch/>
        </p:blipFill>
        <p:spPr>
          <a:xfrm>
            <a:off x="5395092" y="1208875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19" name="Google Shape;1447;p223">
            <a:extLst>
              <a:ext uri="{FF2B5EF4-FFF2-40B4-BE49-F238E27FC236}">
                <a16:creationId xmlns:a16="http://schemas.microsoft.com/office/drawing/2014/main" id="{549E8865-DD07-74AD-8BC9-4297D29BD8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46430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Finance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20" name="Google Shape;1447;p223">
            <a:extLst>
              <a:ext uri="{FF2B5EF4-FFF2-40B4-BE49-F238E27FC236}">
                <a16:creationId xmlns:a16="http://schemas.microsoft.com/office/drawing/2014/main" id="{3B63E3B9-5875-81F6-5F81-9E44384D01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36640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Quote to cash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Record to report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Tax &amp; treasury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Planning &amp; analysis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Risk management and compliance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Procure-to-pay</a:t>
            </a: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DBBC2D46-541B-5752-0DBE-2DECBBAA98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666551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FE8A86D-3208-812D-4FC4-61CFA3B13D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7028095" y="1130677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23" name="Rounded Rectangle 4">
            <a:extLst>
              <a:ext uri="{FF2B5EF4-FFF2-40B4-BE49-F238E27FC236}">
                <a16:creationId xmlns:a16="http://schemas.microsoft.com/office/drawing/2014/main" id="{3E5A69FE-9A2D-ABB2-DDC5-1052E062D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28095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24" name="Picture 123">
            <a:extLst>
              <a:ext uri="{FF2B5EF4-FFF2-40B4-BE49-F238E27FC236}">
                <a16:creationId xmlns:a16="http://schemas.microsoft.com/office/drawing/2014/main" id="{718323B7-B30E-29CB-6153-395586FDB6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15" r="20615"/>
          <a:stretch/>
        </p:blipFill>
        <p:spPr>
          <a:xfrm>
            <a:off x="7108364" y="1208875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25" name="Google Shape;1447;p223">
            <a:extLst>
              <a:ext uri="{FF2B5EF4-FFF2-40B4-BE49-F238E27FC236}">
                <a16:creationId xmlns:a16="http://schemas.microsoft.com/office/drawing/2014/main" id="{4B658FE0-1DD9-5A53-05AB-8E1D2398F0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159699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HR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26" name="Google Shape;1447;p223">
            <a:extLst>
              <a:ext uri="{FF2B5EF4-FFF2-40B4-BE49-F238E27FC236}">
                <a16:creationId xmlns:a16="http://schemas.microsoft.com/office/drawing/2014/main" id="{AEFDDCF5-0943-D63B-28FA-EC3BEC0131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149909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Employee engagement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Recruiting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HR admin &amp; payroll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Compensation &amp; benefits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Learning &amp; development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Talent management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HR strategy &amp; planning</a:t>
            </a: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C4630515-82C7-72F7-D91D-1124F1CF11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79820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Rectangle: Rounded Corners 127">
            <a:extLst>
              <a:ext uri="{FF2B5EF4-FFF2-40B4-BE49-F238E27FC236}">
                <a16:creationId xmlns:a16="http://schemas.microsoft.com/office/drawing/2014/main" id="{60997326-DAF5-3476-EEF4-0F8C343772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8741365" y="1130677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rPr>
              <a:t>v</a:t>
            </a:r>
          </a:p>
        </p:txBody>
      </p:sp>
      <p:sp>
        <p:nvSpPr>
          <p:cNvPr id="129" name="Rounded Rectangle 4">
            <a:extLst>
              <a:ext uri="{FF2B5EF4-FFF2-40B4-BE49-F238E27FC236}">
                <a16:creationId xmlns:a16="http://schemas.microsoft.com/office/drawing/2014/main" id="{0925717C-C69E-729C-0A9B-40A78F2FDA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41367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0C169924-4BCD-5342-BB48-E0A4280B4A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8821638" y="1208874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31" name="Google Shape;1447;p223">
            <a:extLst>
              <a:ext uri="{FF2B5EF4-FFF2-40B4-BE49-F238E27FC236}">
                <a16:creationId xmlns:a16="http://schemas.microsoft.com/office/drawing/2014/main" id="{17826987-2D0F-49FC-51FC-95286BE61A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874642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Legal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32" name="Google Shape;1447;p223">
            <a:extLst>
              <a:ext uri="{FF2B5EF4-FFF2-40B4-BE49-F238E27FC236}">
                <a16:creationId xmlns:a16="http://schemas.microsoft.com/office/drawing/2014/main" id="{D05293D3-DEC7-BFFC-986F-B16603FDB5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864852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Regulatory &amp; compliance mgmt.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Contracting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Risk management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Litigation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Consultation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Intellectual property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Advisory services</a:t>
            </a: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AA0C460-6DB3-8E78-94AA-537CE398FC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9094763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Rectangle: Rounded Corners 133">
            <a:extLst>
              <a:ext uri="{FF2B5EF4-FFF2-40B4-BE49-F238E27FC236}">
                <a16:creationId xmlns:a16="http://schemas.microsoft.com/office/drawing/2014/main" id="{3FD6F0C7-DFCE-AC5E-FE29-34020AAFCC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0454640" y="1131944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35" name="Rounded Rectangle 4">
            <a:extLst>
              <a:ext uri="{FF2B5EF4-FFF2-40B4-BE49-F238E27FC236}">
                <a16:creationId xmlns:a16="http://schemas.microsoft.com/office/drawing/2014/main" id="{1CC6AD29-2CB0-8234-8400-E7868C49FB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454640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4FFCAF9-3D27-A91A-7475-4981C72E8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10534910" y="1208874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37" name="Google Shape;1447;p223">
            <a:extLst>
              <a:ext uri="{FF2B5EF4-FFF2-40B4-BE49-F238E27FC236}">
                <a16:creationId xmlns:a16="http://schemas.microsoft.com/office/drawing/2014/main" id="{3A55CE0E-DEA5-4618-567C-0BAD62246F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586247" y="2840127"/>
            <a:ext cx="1299139" cy="224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IT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38" name="Google Shape;1447;p223">
            <a:extLst>
              <a:ext uri="{FF2B5EF4-FFF2-40B4-BE49-F238E27FC236}">
                <a16:creationId xmlns:a16="http://schemas.microsoft.com/office/drawing/2014/main" id="{79A6D65E-6449-7F95-12C8-AD42C8E2FD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576457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Data management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Software mgmt. &amp; development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Device management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IT operations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Security operations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Change management &amp; user adoption</a:t>
            </a: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16AEEBE6-9895-A4F3-26F7-24EE92AC7B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0806368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0052638"/>
      </p:ext>
    </p:extLst>
  </p:cSld>
  <p:clrMapOvr>
    <a:masterClrMapping/>
  </p:clrMapOvr>
  <p:transition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733D44-6DC1-83F1-1BE7-E96445037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D9E50E9D-0CC7-F525-077E-2ACF14CB51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FF6289EB-EA25-F1E9-1060-6B2E92C9B0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FA424BF3-BA07-EA7B-45E0-301C01B48AC8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Personalized Cross-Sell/Upsell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3552FEF1-13E0-4E4D-5E27-B122346D99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DACBD9A2-DB9D-823A-426A-3C08A303B5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AA78C00-DD50-B259-828B-DC7F6D0F95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1C5404DE-4255-550B-D427-EEE1D44E06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2CEEF99-BD68-CFAB-3FCF-4E4CA6BB1A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05A70F4-6EC8-1B0F-F127-2B661441D20A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3F789E77-6FCF-F215-BF2C-2555D089D25B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977323D-23D2-0C90-D9C1-ECD94B16C5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C0E04DA-C0A1-4F91-34B8-24DE162B5C5C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E12F558F-A0B4-B852-10D3-D454288E9465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B467DFE-E1A0-7194-51DE-CC32B94D01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82A9B7FB-ED7F-1947-47C9-0C5BAE5E0D8C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FF3AFBB1-5D3A-E4DC-8150-F0D08E948809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51BF6310-1EFB-F847-2012-53D4D99AE5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F242950-1EFD-32BA-A895-E47329F0F3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Customer Service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439FD8C4-DA13-B0C7-1F85-35CEFB90C8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CD6F242-CF17-1104-EB3F-171204B127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051735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identify customer preferences/patterns and deliver hyper-personalized upsell/cross-sell recommendations to human agents.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8148BB88-610D-06DE-AD12-8376A38A57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Historical Data Analysis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CE4CFE68-D692-E71D-BE59-0E04CAA73B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Continuously monitors and analyzes customer historical data.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645B8408-E5DA-5945-23D6-1922F71D5C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Conversion Ratio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C2F5992-50D0-6E1F-DAF2-36DAFE6988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Sales Velocity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79C526-4860-3CDA-EF33-8CA46B560E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Increased Sales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73400D2C-3392-2DF9-B863-2629AFEA0B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Data Ingestion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6D2D3DB8-DDD6-EF09-5FB3-F325F50E97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Collects and consolidates customer interaction and transaction history from CRM.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F32C497-0603-B2AB-1BFE-55D38DA9D6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05936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CDP (Dynamics Customer Insights)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8647872B-EE7F-84CC-F19B-905E71BCEE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9E58C1B-73F1-4B31-D3F5-134FF340C7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Pattern Identification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74A4494E-0854-34CA-B20C-D2C25CF50B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patterns and triggers for potential upsell/cross-sell opportunities.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0C4A832-5359-BBA5-3CCB-0B448F033F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contextual sales recommendations for human agents based on customer persona, purchase journey, and historical needs, etc.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0A6A768C-6699-6139-35D5-B98FD9826C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9466" y="4230669"/>
            <a:ext cx="1851281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Average Cost Per Sales Rep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924B20B2-0A6B-7F98-E7BE-169C20BA8F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5B62FB8-3EEC-217D-B34A-4B94789489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52075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CDP (Dynamics Customer Insights) for Transaction History, Preferences, etc.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A020B555-0EFA-5476-45F0-EB61DF752D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39444285-558B-BA47-9E37-6E47D310E3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E1F86F-69C2-5596-3AC8-BDB8A7569A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52075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CDP (Dynamics Customer Insights) for Transaction History, Preferences, etc.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B57FA167-F6BC-00DC-5DC7-4C0AEE9B0F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75AC9B54-4FA7-DE88-5521-E89ED479C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EB6E898-7B89-A309-7D76-24F63DC75A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CDP (Dynamics Customer Insights) for Transaction History, Preferences, etc.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CC4B872-AC68-FFD6-5B93-66284EAC0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E960A02D-C4CF-6A38-943C-30AEA12AC3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defPPr>
              <a:defRPr lang="en-US"/>
            </a:defPPr>
            <a:lvl1pPr marL="114300" marR="0" indent="-114300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spc="0" baseline="0">
                <a:latin typeface="+mj-lt"/>
                <a:cs typeface="Segoe UI Semibold" panose="020B0502040204020203" pitchFamily="34" charset="0"/>
              </a:defRPr>
            </a:lvl1pPr>
            <a:lvl2pPr marR="0" indent="-228600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spc="0" baseline="0"/>
            </a:lvl2pPr>
            <a:lvl3pPr marL="657225" marR="0" indent="-20002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spc="0" baseline="0"/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6. Outcome Tracking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823E16D5-C18E-53C2-FDDF-D11D045444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agent outcomes.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DA4119CE-E2B1-E61C-9EA5-96EB75AC19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4. Recommendation Generation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B86DDC2F-250B-6604-C7C7-DAC66CA8D5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5. Lead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Routing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2CAC376A-9087-4B97-6257-08DEF2881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Routes warm or qualified leads to the sales team for further follow-up.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6CC935A2-5482-BE7A-C089-9E4292B37C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918F4F41-EA5F-C748-BB5B-6AFF75AC38AD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788A8138-7E68-3DCF-300C-CB1180145D98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5714B18E-A477-0BAC-008E-E0DA5D518F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8A8494DC-C38F-16EB-969A-272714263AE4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0009EEFD-5D31-2770-7FE6-2D006E04DF1E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C350DB0C-C724-1ED8-E343-D71544657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48E99D6-67C9-FE25-5C68-C5218B64CD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Lead Management System (Dynamics)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08BE7FBA-2E06-9DA5-B04B-E63D70E7D1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3755B416-DCF4-86B2-2970-E4C9986DDD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83A592A-898E-11BE-B980-31769B8796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16622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endParaRPr kumimoji="0" lang="en-US" sz="7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D20F55D6-C168-B229-EDF6-5C32E3860B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0E8BC214-D9A4-FB2E-2926-46C53EB6C6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Unifies interaction and purchase history in one place to give agents a complete customer view.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82789D05-E4D2-B323-BD07-0A521B653B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Surfaces trends and behavior patterns by continuously analyzing customer data over time.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1BA6CDD7-78C4-60E1-617A-F6AAD624C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Detects buying signals and opportunities for personalized upsell or cross-sell outreach.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A642037C-71D1-D031-DA8D-94415DF9CF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Measures the effectiveness of agent actions to refine future sales strategies.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1D5E5982-FB5E-F267-1F3F-D8439130B5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Pushes qualified leads to sales at the right moment to improve conversion speed and accuracy.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BEFCE1B5-E18E-D012-06C5-82B798B163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tailored product suggestions based on individual preferences, needs, and journey stage.</a:t>
            </a:r>
          </a:p>
        </p:txBody>
      </p:sp>
    </p:spTree>
    <p:extLst>
      <p:ext uri="{BB962C8B-B14F-4D97-AF65-F5344CB8AC3E}">
        <p14:creationId xmlns:p14="http://schemas.microsoft.com/office/powerpoint/2010/main" val="514560891"/>
      </p:ext>
    </p:extLst>
  </p:cSld>
  <p:clrMapOvr>
    <a:masterClrMapping/>
  </p:clrMapOvr>
  <p:transition>
    <p:fade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BDE5FF"/>
            </a:gs>
            <a:gs pos="82000">
              <a:srgbClr val="D8F0FF"/>
            </a:gs>
            <a:gs pos="56000">
              <a:srgbClr val="F1FAFF"/>
            </a:gs>
            <a:gs pos="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2C95EBA-26A1-87A8-0B62-2438C69EF9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1">
            <a:extLst>
              <a:ext uri="{FF2B5EF4-FFF2-40B4-BE49-F238E27FC236}">
                <a16:creationId xmlns:a16="http://schemas.microsoft.com/office/drawing/2014/main" id="{3B07A1A8-9BF0-07B9-D95C-EA104AC02C5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2647" y="167259"/>
            <a:ext cx="10579227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600" b="1" kern="1200">
                <a:solidFill>
                  <a:schemeClr val="tx1"/>
                </a:solidFill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28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Most Impactful Function-Specific Use Cases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6C3A07E-B97A-A449-A886-562677FD03C6}"/>
              </a:ext>
            </a:extLst>
          </p:cNvPr>
          <p:cNvSpPr txBox="1"/>
          <p:nvPr/>
        </p:nvSpPr>
        <p:spPr>
          <a:xfrm>
            <a:off x="530883" y="704009"/>
            <a:ext cx="11130235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These hero agent scenarios can reinvent how you conduct business processes day to day through agentic / automated workflows</a:t>
            </a:r>
          </a:p>
        </p:txBody>
      </p: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29243C36-FC6A-964A-D9C5-D08EEECA6E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75008" y="1130680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99" name="Rounded Rectangle 4">
            <a:extLst>
              <a:ext uri="{FF2B5EF4-FFF2-40B4-BE49-F238E27FC236}">
                <a16:creationId xmlns:a16="http://schemas.microsoft.com/office/drawing/2014/main" id="{FF54EAF1-30BF-0F33-F153-B8293F65AB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75007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00" name="Picture 99">
            <a:extLst>
              <a:ext uri="{FF2B5EF4-FFF2-40B4-BE49-F238E27FC236}">
                <a16:creationId xmlns:a16="http://schemas.microsoft.com/office/drawing/2014/main" id="{E31C7A33-F4A1-7403-CCA8-80799B2455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46" r="41466" b="4345"/>
          <a:stretch/>
        </p:blipFill>
        <p:spPr>
          <a:xfrm>
            <a:off x="255276" y="120887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01" name="Google Shape;1447;p223">
            <a:extLst>
              <a:ext uri="{FF2B5EF4-FFF2-40B4-BE49-F238E27FC236}">
                <a16:creationId xmlns:a16="http://schemas.microsoft.com/office/drawing/2014/main" id="{A8973D17-A6C9-8528-E881-C9F83BBA53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06614" y="2675333"/>
            <a:ext cx="1299139" cy="478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Customer</a:t>
            </a:r>
            <a:b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</a:b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Service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02" name="Google Shape;1447;p223">
            <a:extLst>
              <a:ext uri="{FF2B5EF4-FFF2-40B4-BE49-F238E27FC236}">
                <a16:creationId xmlns:a16="http://schemas.microsoft.com/office/drawing/2014/main" id="{85B9AE87-60A1-9B54-C989-E0C3B0BADB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96824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Customer Support Assist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Personalized Cross-Sell /Upsell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Document Compliance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Knowledge Metadata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Customer Satisfaction Prediction  Agent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70071318-E307-63CB-6B9A-157BACD673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26735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EC69533A-2384-9FE6-6A6F-060101F8D1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888279" y="1130679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05" name="Rounded Rectangle 4">
            <a:extLst>
              <a:ext uri="{FF2B5EF4-FFF2-40B4-BE49-F238E27FC236}">
                <a16:creationId xmlns:a16="http://schemas.microsoft.com/office/drawing/2014/main" id="{3EFEE3DC-2607-413C-FADD-7DBDB543DA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888279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062F230C-3786-C7AB-D0A9-F526D145D1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28" r="20428"/>
          <a:stretch/>
        </p:blipFill>
        <p:spPr>
          <a:xfrm>
            <a:off x="1968548" y="120887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07" name="Google Shape;1447;p223">
            <a:extLst>
              <a:ext uri="{FF2B5EF4-FFF2-40B4-BE49-F238E27FC236}">
                <a16:creationId xmlns:a16="http://schemas.microsoft.com/office/drawing/2014/main" id="{5554D0E8-8B66-D92D-EDC6-F2ACC2A2CF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18219" y="2825794"/>
            <a:ext cx="1299139" cy="2535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n-US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 kumimoji="0" sz="1600" b="1" i="0" u="none" strike="noStrike" kern="0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Sales</a:t>
            </a:r>
          </a:p>
        </p:txBody>
      </p:sp>
      <p:sp>
        <p:nvSpPr>
          <p:cNvPr id="108" name="Google Shape;1447;p223">
            <a:extLst>
              <a:ext uri="{FF2B5EF4-FFF2-40B4-BE49-F238E27FC236}">
                <a16:creationId xmlns:a16="http://schemas.microsoft.com/office/drawing/2014/main" id="{DB2F5C89-60B3-6E87-EE28-93FDF90048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08429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Respond to RFP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Market Landscape Research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Outreach Personalization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Conversation Simulation Training Tool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Lead Prediction Agent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F21E5742-DABF-007D-B0E5-A62B31BEA7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238340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4A38FC7B-907B-EB95-DA08-6A6EE86AF1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01551" y="1130678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11" name="Rounded Rectangle 4">
            <a:extLst>
              <a:ext uri="{FF2B5EF4-FFF2-40B4-BE49-F238E27FC236}">
                <a16:creationId xmlns:a16="http://schemas.microsoft.com/office/drawing/2014/main" id="{32525E3A-9D3D-2CB4-07BF-63FE8EF253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601551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12" name="Picture 111">
            <a:extLst>
              <a:ext uri="{FF2B5EF4-FFF2-40B4-BE49-F238E27FC236}">
                <a16:creationId xmlns:a16="http://schemas.microsoft.com/office/drawing/2014/main" id="{350B3754-5F77-BE0D-61D2-A423614AA4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5" r="20795"/>
          <a:stretch/>
        </p:blipFill>
        <p:spPr>
          <a:xfrm>
            <a:off x="3681820" y="1208876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13" name="Google Shape;1447;p223">
            <a:extLst>
              <a:ext uri="{FF2B5EF4-FFF2-40B4-BE49-F238E27FC236}">
                <a16:creationId xmlns:a16="http://schemas.microsoft.com/office/drawing/2014/main" id="{73A122D4-1265-46E3-ADDA-289BAC73B8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733156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Marketing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14" name="Google Shape;1447;p223">
            <a:extLst>
              <a:ext uri="{FF2B5EF4-FFF2-40B4-BE49-F238E27FC236}">
                <a16:creationId xmlns:a16="http://schemas.microsoft.com/office/drawing/2014/main" id="{897A4666-9FBA-A6D4-A3B6-AAB88CED3B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723366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Campaign Performance Analysis &amp; Insights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Marketing Research Assistant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Compliance Check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Content Adaptation &amp; Localization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Marketing Brief Creation Agent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49909CB6-6F60-72A9-5C7D-0B1CA81C1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3953277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5584B081-29A1-234A-0B15-111BD3DBA4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314822" y="1130678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17" name="Rounded Rectangle 4">
            <a:extLst>
              <a:ext uri="{FF2B5EF4-FFF2-40B4-BE49-F238E27FC236}">
                <a16:creationId xmlns:a16="http://schemas.microsoft.com/office/drawing/2014/main" id="{27E8AC4B-FD92-FBC6-43D4-0B031D1F9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314823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18" name="Picture 117">
            <a:extLst>
              <a:ext uri="{FF2B5EF4-FFF2-40B4-BE49-F238E27FC236}">
                <a16:creationId xmlns:a16="http://schemas.microsoft.com/office/drawing/2014/main" id="{B159A410-EF96-A164-13D5-7B76F43D75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63" r="21163"/>
          <a:stretch/>
        </p:blipFill>
        <p:spPr>
          <a:xfrm>
            <a:off x="5395092" y="1208875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19" name="Google Shape;1447;p223">
            <a:extLst>
              <a:ext uri="{FF2B5EF4-FFF2-40B4-BE49-F238E27FC236}">
                <a16:creationId xmlns:a16="http://schemas.microsoft.com/office/drawing/2014/main" id="{07112C0E-DC32-6F4E-78E2-1A3864F5BA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46430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Finance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20" name="Google Shape;1447;p223">
            <a:extLst>
              <a:ext uri="{FF2B5EF4-FFF2-40B4-BE49-F238E27FC236}">
                <a16:creationId xmlns:a16="http://schemas.microsoft.com/office/drawing/2014/main" id="{DE82B60C-FFC8-9501-3D86-992A664E88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36640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Spend Anomaly Identification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Invoice Exception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Balance Sheet Reconciliation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Finance Q&amp;A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Collectors Agent</a:t>
            </a: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20AF2E90-572B-D3DC-7CD9-90E8F2F7C9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666551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6C0EA687-9B8A-08A4-5CDC-72EBC64A97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7028095" y="1130677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23" name="Rounded Rectangle 4">
            <a:extLst>
              <a:ext uri="{FF2B5EF4-FFF2-40B4-BE49-F238E27FC236}">
                <a16:creationId xmlns:a16="http://schemas.microsoft.com/office/drawing/2014/main" id="{D1D02AFB-3FC4-A967-11FC-3059397F92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28095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24" name="Picture 123">
            <a:extLst>
              <a:ext uri="{FF2B5EF4-FFF2-40B4-BE49-F238E27FC236}">
                <a16:creationId xmlns:a16="http://schemas.microsoft.com/office/drawing/2014/main" id="{8665AA57-B7D8-C944-77E9-EE62E96928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15" r="20615"/>
          <a:stretch/>
        </p:blipFill>
        <p:spPr>
          <a:xfrm>
            <a:off x="7108364" y="1208875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25" name="Google Shape;1447;p223">
            <a:extLst>
              <a:ext uri="{FF2B5EF4-FFF2-40B4-BE49-F238E27FC236}">
                <a16:creationId xmlns:a16="http://schemas.microsoft.com/office/drawing/2014/main" id="{05BB87B7-0DD1-6725-80E9-08F44D8E2A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159699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HR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26" name="Google Shape;1447;p223">
            <a:extLst>
              <a:ext uri="{FF2B5EF4-FFF2-40B4-BE49-F238E27FC236}">
                <a16:creationId xmlns:a16="http://schemas.microsoft.com/office/drawing/2014/main" id="{66880AAC-B26E-92B3-3E0A-F260DD5BBC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149909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Smart Onboarding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Recruitment Assistant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Leave-of-Absence Compliance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Timesheet Reconciliation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Smart Learning Assignment &amp; Scorecard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2C64A1DF-2E84-9364-FE3B-8AB93A9C46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79820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Rectangle: Rounded Corners 127">
            <a:extLst>
              <a:ext uri="{FF2B5EF4-FFF2-40B4-BE49-F238E27FC236}">
                <a16:creationId xmlns:a16="http://schemas.microsoft.com/office/drawing/2014/main" id="{B00980AA-1140-11D8-FF5C-D2ADD39FC5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8741365" y="1130677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rPr>
              <a:t>v</a:t>
            </a:r>
          </a:p>
        </p:txBody>
      </p:sp>
      <p:sp>
        <p:nvSpPr>
          <p:cNvPr id="129" name="Rounded Rectangle 4">
            <a:extLst>
              <a:ext uri="{FF2B5EF4-FFF2-40B4-BE49-F238E27FC236}">
                <a16:creationId xmlns:a16="http://schemas.microsoft.com/office/drawing/2014/main" id="{9E218CF6-8941-090E-7534-1D4A8D6D40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41367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BEC4187A-6031-CB1B-9D37-BC3B3988FC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8821638" y="1208874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31" name="Google Shape;1447;p223">
            <a:extLst>
              <a:ext uri="{FF2B5EF4-FFF2-40B4-BE49-F238E27FC236}">
                <a16:creationId xmlns:a16="http://schemas.microsoft.com/office/drawing/2014/main" id="{78406D03-1EFE-5B9F-87BF-B1E767F59B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874642" y="2840127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Legal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32" name="Google Shape;1447;p223">
            <a:extLst>
              <a:ext uri="{FF2B5EF4-FFF2-40B4-BE49-F238E27FC236}">
                <a16:creationId xmlns:a16="http://schemas.microsoft.com/office/drawing/2014/main" id="{5ADEB6B7-ADD0-D8FD-DDE6-F145A0710C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864852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Case &amp; Precedent Analysis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Automated Contract Review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Contract Lifecycle Management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IP Creation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IP Protection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821F43A-788D-0A96-4444-7BC91ED932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9094763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Rectangle: Rounded Corners 133">
            <a:extLst>
              <a:ext uri="{FF2B5EF4-FFF2-40B4-BE49-F238E27FC236}">
                <a16:creationId xmlns:a16="http://schemas.microsoft.com/office/drawing/2014/main" id="{04F67EA9-22A4-1974-7DC6-1FA1277AE7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0454640" y="1131944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135" name="Rounded Rectangle 4">
            <a:extLst>
              <a:ext uri="{FF2B5EF4-FFF2-40B4-BE49-F238E27FC236}">
                <a16:creationId xmlns:a16="http://schemas.microsoft.com/office/drawing/2014/main" id="{53DEFD8F-358B-34A3-FB08-ED2D648F30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454640" y="1130680"/>
            <a:ext cx="1562353" cy="5546846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2821379D-234D-CD7B-5AB6-5A2EB02944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10534910" y="1208874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137" name="Google Shape;1447;p223">
            <a:extLst>
              <a:ext uri="{FF2B5EF4-FFF2-40B4-BE49-F238E27FC236}">
                <a16:creationId xmlns:a16="http://schemas.microsoft.com/office/drawing/2014/main" id="{56B6F417-F36C-CC0F-8F7B-C055C898B3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586247" y="2840127"/>
            <a:ext cx="1299139" cy="224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  <a:sym typeface="Arial"/>
              </a:rPr>
              <a:t>IT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bold"/>
              <a:ea typeface="+mn-ea"/>
              <a:cs typeface="+mn-cs"/>
              <a:sym typeface="Arial"/>
            </a:endParaRPr>
          </a:p>
        </p:txBody>
      </p:sp>
      <p:sp>
        <p:nvSpPr>
          <p:cNvPr id="138" name="Google Shape;1447;p223">
            <a:extLst>
              <a:ext uri="{FF2B5EF4-FFF2-40B4-BE49-F238E27FC236}">
                <a16:creationId xmlns:a16="http://schemas.microsoft.com/office/drawing/2014/main" id="{0A45DCB2-3F5B-EBE2-390F-D4EC41576C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576457" y="3653555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Admin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Root Cause Analysis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Automated QA Testing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Configuration Management - End User Machine Configuration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  <a:sym typeface="Arial"/>
              </a:rPr>
              <a:t>Project Manager Agent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  <a:sym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2E6AAF98-EC07-7EDE-F6F6-B267B5AB70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0806368" y="3427656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0891209"/>
      </p:ext>
    </p:extLst>
  </p:cSld>
  <p:clrMapOvr>
    <a:masterClrMapping/>
  </p:clrMapOvr>
  <p:transition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0E2915-4DE1-3A42-EB9E-A1DA3F5DC7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FEF16878-51B2-1EAD-C238-1149DCDF9EB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DM Sans 14pt ExtraLight"/>
                <a:cs typeface="Segoe Sans Display Semibold" pitchFamily="2" charset="0"/>
                <a:sym typeface="DM Sans ExtraLight"/>
              </a:rPr>
              <a:t>Personalized Cross-Sell/Upsell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90E0087-7573-F02E-EAE9-B8A8C33EB972}"/>
              </a:ext>
            </a:extLst>
          </p:cNvPr>
          <p:cNvSpPr txBox="1"/>
          <p:nvPr/>
        </p:nvSpPr>
        <p:spPr>
          <a:xfrm>
            <a:off x="695994" y="1098881"/>
            <a:ext cx="109606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/>
            </a:pPr>
            <a:r>
              <a:rPr kumimoji="0" lang="en-US" sz="1400" b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Automatically identify customer preferences/patterns and deliver hyper-personalized upsell/cross-sell recommendations to human agents</a:t>
            </a: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CA04CCF7-050F-2703-1A9B-6737FC3B36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071501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en-GB" sz="1050" b="1" dirty="0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  <a:endParaRPr lang="en-GB" sz="100" b="1" dirty="0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 dirty="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Communications context and metadata (sender/recipient, prior threads) must be accessible​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 dirty="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Must integrate data from CRM​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 dirty="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AI/ML training using historical conversion data​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 dirty="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Likely needs occasional retraining​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 dirty="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PII / Sensitive info: LLMs should operate in-memory or ensure sensitive data is secure (e.g., customer name, purchase history, etc.) communication history, etc.)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en-US" sz="1050" b="1" dirty="0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0" b="1" dirty="0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CRM records and pipeline data (JSON/CSV)​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Communication Data (.msg/.txt, Doc, HTML)​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Knowledge content  (PDF, Doc, HTML)</a:t>
            </a:r>
            <a:endParaRPr lang="en-US" sz="1050" dirty="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5645084B-0421-C657-0CC5-8A06AD91E3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B0E36559-79B0-A9E8-D52D-E4F8C73BE2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9C7B0E0A-C1C6-72BF-E5F7-2122C21909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endParaRPr lang="en-US" sz="1000" b="1" kern="0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619EF81F-DC14-42C8-8450-6FD9B657C6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kern="0">
              <a:solidFill>
                <a:prstClr val="black"/>
              </a:solidFill>
              <a:latin typeface="Aptos" panose="02110004020202020204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CE84DA20-EBC0-5C89-E941-969D538433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484CA394-02DD-043D-8DAB-A0B4D7F23A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A135D8ED-FAF0-BC3C-35C8-56C3894E0A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CD3011AC-EEF4-0C29-56D2-29AB68B5F3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6C8A84FC-E609-281B-F3FC-B53E558870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66B9A5F6-4DC7-8479-C229-C32006FDA7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713D6E26-DDC7-A690-9F6C-C3A2913C0D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kern="0">
              <a:solidFill>
                <a:prstClr val="black"/>
              </a:solidFill>
              <a:latin typeface="Aptos" panose="02110004020202020204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CD17FBC-E8C8-C3E8-3CBA-6270632488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1000" b="1" kern="0" dirty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                   Customer Service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72D496C0-AB54-828F-359A-4E37EFD20B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Rounded Rectangle 19">
            <a:extLst>
              <a:ext uri="{FF2B5EF4-FFF2-40B4-BE49-F238E27FC236}">
                <a16:creationId xmlns:a16="http://schemas.microsoft.com/office/drawing/2014/main" id="{A9ECDEB9-FA90-F304-4A07-1047D9CA55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798782"/>
            <a:ext cx="3705033" cy="7775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B0D1F8-8A65-2BA3-C847-864B59263FD3}"/>
              </a:ext>
            </a:extLst>
          </p:cNvPr>
          <p:cNvSpPr txBox="1"/>
          <p:nvPr/>
        </p:nvSpPr>
        <p:spPr>
          <a:xfrm>
            <a:off x="740798" y="500370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1830C6-C2B4-3C81-4B67-320B92C3DFDD}"/>
              </a:ext>
            </a:extLst>
          </p:cNvPr>
          <p:cNvSpPr txBox="1"/>
          <p:nvPr/>
        </p:nvSpPr>
        <p:spPr>
          <a:xfrm>
            <a:off x="2039192" y="4952589"/>
            <a:ext cx="2298101" cy="5020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Customer Support Assist Agent​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Knowledge Metadata Agent​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Document Compliance Agent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5F01D97-6859-1906-928E-087CB62847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2C4AF35-4925-4A0A-CAE4-F57F024AD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AB8E21DC-5D5D-94B0-BA1F-B48338482D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06C300E-EA3F-0958-6705-45AF4FE9AF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EEEB1B3F-3EB7-F3C5-4519-05830748F4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326DC457-C28C-300D-B32C-C463A28641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35BEF5E-ED29-2803-40E5-F0FC2F878B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F4E9A793-73A1-0002-298C-E90AB2E406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5D873BB5-C7D6-BB11-F82E-D383446FD4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1C30A7-29E3-49AC-9FD0-EF5C0F127E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r>
              <a:rPr lang="en-US"/>
              <a:t>End-User Identity </a:t>
            </a:r>
          </a:p>
          <a:p>
            <a:r>
              <a:rPr lang="en-US"/>
              <a:t>User Intent (Prompt) to MSFT Graph query</a:t>
            </a:r>
          </a:p>
          <a:p>
            <a:r>
              <a:rPr lang="en-US"/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08E951B-FF06-90E1-180D-3DFC1F02A7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B1AC8B4F-AD2E-0ED4-588B-9AEC4D336C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CCFA5881-B613-2CFE-A81E-30BBC84140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8198B122-A8AD-9830-E4A1-9E08950EF4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1A27730A-85D9-27AB-61AE-4958109EAF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5B10FDFC-7B12-456E-7895-443DEDAF19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r>
              <a:rPr lang="en-US" sz="700"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60299F79-07DC-D236-B0DD-9AA673F08F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10D92E04-F225-9FA5-EAE0-DFF662110F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9C2F2663-3025-F481-A208-5FDAF9B6CC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algn="ctr"/>
            <a:endParaRPr lang="en-US" sz="600"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FFD39568-D6AB-7E7A-1364-5298561A9E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B2F4C599-923B-883D-790F-7C86902DDE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A21AB40D-CE99-C436-71DE-8BC8B34726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C1836F8D-3568-EEB5-0E8B-D9185E609B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CDC4E41D-6849-9746-CBBE-43187A3211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384645BF-9482-E17A-86F6-A65D0FC864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E8F01C4A-AC57-92EE-AAFB-39F2244717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C16CEB6C-7EAD-2742-4C91-9B33B96F28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algn="ctr"/>
            <a:r>
              <a:rPr lang="en-US" sz="600"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2B0C802A-568B-D485-B02F-5F23D3F231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24B06DC1-A3B9-23A6-E497-F06E849A22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E5D31CCC-9EA4-BD8A-6D21-77A373408C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B09972EE-032F-D70D-6CD5-B6498C174E48}"/>
              </a:ext>
            </a:extLst>
          </p:cNvPr>
          <p:cNvSpPr/>
          <p:nvPr/>
        </p:nvSpPr>
        <p:spPr>
          <a:xfrm>
            <a:off x="695993" y="5673789"/>
            <a:ext cx="3705033" cy="84089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 dirty="0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endParaRPr lang="en-GB" sz="200" b="1" dirty="0">
              <a:solidFill>
                <a:srgbClr val="D8D9DC">
                  <a:lumMod val="25000"/>
                </a:srgbClr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lnSpc>
                <a:spcPts val="94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 dirty="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CRM data models, customer journey maps, and structured conversion tracking​</a:t>
            </a:r>
          </a:p>
          <a:p>
            <a:pPr marL="171450" indent="-171450" fontAlgn="base">
              <a:lnSpc>
                <a:spcPts val="94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 dirty="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Historical engagement and sales data available to enable model training and insight generation​</a:t>
            </a:r>
          </a:p>
        </p:txBody>
      </p: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EF86C3DA-1850-1826-19F2-4D576E4255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DE91915-9C63-C8F3-2615-E917548B56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>
              <a:lnSpc>
                <a:spcPts val="620"/>
              </a:lnSpc>
            </a:pPr>
            <a:r>
              <a:rPr lang="en-US"/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92E9DA6C-700E-E093-52A3-B3C044132F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600" b="1" kern="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12A0852D-80F4-61C2-266A-3930C3373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53C618B7-C51E-01C9-180A-E90C6F5AEE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852076B-B905-4E7C-4FF7-E26EA13809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Planning, Self-Learning </a:t>
            </a:r>
            <a:r>
              <a:rPr lang="en-US" sz="600" kern="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2068DDEA-347D-F13E-EAA4-8D4CCE5F49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303A56B2-0AA8-2FB6-2B42-8ECBA1BFB6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Trigger, Actions, Workflows </a:t>
            </a:r>
            <a:r>
              <a:rPr lang="en-US" sz="600" kern="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25AD091D-C8D0-D628-CC96-6DBBC1BC16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500" b="1" kern="0" spc="5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B26DBECF-FF9E-9818-C0A5-7285EF01E4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3BABB252-5DC9-D30A-67D6-3FD6395248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71463843-17E6-B19E-E852-F4427E7E0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A2224B65-B584-2140-4A3C-88855660E8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0BBA2009-1BCD-D282-9D1B-63555106F5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700" b="1" kern="0">
                <a:solidFill>
                  <a:prstClr val="white"/>
                </a:solidFill>
                <a:latin typeface="Segoe Sans Display Semibold" pitchFamily="2" charset="0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3CE4A468-2A25-AAB6-265F-C13A0357AF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02BE4E0F-0EFB-851F-8D4B-F40854FF36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Customer Data Collector</a:t>
            </a:r>
          </a:p>
          <a:p>
            <a:pPr lvl="0" algn="ctr">
              <a:defRPr/>
            </a:pPr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(Gathers conversation and stores as historical data)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AD6C078B-51AD-2E89-8552-8239E01C23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Analyzer</a:t>
            </a:r>
          </a:p>
          <a:p>
            <a:pPr lvl="0" algn="ctr">
              <a:defRPr/>
            </a:pPr>
            <a:endParaRPr lang="en-US" sz="200" b="1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  <a:p>
            <a:pPr lvl="0" algn="ctr">
              <a:defRPr/>
            </a:pPr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the data and identify the                      customer interests)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6F97839B-DF7A-BC76-71EC-0DBBB55824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lvl="0" algn="ctr">
              <a:defRPr/>
            </a:pPr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Recommendation Provider</a:t>
            </a:r>
          </a:p>
          <a:p>
            <a:pPr lvl="0" algn="ctr">
              <a:defRPr/>
            </a:pPr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(Suggest personalized recommendation based         on the analysis report)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590FB4EF-742F-7B28-54BC-997EBFF6D9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4FA0B923-AFC2-9780-7924-6877BC266F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BFA6B4DA-9C0A-392A-C104-489D14DDC3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1358658905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B7496-D42A-FBFA-F1F8-215ABEEBE7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F346E296-68A2-11FE-D022-3E010235BB0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Knowledge Metadata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E4EAD59-6844-2638-E89C-7AFA71CF0C74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Streamline knowledge management with automated document classification, metadata tagging, and version tracking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884AC9D8-BE3E-3B1B-D189-79CFB92F144B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Poor knowledge management leads to inaccurate, irrelevant, and non-reproducible responses from agent assist solution, as well as low quality data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F81D9E1E-62F7-201D-EB8C-41D2B6124F62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r>
              <a:rPr lang="en-US" sz="1400">
                <a:latin typeface="Segoe Sans Display" pitchFamily="2" charset="0"/>
                <a:cs typeface="Segoe Sans Display" pitchFamily="2" charset="0"/>
                <a:sym typeface="DM Sans Light"/>
              </a:rPr>
              <a:t>AI-driven automation of document segregation, metadata tagging, and organization ensures efficient, compliant, and up-to-date knowledge management</a:t>
            </a:r>
            <a:endParaRPr lang="en-GB" sz="140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21E30C43-8060-6468-960E-BB882E205AE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 SemiBold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ea typeface="DM Sans 14pt Light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Teams rely on manual tagging, resulting in inconsistent taxonomies which hampers search accuracy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automated version tracking leads to outdated documents being used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Outdated content utilization may further lead to compliance issues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Even with a well-designed knowledge repository, encouraging employees to actively contribute can be a challenge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data governance creates low quality data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899E0D64-7DBD-A6E3-0E11-B2B8021816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B6AD7AF3-28DE-F2D2-3E6F-F7CEF2AC40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C873F64-1BDD-68FD-6115-2A036E69D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2FAE7292-E6D4-CB56-27ED-E30953E22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07897D1A-0673-14A7-A38B-412C0A062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803DE4B5-9666-E615-1800-9BD5B421D9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A10622D9-C5D0-A0FB-4138-37F92927D6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A3EDBC50-4717-30F4-304B-3700A5C5848F}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Scans existing content structured and unstructured  (e.g., SharePoint, CRM notes, ticket histories) to pick up topics, types, metadata, etc.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56BCF616-A212-1AFA-CB6F-1A7FFC24A40E}"/>
              </a:ext>
            </a:extLst>
          </p:cNvPr>
          <p:cNvSpPr/>
          <p:nvPr/>
        </p:nvSpPr>
        <p:spPr>
          <a:xfrm>
            <a:off x="6215591" y="3236759"/>
            <a:ext cx="2099734" cy="1128473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Automatically generates relevant metadata tags (e.g. topic, product, issue type, owner, version, creation date) that align to org taxonomy  and indexes</a:t>
            </a: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for easy and accurate retrieval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AD59602F-4132-9664-141F-BB3C066E4E21}"/>
              </a:ext>
            </a:extLst>
          </p:cNvPr>
          <p:cNvSpPr/>
          <p:nvPr/>
        </p:nvSpPr>
        <p:spPr>
          <a:xfrm>
            <a:off x="6215591" y="4520175"/>
            <a:ext cx="2099734" cy="112847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Continuously monitors and automatically updates version of documents and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uses version control to make sure latest articles are used for search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EE7F3A2-A38F-1510-331C-078F2E3D5193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Knowledge Retrieval time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Reduced time-to-insight with AI-curated search results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D02135A1-753E-4C0E-B134-2E62D4FDA0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BFBEF345-1722-1D9A-2364-460986FC4FEE}"/>
              </a:ext>
            </a:extLst>
          </p:cNvPr>
          <p:cNvSpPr/>
          <p:nvPr/>
        </p:nvSpPr>
        <p:spPr>
          <a:xfrm>
            <a:off x="8700922" y="2894281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Manual Tagging Time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Cuts document management effort time via autonomous tagging, sorting, and version control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7CC9B351-9E23-EFDD-0465-F335D6D0B1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DDD1874E-25A5-DF46-AC7F-EB596EF3EEF3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Search Result Accuracy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Increasing precision of content pulled by the agent due to improved metadata tagging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B0F0817B-78DD-9880-528C-037E744E0E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F4FB83B9-1A40-4EE2-BEB5-A7A904144498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Support Agent</a:t>
            </a:r>
          </a:p>
        </p:txBody>
      </p:sp>
      <p:sp>
        <p:nvSpPr>
          <p:cNvPr id="45" name="Google Shape;516;p32">
            <a:extLst>
              <a:ext uri="{FF2B5EF4-FFF2-40B4-BE49-F238E27FC236}">
                <a16:creationId xmlns:a16="http://schemas.microsoft.com/office/drawing/2014/main" id="{E7C23C82-7A58-83DD-ACB0-5CF7339A5A6B}"/>
              </a:ext>
            </a:extLst>
          </p:cNvPr>
          <p:cNvSpPr/>
          <p:nvPr/>
        </p:nvSpPr>
        <p:spPr>
          <a:xfrm>
            <a:off x="1020972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</a:t>
            </a:r>
            <a:r>
              <a:rPr lang="en-GB" sz="900">
                <a:solidFill>
                  <a:srgbClr val="000000"/>
                </a:solidFill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Service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 Supervisor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013A89C4-BC4E-6EAF-FC8B-A2AC401D1BDD}"/>
              </a:ext>
            </a:extLst>
          </p:cNvPr>
          <p:cNvSpPr/>
          <p:nvPr/>
        </p:nvSpPr>
        <p:spPr>
          <a:xfrm>
            <a:off x="8682389" y="5530484"/>
            <a:ext cx="2809052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All functional teams –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Sales, Marketing, Finance, HR, Legal and IT team</a:t>
            </a:r>
          </a:p>
        </p:txBody>
      </p:sp>
    </p:spTree>
    <p:extLst>
      <p:ext uri="{BB962C8B-B14F-4D97-AF65-F5344CB8AC3E}">
        <p14:creationId xmlns:p14="http://schemas.microsoft.com/office/powerpoint/2010/main" val="2718131535"/>
      </p:ext>
    </p:extLst>
  </p:cSld>
  <p:clrMapOvr>
    <a:masterClrMapping/>
  </p:clrMapOvr>
  <p:transition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36883-5701-3ACB-338B-D5886373DB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C1A8612B-3067-B8C3-74E2-B69239B539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3B4FB23-28AD-07C8-62B1-2566EDA9FA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48ED0C3-542A-F06B-F789-26DE406F66B9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Knowledge Metadata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1655A9CB-EF4D-E5DD-C14D-55D5665030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F34FAC45-0901-95D9-A7C9-CE3BBAF502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5090A7B-7058-7EC8-79E1-2ECD794CC0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3248E173-A7CA-C9C6-B6A5-986FEE395F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B346C84-5B43-FE93-B7B4-A1789882F1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8F3221A-A216-BFF4-9E1E-579F15A0001C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63506149-D46B-E611-5C64-3A79439A65A5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E5E7DF5-12FF-899B-3B89-420F32638E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A8A1A26-8B63-131D-694B-4FFA3B218BA6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2C540D3-F67D-C665-0AF4-E3D8C4B54E0C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477BA8E-1236-1E9B-504E-B7688F8D6E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8D707BA-90A1-E273-9944-E263817A7679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C7DD23AF-3F01-7F05-7B8E-D59036C79CD6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E9607BBA-031C-EAF6-1120-54511B1CC9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6F48C1A1-0FA9-6415-FAF7-F2E52DF3F1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Customer Service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30C6E74-0408-E305-5DFA-FA90ADD5EB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C367C154-75EB-BA03-4FDD-8F1A954551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9797130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Streamline knowledge management with automated document classification, metadata tagging, and version tracking.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6720C868-ABF9-25B3-B2A5-A4AB3B727B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Metadata Tag Generation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DCAAF6BA-BF55-E3ED-31E7-1F6A0DF699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Automatically generates relevant metadata tags (e.g. topic, product, issue type, owner, version, creation date) that align to org taxonomy.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5223CE94-9803-B4CD-C5A6-A71B45DBF3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Knowledge Retrieval Time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14A4A8C-8082-0AB4-C740-4BB5D0EE09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Manual Tagging Time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8F42765-2EBB-4E50-9191-D9F54EC6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Process Efficiency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FEF9F1EB-ECC2-4835-2912-FF6C7F8DF9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Content Scanning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517FDC87-250B-BAC1-F661-5B6F970F60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Scans existing content structured and unstructured  (e.g., SharePoint, CRM notes, ticket histories) to pick up topics, types, metadata, etc.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8766EC5-7770-6DD8-6926-FC98A7618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7901F147-F24B-5B99-BF25-E20E414106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04FE4E0-0596-EBAC-CB11-3279094C80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Metadata Tag Indexing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65F4E49A-A7A3-E20B-B8A0-9260582375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Indexes metadata tags for easy and accurate retrieval.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E289D74B-A18F-3B70-45CB-8FA9085BF9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and compares document versions to avoid duplication. 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F49273FB-4D06-2AA5-B884-7EA2F5E6FE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21C0216-6E6B-D69C-53DB-AF208C5C44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(Org Taxonomy Docs)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DBC9A47C-A9D1-B6C2-57FC-4982BD47B1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EE176874-1A0F-2159-9C55-EA879757EC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71DD6FB-5BB9-5FDA-B8CA-1FA5B13BC2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9EC716CC-B79F-74DA-2840-FC0C40B094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94F540F5-6C7E-86C0-4180-045882452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2D961EB-3FCF-621E-2ADE-980FCA6694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73353EAC-82B9-5C49-7DD4-C2BA38332D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0893C4F1-C521-6D49-F94D-CF727BFE9A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4. Tracking &amp; Comparison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29B89CF6-ADF3-8217-C749-9AC53FC6BB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5. Monitoring &amp; Updating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70B3132B-8570-F616-6913-5A92FE3054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Continuously monitors and automatically updates version of documents and uses version control to make sure latest articles are used for search.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8230CE2-E4E2-0F28-29FE-14CDFB773F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8934AE2-4F92-DF7C-4FED-D9E3B90898DB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2614B80B-26BC-AFB1-8BBB-8CC8B56D8871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56F741C-2480-7EDF-DA81-5FEC50017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77AC019-DA6F-81AF-FFC6-C97278308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17813959-FD0E-D008-4428-D9EC7BBF28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8AB7009D-ED2A-F0BB-28E5-010F8110B9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Quickly identifies key topics, metadata, and content types across both structured and unstructured sources.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4EDF3FB1-A085-D237-378B-1D895C8866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Saves time by auto-tagging documents with consistent, taxonomy-aligned metadata.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3B7B9A77-A124-4835-8BBB-C968B8AF32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Enables fast, accurate document retrieval through smart indexing.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BDD933EF-F239-1713-2582-76933D4AD9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users always access the latest versions by auto-updating tagged content.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D0D2CD5D-2CE8-EF87-E2AC-BEA01D5A42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Prevents duplication by comparing document versions and surfacing the most current.</a:t>
            </a:r>
          </a:p>
        </p:txBody>
      </p:sp>
    </p:spTree>
    <p:extLst>
      <p:ext uri="{BB962C8B-B14F-4D97-AF65-F5344CB8AC3E}">
        <p14:creationId xmlns:p14="http://schemas.microsoft.com/office/powerpoint/2010/main" val="593636791"/>
      </p:ext>
    </p:extLst>
  </p:cSld>
  <p:clrMapOvr>
    <a:masterClrMapping/>
  </p:clrMapOvr>
  <p:transition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C7C0A6-BCBD-344E-5DBD-F7C47889D0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0437CAD8-2A46-8DCE-E1F9-55136342AC4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Knowledge Metadata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A569198-A072-4B5C-DD3F-B8FBA59B0EB3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Streamline knowledge management with automated document classification, metadata tagging, and version tracking</a:t>
            </a: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BA918201-54E5-5F96-DC4F-7356D5FC6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  <a:endParaRPr lang="en-GB" sz="1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content repositories (DAM, CMS, SharePoint)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existing content structured and unstructured  (e.g., SharePoint, CRM notes, ticket histories) to pick up topics, types, metadata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training on metadata tagging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Integrates with document repositories (e.g., CLM, SharePoint, OneDrive)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Creative Content Libraries (e.g., Microsoft ECM, Adobe, DAMs)  ((HTML, DOC, PDF, PNG/JPG for OCR)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 (PDF,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 metadata tagging content (Excel)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8E5C5DA7-2FEB-87D6-23F0-58AFA08344F3}"/>
              </a:ext>
            </a:extLst>
          </p:cNvPr>
          <p:cNvSpPr/>
          <p:nvPr/>
        </p:nvSpPr>
        <p:spPr>
          <a:xfrm>
            <a:off x="695993" y="5544035"/>
            <a:ext cx="3705033" cy="70752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endParaRPr lang="en-GB" sz="100" b="1">
              <a:solidFill>
                <a:srgbClr val="D8D9DC">
                  <a:lumMod val="25000"/>
                </a:srgbClr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Structured knowledge management processes across ECM/DAM/CMS systems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Existing taxonomy, metadata standards, and document lifecycle governance frameworks</a:t>
            </a:r>
          </a:p>
        </p:txBody>
      </p:sp>
      <p:pic>
        <p:nvPicPr>
          <p:cNvPr id="233" name="Graphic 232">
            <a:extLst>
              <a:ext uri="{FF2B5EF4-FFF2-40B4-BE49-F238E27FC236}">
                <a16:creationId xmlns:a16="http://schemas.microsoft.com/office/drawing/2014/main" id="{D4D30452-0913-FC00-064C-8E743B4197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638DF723-9413-92EB-3B89-7C708B3E00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03B43A39-98D0-FB2B-668E-1C64E0D6F2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3B20DB63-364A-ECE0-0B86-513E982304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A742CD37-4F75-00AF-419F-C0797E1C21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0EE2B685-DB13-5B25-DEA2-F51AA550CE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1CFCFCE5-C557-A5AB-93C5-2E5C551C61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BBACCC13-21DC-9505-2300-8054E4F1E7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8A913C25-80F0-7C06-3EE7-05929FC331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A05CCC00-375C-4BBF-ED6D-06786F3FB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775BFB82-F01C-18DC-AEFD-ED4A38B403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3018C82-CA92-390A-B4E0-76430FA5E5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CF6292CC-9255-FE37-DA21-E72B282B77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Support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863BE588-5396-9A88-12F4-19A7744FAA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B956EADC-EBB4-B2D1-101D-BFA2DE9D1B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8CE0AC70-604A-E3D5-F8A7-1FCE10464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0AFD1F5-4BAD-6304-05C4-BD0620AA2A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FBEA443-0F66-9FB7-A5F2-F290E6AD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8FF2563F-ECE0-FA32-F84D-E8D10300AA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71FC7128-C1EA-9F1D-3005-90B5643C58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47AEBBB-F1ED-D5C5-46FE-CFD9E181AF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DAD190FC-772E-FE04-80BB-F1422B41C9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AD216A6B-03B1-03FD-5BE7-B45FB93EF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A4FA2D5D-776A-E084-ACB5-CD86A23F78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E9B034C-033E-8302-F320-95649C4938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5282F892-18E5-76CD-2B24-5B395CDD1E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364C77A6-7478-8FA7-DF41-D3761B0C60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9F69621D-140C-BA7F-18CC-C676F6A042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3D1D9F2A-DA06-E29F-365D-C25E07AADD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D833C382-82BD-5514-B7DD-73E4188C61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E4C88305-2EA4-31F8-3759-F0ADFC0A4F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33F9BFC1-770D-1F86-3A57-DE0EC236E5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215089CC-1F47-6205-D72D-C1DBE00088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07CFCF27-077F-FCF8-7F9A-690CD0FC24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81FB3E15-B88A-0D86-D712-D234473AC3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897D87E-03E0-C90C-4EFD-A790CC2126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84C80AD5-44D3-3D92-CC1A-D2AEE4176C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317D2F7B-E12B-13EA-971F-BDD622DA29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88F65BA0-D187-B2FF-9DD6-6DB8DFC57A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041193E3-D3BD-B8DB-A104-E8D301A242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71BD7D7F-D36A-4DBD-9A1D-041E0C45B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92014F95-617A-D361-CF6B-9996F10CA8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994CE9E-D159-6E49-C5CB-92041AFC86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931C89A-A3AD-FE07-E9DF-CD14C5AA7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50A613F0-7581-FBB5-4B84-E6029CEE87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6BCE164B-2F47-1962-3D63-3DF6CB856B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BCCF70BF-F52D-B160-BE2D-201908828D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36036A59-CFAC-4CFC-30FD-655A6F6D8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44D88158-67AA-DF5E-7032-59B775F840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3F22DD95-7BE3-53BA-B286-EDE6014D74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146D2873-DC08-2059-25BE-F3CD318468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B7C8C592-EC46-063D-D583-8EA0ACDC44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EC8CFE8A-208D-B92C-4531-D3786BD0DB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85D9265-2DE2-E9C6-0C8A-EB212F9EC7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5C482863-6E98-75D8-77F6-2456584C02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41D3C399-5977-AE15-2870-36C9C634E6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AE4E6CE8-3D90-4DFA-296E-9A35DEDD02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226CDF24-AAAE-F96F-1682-F4A1DB4FCA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B23E2E6F-8971-B85D-B4A0-50E0104D53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ECC7CD11-4534-BD3A-96AA-A5BEE19F79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extractor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conversation and extract metadata based on the requirement 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CC726AF4-CA12-CC1D-F95E-5E373C67A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Analyzer</a:t>
            </a:r>
            <a:endParaRPr kumimoji="0" lang="en-US" sz="2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(Analyze the data and classify data)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50DE6D18-6993-AEA0-FE64-764A7B02A1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Version Tracker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(For each analysis report, this trigger will            maintain a version to avoid duplication)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92335997-7FF4-1108-DDDC-6604E0CD5A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06BE1A59-8CD1-EDCF-6F6E-7C06E28274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DC6F48D8-DE73-E871-1F84-32B35F8913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1611329726"/>
      </p:ext>
    </p:extLst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3B71B5-449E-C7E2-A60C-923FAA53A5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F651F7A2-92A8-7CA6-11F9-B5AA5CC2B04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Document Compliance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BBDADF5-DD91-E72C-632A-172D18F07457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Monitor and analyze documents to prevent compliance violations and recommend process improvements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4C14FFF1-AEF8-4855-A74D-4A32769B5173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Document monitoring and compliance checking processes are manual, intermittent, time-consuming and prone to errors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27EC8C45-CD3A-6C70-4F95-F2727711518E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endParaRPr lang="en-US" sz="1400">
              <a:latin typeface="Segoe Sans Display" pitchFamily="2" charset="0"/>
              <a:cs typeface="Segoe Sans Display" pitchFamily="2" charset="0"/>
            </a:endParaRPr>
          </a:p>
          <a:p>
            <a:pPr>
              <a:lnSpc>
                <a:spcPts val="1780"/>
              </a:lnSpc>
            </a:pPr>
            <a:r>
              <a:rPr lang="en-US" sz="1400">
                <a:latin typeface="Segoe Sans Display" pitchFamily="2" charset="0"/>
                <a:cs typeface="Segoe Sans Display" pitchFamily="2" charset="0"/>
              </a:rPr>
              <a:t>Real-time compliance monitoring and alerts powered by AI agents help prevent violations and suggest process enhancements to maintain accuracy, consistency, and boost efficiency</a:t>
            </a:r>
            <a:endParaRPr lang="en-GB" sz="140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2EA311A3-68D8-DE60-4237-2CC525B664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1E5EB87A-D839-DD93-B70B-40F96B013E6D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Customer service document compliance violations are identified manually, which is time-consuming and prone to errors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Documents are analyzed after interactions, leading to delayed confirmation to acceptance/rejection to customers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Traceability can be difficult and inefficient because violations are manual reported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F93ED94B-C937-14A1-A27B-76686CEDDB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7305E4C-2E6B-9B40-8B0B-71BF033DE2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03492C94-7C37-0CF3-C115-701842831B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5116C192-55F6-C10D-0915-D8E5C257CF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97CDDB46-774E-184F-9DD1-55B55E15B7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C3D7EE91-81BA-E715-D683-E4F70AC05D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082A27B5-3BD7-FC44-05A7-9DCEEF7971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6D575238-8A30-5220-1CB4-12B60FF469B6}"/>
              </a:ext>
            </a:extLst>
          </p:cNvPr>
          <p:cNvSpPr/>
          <p:nvPr/>
        </p:nvSpPr>
        <p:spPr>
          <a:xfrm>
            <a:off x="6248885" y="2233079"/>
            <a:ext cx="2066440" cy="107285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Continuously monitors customer service documents (ex: customer service scripts, dispute resolutions reports, etc.)  for potential compliance violations against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compliance benchmarks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2580DEEE-A319-B0B9-1490-DFD8B3AE7313}"/>
              </a:ext>
            </a:extLst>
          </p:cNvPr>
          <p:cNvSpPr/>
          <p:nvPr/>
        </p:nvSpPr>
        <p:spPr>
          <a:xfrm>
            <a:off x="6215591" y="3437048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Alerts customer support reps and supervisors in real-time when compliance steps are missed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A491E15D-27DC-96E8-94D2-BA6D7FE01678}"/>
              </a:ext>
            </a:extLst>
          </p:cNvPr>
          <p:cNvSpPr/>
          <p:nvPr/>
        </p:nvSpPr>
        <p:spPr>
          <a:xfrm>
            <a:off x="6215591" y="4341004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Suggests compliant alternatives  to documents based on  company guidelines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6" name="Google Shape;523;p32">
            <a:extLst>
              <a:ext uri="{FF2B5EF4-FFF2-40B4-BE49-F238E27FC236}">
                <a16:creationId xmlns:a16="http://schemas.microsoft.com/office/drawing/2014/main" id="{6B90EE18-4ECC-479B-086D-3F114A474A3B}"/>
              </a:ext>
            </a:extLst>
          </p:cNvPr>
          <p:cNvSpPr/>
          <p:nvPr/>
        </p:nvSpPr>
        <p:spPr>
          <a:xfrm>
            <a:off x="6215591" y="5244771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Stores compliance check history, suggested edits, user overrides, and approvals in an auditable log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757BF6A9-BE83-7C7B-A262-E94BD2F9BB58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Rate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Automated violation monitoring will reduce the likelihood of compliance oversights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6C14886B-DA3B-463A-E24A-69B53F7D7A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743AC449-B791-18AF-62CE-76FA1B496225}"/>
              </a:ext>
            </a:extLst>
          </p:cNvPr>
          <p:cNvSpPr/>
          <p:nvPr/>
        </p:nvSpPr>
        <p:spPr>
          <a:xfrm>
            <a:off x="8700922" y="2894281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Satisfaction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Real-time recommendation on corrective action reduces TAT and thus increases CSAT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7FC83F1B-FA20-24D8-9930-2AD3D20AD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CD1BAA5-5CAF-7137-3C06-8AECD33A8562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Manual compliance check time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Reduce average time taken to manually check compliance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DE2BBE59-4C6D-0283-99A9-87F8C5417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F73EAF08-5328-E076-A436-CE4684AC89D5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Support Agent</a:t>
            </a:r>
          </a:p>
        </p:txBody>
      </p:sp>
      <p:sp>
        <p:nvSpPr>
          <p:cNvPr id="45" name="Google Shape;516;p32">
            <a:extLst>
              <a:ext uri="{FF2B5EF4-FFF2-40B4-BE49-F238E27FC236}">
                <a16:creationId xmlns:a16="http://schemas.microsoft.com/office/drawing/2014/main" id="{172F9C3B-38F6-18AB-4B9A-5A56E9B82FA4}"/>
              </a:ext>
            </a:extLst>
          </p:cNvPr>
          <p:cNvSpPr/>
          <p:nvPr/>
        </p:nvSpPr>
        <p:spPr>
          <a:xfrm>
            <a:off x="1020972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</a:t>
            </a:r>
            <a:r>
              <a:rPr lang="en-GB" sz="900">
                <a:solidFill>
                  <a:srgbClr val="000000"/>
                </a:solidFill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Service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 Supervisor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A962CF98-D9BF-32BA-D470-1DDE115C35F8}"/>
              </a:ext>
            </a:extLst>
          </p:cNvPr>
          <p:cNvSpPr/>
          <p:nvPr/>
        </p:nvSpPr>
        <p:spPr>
          <a:xfrm>
            <a:off x="8682389" y="5530484"/>
            <a:ext cx="2809052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All functional teams –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Sales, Marketing, Finance, HR, Legal and IT team</a:t>
            </a:r>
          </a:p>
        </p:txBody>
      </p:sp>
    </p:spTree>
    <p:extLst>
      <p:ext uri="{BB962C8B-B14F-4D97-AF65-F5344CB8AC3E}">
        <p14:creationId xmlns:p14="http://schemas.microsoft.com/office/powerpoint/2010/main" val="933935383"/>
      </p:ext>
    </p:extLst>
  </p:cSld>
  <p:clrMapOvr>
    <a:masterClrMapping/>
  </p:clrMapOvr>
  <p:transition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44B54-46EF-2E88-6DFA-7FC21EF3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0D0DC3E2-CB34-2D99-18BF-475ACD4314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885C0D0-0756-7D1A-A366-484A06C6C8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DBFE3A42-8159-8498-C863-5430B621CA1E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Document Compliance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A78A66CE-94EE-ED87-6423-8E725FAF6B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304A8641-7095-F44B-BA02-EAD795438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BC7A9D7-B2C8-2FB0-0E51-BBC930EB84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02A7F522-E580-6C4E-6099-1F26F75CB4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9B8EFC8-C070-1209-FB54-ABCE4A2E6C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9836F44-4C76-A538-A507-8BE78D90DC57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1725B931-0468-347D-FFA2-89CFB6520BE8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9DE9AF2-A4E7-22A4-744B-D15488F504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E69D75F-83F6-D15C-4110-0770B70D7C5D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B6731D72-E088-378B-BF73-6E404B3D6B48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43C9BE8-D2AE-89F5-9320-31B8ECDB1F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67E32A7-E8A5-8D90-9043-4BD2FA42B1D4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117EAC0B-4C12-225D-CD51-E7B07A799890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E073065F-623F-AA28-2E16-EE224EF3DE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1F77C28-94F9-FC97-DA63-F233408893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Customer Service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FAA93ADD-56BF-07F5-4CA2-B8A176E048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AE34889-2284-7C81-8771-B7C69AAC1B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4163909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Monitor and analyze documents to prevent compliance violations and recommend process improvements.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1F10EFA0-750B-561B-4B70-0B0AB90DA4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Alert Generation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8F0CA7D2-E028-1952-94E3-5A8175B3AF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Alerts customer support reps and supervisors in real-time when compliance steps are missed.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8AA3AF10-120D-3F6E-D7B3-6D5462B880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Knowledge Retrieval Time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49DBF90-5218-52F4-AD27-9EA8122330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Manual Tagging Time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20B363E-FED8-6BAC-50EC-D788D9C2A2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Process Efficiency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17AC1057-6C6A-C702-E855-D88CE76127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Compliance Monitoring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CE468F2D-F774-9492-5ED3-9C95AC5A75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Continuously monitors customer service documents (ex: customer service scripts, dispute resolutions reports, etc.)  for potential compliance violations against compliance benchmarks.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44AD372-8D4F-EFC3-0719-14C9B05FD9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and External Compliance Requirements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 Connection to Knowledge Base (SharePoint) for Service Articles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E484A15B-BB65-F7F5-0A44-57A89F1329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182502F5-ECBB-157C-DD78-821AD93472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Alternative Suggestions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0DA18400-5047-E7F5-4670-8EB008ACA0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Suggests compliant alternatives  to documents based on company guidelines.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00583B4-C869-EE67-7E81-207473B27D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Stores compliance check history, suggested edits, user overrides, and approvals in an auditable log.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F39D75E5-6ECE-9AB7-946C-2A0D6D6061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B249D32-621C-A759-ED32-5935E88E82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A7DE2518-B01B-FDF9-DB01-67E59F8543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41370811-A847-B250-20C6-2821D74666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D0A7A36-C28F-114E-1731-86DF65410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76A4A8F8-280B-089B-A3CA-5889D7C0D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F0A3C2DB-EC10-CF25-9AD9-11E5154719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D09DBFE-FC85-BA24-E9EE-37BA6652C0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F288CBAF-4AF2-F518-8661-8EFC27D05E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FD5F8D1E-78BF-64F6-F7D9-C0531DB947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History Logging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4E63F13-A86D-2B09-6DEA-A2F819E2E3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Manual Compliance Check Time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0EF39A9C-904D-97F5-6146-4600D4333A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Automatically flags potential compliance issues before they become violations.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17F4771A-1F8F-6E75-6663-742E00F6A9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Notifies agents in real time when compliance protocols aren’t followed.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F846FFE4-5BF6-BA1D-D7EC-351B2187BB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Provides compliant alternatives instantly to help agents correct issues without delay.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515DD55F-42D3-47CD-7F1E-66576D7AC0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Maintains a searchable audit trail for transparency, reviews, and accountability.</a:t>
            </a:r>
          </a:p>
        </p:txBody>
      </p:sp>
    </p:spTree>
    <p:extLst>
      <p:ext uri="{BB962C8B-B14F-4D97-AF65-F5344CB8AC3E}">
        <p14:creationId xmlns:p14="http://schemas.microsoft.com/office/powerpoint/2010/main" val="3643253280"/>
      </p:ext>
    </p:extLst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0A6C6-65C3-9D22-591E-AE5DA644F9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469FE472-FDA4-D5D6-2E17-9B44B6E13E5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Document Compliance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746395-E7A6-5845-64F3-7AA47083732E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Monitor and analyze documents to prevent compliance violations and recommend process improvements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5F7296-3BF5-A81C-DD00-173D9820718D}"/>
              </a:ext>
            </a:extLst>
          </p:cNvPr>
          <p:cNvSpPr txBox="1"/>
          <p:nvPr/>
        </p:nvSpPr>
        <p:spPr>
          <a:xfrm>
            <a:off x="740798" y="5280590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6108288-4C43-66E8-2D68-BB77579E89FE}"/>
              </a:ext>
            </a:extLst>
          </p:cNvPr>
          <p:cNvSpPr txBox="1"/>
          <p:nvPr/>
        </p:nvSpPr>
        <p:spPr>
          <a:xfrm>
            <a:off x="2076802" y="5380289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Knowledge Metadata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7B78B3E3-0466-6B1D-DBBF-D731BF27EA22}"/>
              </a:ext>
            </a:extLst>
          </p:cNvPr>
          <p:cNvSpPr/>
          <p:nvPr/>
        </p:nvSpPr>
        <p:spPr>
          <a:xfrm>
            <a:off x="695993" y="5781201"/>
            <a:ext cx="3705033" cy="73348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Document governance frameworks with defined compliance rules, approval flows, and audit trails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Access to structured repositories containing policies, brand standards, and legal documentation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08C5ACD0-B13B-E0DC-81C4-C330CEDDCF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917F69D0-74B0-0599-8A21-E15842C25D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6A1DD924-0927-2C11-62FD-3C6CEC858D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AD824C45-85C3-68D6-FB6C-BB7C7D564A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92803C17-798B-708D-2BA9-92B43EC944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40A9BE74-5B43-E580-5B22-D0AD339129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0992C847-91B5-ACDE-330D-A6D1A0B0BA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E2834403-18E5-87A4-013F-65637DA396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A2B0D45A-BD68-15BE-AD40-B8735968BF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E136E6F1-3F12-DA05-71A4-F44A778676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371BED25-5553-7D21-7443-63F193220F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3B9DA596-4559-F6FE-5C6A-87C4ED2907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Support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BA416194-07B6-E45B-E18F-0BD07E5983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FECB865C-C447-8501-0E0A-C6297CB58A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73749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  <a:endParaRPr lang="en-GB" sz="1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content repositories (DAM, CMS, SharePoint)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Needs access to brand guideline and legal compliance docs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Needs access to customer service documents (ex: customer service scripts, dispute resolutions reports, etc.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Requires routing logic for when steps are missed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Integrates with document repositories (e.g., CLM, SharePoint, OneDrive)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en-US" sz="10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Creative Content Libraries (e.g., Microsoft ECM, Adobe, DAMs)  ((HTML, DOC, PDF, PNG/JPG for OCR)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Brand and compliance rulebooks (DOCX, XLSX, YAML)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 (PDF, Doc, HTML)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C60CF5D-5A0B-7A30-A0E9-7F9D8A5214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E6F59D0-75AD-D206-005C-E0AA845D1E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A582936E-DBAE-65DD-9123-EC30CDEEE1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9B6341F-CC52-9F35-6778-EA4286D397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98556214-5C34-614C-921F-062E9FE245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689F25EC-BB6F-F4E1-A91C-26457055F8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67CE410-9EA3-1888-929F-C12B197566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F68EF9BE-8077-1C4B-619B-E28BA27A49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983C19E7-01B4-2B24-D9DD-688C7F3F18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5592B51-A530-9866-6ADD-F4AC4F6AF7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AC6253A8-E84E-6D01-0208-498CBD1F83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0187BD3E-5EC5-6815-D99B-C1D10E3B2B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CE5610D5-C382-0197-D3F6-12F8D72158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AB6BCB77-B6FC-E420-5A56-602F6ACA33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67C24C58-E659-7058-E1DB-74024C96CF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167B1991-4125-3173-28F2-0D90CFC8E5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9AEF4B63-50C7-1EAF-313C-4024E11545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1F2E53A9-4D00-48DE-3B23-8B7B717D70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5E069C33-DE2F-756E-B512-E82503AADF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30795B0C-F323-FD1A-807C-7953A83BE4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68586BED-B8AE-E3CA-363C-F7B37E0CF6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1E0CD07B-3647-FA6C-A76E-8D433D7FCB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C9132AFA-7E88-8CAF-2C05-DD16E4378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3CE07194-F987-2C61-864B-E3CA278382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447E45DD-256C-F6B9-D18D-D0FF9C1891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7036BCFF-9CD4-D6BE-4F28-19C35CA154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1D790C4-231C-9D7E-A0A4-2C92640D7D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16C2B9BE-DE4E-9895-286C-644445CCD1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D282218-0E5C-13A6-A75B-40DB19A4E8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0B612443-60DD-8D31-0ACE-96F7A54C94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16B12AD2-CD06-1D51-3317-95077CA2D1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C86248A8-6C33-35E1-3D48-4A94FFE93D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6032E88D-99CB-0510-6469-3850B1D542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46C4E357-8199-44CB-04AA-0EDA550643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E2D3B681-C050-E7A8-2BFF-E415321C33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3D94DF9-807C-D8EA-25F6-245EBC4371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13D52CDF-8874-37F0-3A43-6529AFED86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73AD927E-08C4-3579-8FC9-BE4557FC9D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285C2A7B-7A89-BA92-953A-D032EF9F57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A98B90B-1747-079E-6D59-008DCB48A2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39802D5A-8640-CC02-BFD4-AEC3FAC8F8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6D4C0DDE-D117-F286-CEE0-1A0FACE986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94DB4728-B71D-AA19-2F42-8051C79FCF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C489669C-EFE7-FD72-CBCA-79F76704B9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2302FF9-1779-E9EF-444F-009DF5519F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8250313F-5820-AAD5-7D54-E738F2ED45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(classify document base don category 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and Analyze it)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5BD08C4B-7FFB-0100-68EB-94D6427B44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Tracker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(Ensures documents follow regulations, flag it)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914930E1-25A2-CE9D-4185-BC0711BF3E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Recommender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(To overcome compliance issue, Provide suggestion/recommendation to improve                   the process)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0D72CB2C-2B2C-7610-057A-305B40AD58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24192EB3-5908-6E82-54CD-5646E86945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685A62B5-2787-CACB-0200-F6C5555A38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3" name="Rounded Rectangle 19">
            <a:extLst>
              <a:ext uri="{FF2B5EF4-FFF2-40B4-BE49-F238E27FC236}">
                <a16:creationId xmlns:a16="http://schemas.microsoft.com/office/drawing/2014/main" id="{2B8FBEBE-8931-9FCC-5B60-BC297BAF91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5609" y="5257579"/>
            <a:ext cx="3705033" cy="4538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3387822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1925C8-0D2B-CFF3-25B6-D9B7C1AB28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3" y="457200"/>
            <a:ext cx="10049257" cy="1107996"/>
          </a:xfrm>
        </p:spPr>
        <p:txBody>
          <a:bodyPr/>
          <a:lstStyle/>
          <a:p>
            <a:r>
              <a:rPr lang="en-US">
                <a:cs typeface="Segoe UI"/>
              </a:rPr>
              <a:t>New Copilot Studio scenarios in Microsoft Scenario Library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D4348D-1830-E736-2DA3-DC788B2899B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87226" y="2294177"/>
            <a:ext cx="3922061" cy="786384"/>
          </a:xfrm>
        </p:spPr>
        <p:txBody>
          <a:bodyPr/>
          <a:lstStyle/>
          <a:p>
            <a:r>
              <a:rPr lang="en-US" sz="1500">
                <a:cs typeface="Segoe UI"/>
              </a:rPr>
              <a:t>The </a:t>
            </a:r>
            <a:r>
              <a:rPr lang="en-US" sz="1500" b="1">
                <a:cs typeface="Segoe UI"/>
              </a:rPr>
              <a:t>Microsoft Scenario Library</a:t>
            </a:r>
            <a:r>
              <a:rPr lang="en-US" sz="1500">
                <a:cs typeface="Segoe UI"/>
              </a:rPr>
              <a:t> offers an interactive interface to find scenarios that pertain to your specific needs and interests.  </a:t>
            </a:r>
            <a:endParaRPr lang="en-US" sz="150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9085A3-1ED3-E3F8-C8B1-A59EA5796DB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287226" y="3940340"/>
            <a:ext cx="3922061" cy="2095789"/>
          </a:xfrm>
        </p:spPr>
        <p:txBody>
          <a:bodyPr/>
          <a:lstStyle/>
          <a:p>
            <a:pPr>
              <a:spcBef>
                <a:spcPts val="1400"/>
              </a:spcBef>
              <a:spcAft>
                <a:spcPts val="1100"/>
              </a:spcAft>
            </a:pPr>
            <a:r>
              <a:rPr lang="en-US" sz="1500">
                <a:cs typeface="Segoe UI"/>
              </a:rPr>
              <a:t>We released</a:t>
            </a:r>
            <a:r>
              <a:rPr lang="en-US" sz="1500" dirty="0">
                <a:cs typeface="Segoe UI"/>
              </a:rPr>
              <a:t> </a:t>
            </a:r>
            <a:r>
              <a:rPr lang="en-US" sz="1500" b="1" dirty="0">
                <a:cs typeface="Segoe UI"/>
              </a:rPr>
              <a:t>35 new Copilot Studio custom agent scenarios </a:t>
            </a:r>
            <a:r>
              <a:rPr lang="en-US" sz="1500" dirty="0">
                <a:cs typeface="Segoe UI"/>
              </a:rPr>
              <a:t>across 7 functions</a:t>
            </a:r>
            <a:r>
              <a:rPr lang="en-US" sz="1500" b="1">
                <a:cs typeface="Segoe UI"/>
              </a:rPr>
              <a:t> </a:t>
            </a:r>
            <a:r>
              <a:rPr lang="en-US" sz="1500">
                <a:cs typeface="Segoe UI"/>
              </a:rPr>
              <a:t>at Build</a:t>
            </a:r>
            <a:r>
              <a:rPr lang="en-US" sz="1500" b="1">
                <a:cs typeface="Segoe UI"/>
              </a:rPr>
              <a:t> </a:t>
            </a:r>
            <a:r>
              <a:rPr lang="en-US" sz="1500">
                <a:cs typeface="Segoe UI"/>
              </a:rPr>
              <a:t>to</a:t>
            </a:r>
            <a:r>
              <a:rPr lang="en-US" sz="1500" dirty="0">
                <a:cs typeface="Segoe UI"/>
              </a:rPr>
              <a:t> aid in agent creation and understanding.</a:t>
            </a:r>
            <a:endParaRPr lang="en-US" dirty="0"/>
          </a:p>
          <a:p>
            <a:r>
              <a:rPr lang="en-US" sz="1500">
                <a:cs typeface="Segoe UI"/>
              </a:rPr>
              <a:t>Each contain downloadable battle cards, including: </a:t>
            </a:r>
            <a:endParaRPr lang="en-US"/>
          </a:p>
          <a:p>
            <a:pPr marL="342900" indent="-342900">
              <a:buAutoNum type="arabicPeriod"/>
            </a:pPr>
            <a:r>
              <a:rPr lang="en-US" sz="1500" b="1">
                <a:cs typeface="Segoe UI"/>
              </a:rPr>
              <a:t>Overview card</a:t>
            </a:r>
            <a:r>
              <a:rPr lang="en-US" sz="1500">
                <a:cs typeface="Segoe UI"/>
              </a:rPr>
              <a:t>: Impact, pain points, KPIs and key users</a:t>
            </a:r>
          </a:p>
          <a:p>
            <a:pPr marL="342900" indent="-342900">
              <a:buAutoNum type="arabicPeriod"/>
            </a:pPr>
            <a:r>
              <a:rPr lang="en-US" sz="1500" b="1">
                <a:cs typeface="Segoe UI"/>
              </a:rPr>
              <a:t>Flow card</a:t>
            </a:r>
            <a:r>
              <a:rPr lang="en-US" sz="1500">
                <a:cs typeface="Segoe UI"/>
              </a:rPr>
              <a:t>: Agent functionality </a:t>
            </a:r>
            <a:endParaRPr lang="en-US" sz="1500"/>
          </a:p>
          <a:p>
            <a:pPr marL="342900" indent="-342900">
              <a:buAutoNum type="arabicPeriod"/>
            </a:pPr>
            <a:r>
              <a:rPr lang="en-US" sz="1500" b="1">
                <a:cs typeface="Segoe UI"/>
              </a:rPr>
              <a:t>Architecture card</a:t>
            </a:r>
            <a:r>
              <a:rPr lang="en-US" sz="1500">
                <a:cs typeface="Segoe UI"/>
              </a:rPr>
              <a:t>: Key considerations, recommended connectors and step by step of agent process</a:t>
            </a:r>
            <a:endParaRPr lang="en-US" sz="1500"/>
          </a:p>
          <a:p>
            <a:endParaRPr lang="en-US" sz="1500"/>
          </a:p>
          <a:p>
            <a:endParaRPr lang="en-US" sz="1500"/>
          </a:p>
        </p:txBody>
      </p:sp>
      <p:pic>
        <p:nvPicPr>
          <p:cNvPr id="9" name="Picture Placeholder 8" descr="A screenshot of a computer screen showing the Microsoft Scenario Library">
            <a:extLst>
              <a:ext uri="{FF2B5EF4-FFF2-40B4-BE49-F238E27FC236}">
                <a16:creationId xmlns:a16="http://schemas.microsoft.com/office/drawing/2014/main" id="{E46860CE-EF77-67F8-AE29-10847EF6C49F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/>
          <a:srcRect l="1927" r="1927"/>
          <a:stretch/>
        </p:blipFill>
        <p:spPr/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2FFD22D-DE67-20CB-6658-E7A7B1663216}"/>
              </a:ext>
            </a:extLst>
          </p:cNvPr>
          <p:cNvSpPr txBox="1"/>
          <p:nvPr/>
        </p:nvSpPr>
        <p:spPr>
          <a:xfrm>
            <a:off x="9303903" y="6587493"/>
            <a:ext cx="2743200" cy="18466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aka.ms/scenariolibrary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D673B48B-6662-A7E9-5C69-F265847B05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70764" y="374682"/>
            <a:ext cx="720003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1325497"/>
      </p:ext>
    </p:extLst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3AD224-4045-33C4-5AFC-F4F6A4D30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AABEA60C-D062-EFFA-04EA-7377628D4AF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Customer Satisfaction Prediction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570D41C-E001-3B3C-71C9-62934CFE52C0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Predict customer satisfaction and generate risk remediation recommendations to improve customer experience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57AF2566-7B55-EE13-4DED-30D82A7E9D75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Customer support mainly performs reactive actions due to inefficient escalation assessments and a lack of risk prediction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ABACBEF8-77CE-5090-3871-B0F0DBC3BE03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r>
              <a:rPr lang="en-US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AI-Agent powered predictions enable proactive risk mitigation recommendations, reducing escalations and enhancing customer experience</a:t>
            </a:r>
            <a:endParaRPr lang="en-GB" sz="140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3F2BFAF2-4CF9-5648-A8C3-AABEA72E35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F173EC6C-58F9-AEAF-3E53-2333CA165BE4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Prediction of customer dis-satisfaction or escalation chances lacks consideration of in-depth factors such as manual interpretation, empathy, communication.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risk remediation based on analysis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Feedback loops and escalation protocols are often reactive, leading to delayed interventions and resolutions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5AD6FFCC-1924-7B15-801C-E83607FD25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0A2B250-F336-F5FE-7B3B-881627E184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0F78BC2-CF11-54E1-0274-4745C2C45D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4F84192A-FEAB-90CD-8EA1-F95C9C9E5D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CD6E8A2D-FDFB-B554-14FF-2147DCA99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50638282-2B2F-980C-ECE6-8FE84F6F96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2508AF18-30A9-8FEC-E10E-26DE6553FD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E35CA69B-7C38-C1AA-F2B0-7EF63A3C6EE5}"/>
              </a:ext>
            </a:extLst>
          </p:cNvPr>
          <p:cNvSpPr/>
          <p:nvPr/>
        </p:nvSpPr>
        <p:spPr>
          <a:xfrm>
            <a:off x="6248885" y="2233079"/>
            <a:ext cx="2066440" cy="107285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Analyzes customer interactions through detailed transcript review, pattern identification and      emotional undertones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491E3F9B-3CBC-DF6E-2E9C-4E6D9F77E827}"/>
              </a:ext>
            </a:extLst>
          </p:cNvPr>
          <p:cNvSpPr/>
          <p:nvPr/>
        </p:nvSpPr>
        <p:spPr>
          <a:xfrm>
            <a:off x="6215591" y="3437048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Identifies likely escalations by comparing current interaction patterns to historical resolution failures and low-CSAT cases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86EA1303-BA6B-2716-189E-CD492A1B3B30}"/>
              </a:ext>
            </a:extLst>
          </p:cNvPr>
          <p:cNvSpPr/>
          <p:nvPr/>
        </p:nvSpPr>
        <p:spPr>
          <a:xfrm>
            <a:off x="6215591" y="4341004"/>
            <a:ext cx="2099734" cy="101927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Provides actionable recommendations- tone adjustments, knowledge article suggestions, for proactive risk mitigation and improved customer satisfaction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6" name="Google Shape;523;p32">
            <a:extLst>
              <a:ext uri="{FF2B5EF4-FFF2-40B4-BE49-F238E27FC236}">
                <a16:creationId xmlns:a16="http://schemas.microsoft.com/office/drawing/2014/main" id="{49D3C29A-1196-AD18-7CA0-5B83EA075228}"/>
              </a:ext>
            </a:extLst>
          </p:cNvPr>
          <p:cNvSpPr/>
          <p:nvPr/>
        </p:nvSpPr>
        <p:spPr>
          <a:xfrm>
            <a:off x="6215591" y="5491395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Provides real-time alerts and insights to supervisors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00C92FE5-424C-D647-D75C-2066F7E502E9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Satisfaction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Proactive recommendations avoid escalation risks and thus enhance CSAT score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91AFAE39-281C-4468-EB9A-CA5D1B0FC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43FA5020-AAEB-78EE-5D1B-3D3BDCFA635C}"/>
              </a:ext>
            </a:extLst>
          </p:cNvPr>
          <p:cNvSpPr/>
          <p:nvPr/>
        </p:nvSpPr>
        <p:spPr>
          <a:xfrm>
            <a:off x="8700922" y="2894281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Retention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Improve customer loyalty and reduction in churn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5307F6CB-9071-CC3F-BFD7-BFD1CE7821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46B88138-5EB2-E808-E78D-57AF782299A4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Escalation Rate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Reduction in the amount of tickets/queries escalated to a human team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B3F6E375-4DEA-BCF7-83DC-927E863ECD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6F32B059-DDD8-DB2C-51C8-5C7629FE47A1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Support Agent</a:t>
            </a:r>
          </a:p>
        </p:txBody>
      </p:sp>
      <p:sp>
        <p:nvSpPr>
          <p:cNvPr id="45" name="Google Shape;516;p32">
            <a:extLst>
              <a:ext uri="{FF2B5EF4-FFF2-40B4-BE49-F238E27FC236}">
                <a16:creationId xmlns:a16="http://schemas.microsoft.com/office/drawing/2014/main" id="{D875E47F-E3F4-A3D5-914C-66B160D59ED9}"/>
              </a:ext>
            </a:extLst>
          </p:cNvPr>
          <p:cNvSpPr/>
          <p:nvPr/>
        </p:nvSpPr>
        <p:spPr>
          <a:xfrm>
            <a:off x="1020972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Service Supervisor</a:t>
            </a:r>
          </a:p>
        </p:txBody>
      </p:sp>
    </p:spTree>
    <p:extLst>
      <p:ext uri="{BB962C8B-B14F-4D97-AF65-F5344CB8AC3E}">
        <p14:creationId xmlns:p14="http://schemas.microsoft.com/office/powerpoint/2010/main" val="4279085729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9D5F02-9A0E-FCB4-8737-78FCD22B2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CC0507E8-C8F3-9EC3-C1BF-15BAB999AD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B0BF013-FB42-5982-B0E2-513DC73465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1E3A86E-81F3-B56B-358F-C036D707107A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944472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Customer Satisfaction Prediction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95E82087-B524-2935-4B40-5C371F62FF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5F10DC9C-58CE-ADF2-71BB-3C083C06D3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18E3ED4-9EC4-77DF-5DAE-F5676BEE94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C96BD712-A979-8093-C54D-162DE90A5E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A3B75AC-D5B6-693E-A3FE-32FFA3DC3B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2B518ED-4F8B-30F2-3C48-A5036A40268E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0CEF477F-19D4-7E20-AF50-DFB5B17C945C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26A442D-1798-A454-DA08-919E8109C9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C65AF5F-28F4-1163-D27D-EE8349E6DA20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4788E27A-DA39-8550-F857-8E2D2F574924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5BD2987-F8D5-1544-6F6F-908EF60453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183EC61-BD5D-779B-0734-36FAA764FCB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12E848FB-A6EC-1367-1972-F68AD3A6D5C1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EE5F387-D9AB-315C-78F0-380C469714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CBED127-0AE7-DB71-451C-7478EC46F5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Customer Service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0B4E9E28-C9D4-8DDD-E6C9-BE0CDD9EC4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17F8479A-D146-DCEA-2DF2-541DE7C1B3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554615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Predict customer satisfaction and generate risk remediation recommendations to improve customer experience.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77AA485C-0FBA-DBD5-5980-BBFCBDF29A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Escalation Identification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58F1E75C-A706-81DD-F79E-A4D4FE045D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Flags high-risk cases based on patterns linked to past low-CSAT or unresolved interactions.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7EF3D5C1-8A40-A114-34A1-4EA5F1941D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CSAT Score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DB203A5-B435-27BB-B03A-FE47299299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Retention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4C559A1-E68B-D1F4-4339-54B532A373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Satisfaction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AC5CAEA-533F-924F-AB7D-C21BAAC808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Interaction Analysis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2272C28B-29FE-C670-C0F5-68838F4ED0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Reviews customer interactions to detect tone, sentiment, and emotional cues.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99DEE59-B727-07F0-E71F-AC6E9252BE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Call Transcripts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812DF54B-691D-F277-83EF-D61C7B4B34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520937E2-D622-F173-1AD9-856A052C7D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Recommendation Generation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A754D046-A7A7-3CF9-E343-7865401864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actionable recommendations- tone adjustments, knowledge article suggestions, for proactive risk mitigation and improved customer satisfaction.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A79811E1-40D3-34CC-8865-84CF44C81C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real-time alerts and insights to supervisors.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7AFB73D3-AE48-AB13-11AF-83F91E857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E4BB016-B01C-0442-3FF9-BAC584E07F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F6EA83CF-2789-F4FF-1498-547C33C984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034452DA-0945-1A7B-2831-2ED3FAF5FC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F46028-580D-30AA-FDCA-EAB41EF1EA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05F0904B-A547-2773-E4D0-DDAF967651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27E3D5FA-6F53-CA5E-2968-1214A5758C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FD6CF54-DE46-F22E-26D9-BD3C4B89B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5DD1A4D-9FF2-919B-8827-D7D725DA9C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AF488873-A388-35E8-484A-387C89051C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Alert &amp; Insight Routing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FDAA97A-DA59-3892-71C6-436984A64C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Escalation Rate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0B0DBF5E-8E94-21C1-0F90-480CD4C3A6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Uncovers tone and sentiment signals to assess satisfaction risks early.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15B30938-BAE8-B2ED-428F-E867D20649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at-risk interactions before they become full-blown escalations.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E001C561-A4D8-4A3D-CBFB-D15036D59F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tailored tips and knowledge to help agents turn around bad experiences.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49783BBB-6A84-5976-9AC8-BA1A92E4A0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supervisors in the loop with real-time risk signals and suggested actions.</a:t>
            </a:r>
          </a:p>
        </p:txBody>
      </p:sp>
    </p:spTree>
    <p:extLst>
      <p:ext uri="{BB962C8B-B14F-4D97-AF65-F5344CB8AC3E}">
        <p14:creationId xmlns:p14="http://schemas.microsoft.com/office/powerpoint/2010/main" val="2611885237"/>
      </p:ext>
    </p:extLst>
  </p:cSld>
  <p:clrMapOvr>
    <a:masterClrMapping/>
  </p:clrMapOvr>
  <p:transition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27127E-1D68-DF1D-6815-1E554E2AB2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92F78BAA-8F7C-E0A7-F4D8-4779CA2042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2875A3AB-DF95-FEDE-D3F5-968143DAD0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045F05DF-A4EF-3FB8-04D9-774B6F45B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1F1550F2-0CC0-5001-6AD2-CAE053744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EC577232-F183-843B-2AC2-CDDB5AEB06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02191C1F-C24F-B7C0-7F13-2388D0AB34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FE1E1D83-085D-4BC5-6570-071C0807AB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84C91C3C-8E60-349F-73EC-0BC192471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AD0BBA44-286A-B436-8381-DB21516DA4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C14DD680-A182-1B4F-D19E-91468FE3D8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A84C320B-F8B1-8087-75CF-F5F1E00158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1E9FB614-F6E9-CA44-22F8-9219AF9A7F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1CA20E4B-EB54-EE10-543E-29AAC7B847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Support agent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23DD03D2-4F16-8D10-E48B-E932966EE6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D4154B60-6F05-272B-5AA6-29964002EA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73749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Must integrate data from CRM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AI/ML training using historical conversion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Likely needs occasional retraining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routing logic for when alerts / insights are reported to supervisors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PII / Sensitive info: customer information and messages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CRM pipeline data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Historical customer satisfaction data (Excel)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(.msg/.txt,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– optional (PDF, Doc, HTML)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2FD15F0-5385-BF9B-9C87-C91252A4A7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288C29A3-51E1-1484-7A27-C1B7401A99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4C26B6E-00A0-BD9C-8665-CFE36A11AE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D5AD0B9-F00B-EBD5-E94F-A5ABE1D9F1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42A44498-1FEB-E2BA-9758-A7656DC225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9379703C-B046-A823-CEDB-1F3A4F4F9E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EF08FF2-1984-983C-B462-98A0444D06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8D2C4980-B49E-8497-BE15-70BB18A16B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3A05784F-4E2A-6F90-6645-BB44F96535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D909683-CA69-1B1F-3B14-D50904A016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856CCBE-CA04-9671-6972-9E345741E3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92D37686-4F1F-0D88-C194-BB80A53A94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69470CE4-6095-3C07-7060-A19DE11FEC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B69F4BFD-A6B8-09C9-0347-966670BD6D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CD02886F-3EDC-B726-C536-C11B34C9A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3DEF191E-A563-FA7B-EC09-3F08A6F820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514C5F86-A79F-8367-3B87-FA8DDF79DA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42D26874-5C83-1697-F66E-DFAD36F279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33DAE967-BD55-2FCA-9A61-44B744211A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7618F507-91AC-E219-5558-C861D0B383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B17C0E2F-5A57-6D98-FCAC-A28D96E44F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AECEC508-FE82-3D0A-EF68-169B4D26F8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36759161-AFA2-1963-8547-B131B0F912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B8059633-11C8-CE42-AF3E-DFEBB262D3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E83E39F9-FE85-4C10-E516-DBCBF6B05F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83C5A1E6-A9A7-A3C2-E0E7-BDAB01574D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8A67B57-D29C-0361-D106-D344EA968D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CE010485-54DE-8A1A-AB3D-CCFA5D678A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6C8E0346-4295-CAF0-E679-B06BFCB85E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7453A93-5F6A-ED99-74F2-A6A617F81D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49857A9F-993A-2AE4-AE0A-9760C90041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A67A564F-ECB8-3FC7-298C-46957AD5115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9848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Customer Satisfaction Prediction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6F4850-5111-4C6F-F958-EB1A6D1C0BE4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Predict customer satisfaction and generate risk remediation recommendations to improve customer experience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8C4C16FB-81A9-E2C8-79E7-5080B7F50F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781201"/>
            <a:ext cx="3705033" cy="73348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endParaRPr lang="en-GB" sz="100" b="1">
              <a:solidFill>
                <a:srgbClr val="D8D9DC">
                  <a:lumMod val="25000"/>
                </a:srgbClr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Structured CRM and feedback loop processes with historical satisfaction or NPS data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escalation paths and supervisory workflows triggered by risk or sentiment signals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C69DE60C-11F7-7914-6933-0ADF18F627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F0E16D66-3230-3638-8B4E-5660944A54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4D4EFF5C-4B60-9C53-4CA8-DDE15E2479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FEBCD3EF-C44E-079C-00F3-FFC3FDE933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281F867B-919F-7DCF-C9D1-11213810B3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96F0B02-AEBC-0482-F8D6-3540B5EC7E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2B28BBFF-2196-645B-6298-A20BAA0AB3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16CB5C68-DF78-6590-9027-CEA8C2571F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357E3FB7-F1A2-5291-232F-A4925FCB0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2CDD7638-DC84-08B4-8DAE-4028361370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B5F0F80E-EADF-C208-1DE4-796C2D189E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C338BADD-C4F5-64FF-0E8F-D5AFEDD605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EDFB11DF-149E-514E-121D-2716AABA5F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3497819B-FA07-7F41-A499-D07307FA0B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2A636DB8-B665-F824-09F7-B95278162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customer feedback/conversation and store as historical data under certain categories)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0D6B0584-F45F-347F-4625-62898976C9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Sentiment Predictor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(classifies customer under satisfied and    unsatisfied category)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337AC1C3-59CB-6E9A-7E25-DD851A1F17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Detector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(Generates remediation based on the risk factor)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3D222F96-AE5A-7405-0069-EBDAC95FD7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48DD031E-1323-33A1-B9F6-C3C9605FAD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926B175D-85EC-94B8-9F10-F965FBA6ED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3" name="Rounded Rectangle 19">
            <a:extLst>
              <a:ext uri="{FF2B5EF4-FFF2-40B4-BE49-F238E27FC236}">
                <a16:creationId xmlns:a16="http://schemas.microsoft.com/office/drawing/2014/main" id="{BF370486-F035-A9ED-95E0-5612A0F9AF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5609" y="5257579"/>
            <a:ext cx="3705033" cy="4538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8B1D27-7E8B-44BE-43BA-8A0626A73E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80590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8123954-2C6E-C316-4349-870BA2354C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80289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Customer Support Assistant (CSA) Agent)</a:t>
            </a:r>
          </a:p>
        </p:txBody>
      </p:sp>
    </p:spTree>
    <p:extLst>
      <p:ext uri="{BB962C8B-B14F-4D97-AF65-F5344CB8AC3E}">
        <p14:creationId xmlns:p14="http://schemas.microsoft.com/office/powerpoint/2010/main" val="3458234386"/>
      </p:ext>
    </p:extLst>
  </p:cSld>
  <p:clrMapOvr>
    <a:masterClrMapping/>
  </p:clrMapOvr>
  <p:transition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A82665-976F-22E8-35E9-ADBD28671F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693A0515-F58D-D3CC-F178-624A0D5578D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Sales scenarios</a:t>
            </a:r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6AAA483-6810-8EEA-EF0D-653436B730DE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D3DD564-FD03-1A1F-893E-C87A5C296A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0E500C9-D673-0FDB-5FED-620CDACA63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B97AD70-87F2-C6F6-4F68-F35B05E1B4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50C67F7A-D261-2A8D-2BA1-6637E9805D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2E53048-FAEC-0F96-2A1D-0B1F5D171F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56E6BED1-6761-B595-521B-CDB6BA358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FCDC821-951A-7A85-9EF9-292202825B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98F6FD6-688F-DB37-F8D1-3530BE27F4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3EC4E84-804F-15D7-ACAB-3D0EF8F21B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2C153108-0393-AC49-B123-40652F8949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3ACED63-6718-8AFF-209C-5CFFBAA2EF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781ADBA-A06D-EC03-AEFD-A2EEEA7D59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63600E7-990F-B28A-3614-4C32440145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B7FDCE5-CFF3-E968-4906-D8267247DF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62995EF-B911-90A7-0D2D-6DC20C974D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645FDBE-D43F-DEAC-3CB1-49752C2725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98B1413-F843-5F2E-2684-D82415CE06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99CD16B-778B-2307-7DF2-1B829134A3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11DEE7D-9A2A-2896-83B4-E5B2A65BF0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9BFE62B-D9CE-0E10-2B13-FAA53F8F3A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42374" y="1969446"/>
            <a:ext cx="283609" cy="283609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01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2C837C8E-0785-7514-67B5-3814F94FC2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177971" y="2189858"/>
            <a:ext cx="283609" cy="283609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03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8CE74201-6D98-A91D-B8F0-0BC3F3D534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42373" y="3173204"/>
            <a:ext cx="283609" cy="283609"/>
          </a:xfrm>
          <a:prstGeom prst="ellipse">
            <a:avLst/>
          </a:prstGeom>
          <a:solidFill>
            <a:srgbClr val="48C5B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02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E8CFD702-D240-935B-10C5-4EB8A56341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786764" y="5306277"/>
            <a:ext cx="283609" cy="283609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05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8EC1FD41-E43B-C046-A37C-4BD64BB051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980569" y="5306278"/>
            <a:ext cx="283609" cy="283609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04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6E539B2-A4B9-0DF4-65DC-E8160EA8B2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8FB9839F-7558-F201-F3D4-0971DF56B4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EE156F95-20CC-0F79-4A92-6F82C76B7394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F918CB37-3399-94D0-26B7-C26CB9554F5F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E258CBF-EE32-7587-0EBD-D901ECAB4D65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F4F667C-7698-D138-C6DA-85545B1B2FB1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A4D9AF3F-9345-B5C4-0EF5-78BE43899AB2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5790DBAF-D745-4950-3B1D-5DF87A07749C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E456E408-B573-5DB4-F47F-A52F46DDFFBA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8EBB4CA2-B9DA-6D15-69A8-F5C9E49D88CB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B1B3B3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78AB3308-45AE-F5BB-F341-2029D037F69D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B0B9FE3D-1749-295E-3CA3-4C871D1352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227039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US"/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Respond to RFP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Market Landscape Research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Lead prediction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Outreach Personalization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A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Conversation Simulation Training Tool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2512638"/>
      </p:ext>
    </p:extLst>
  </p:cSld>
  <p:clrMapOvr>
    <a:masterClrMapping/>
  </p:clrMapOvr>
  <p:transition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1C2143-BC18-BB6F-A9D3-F8D456632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3D2B6EEE-141F-E09F-4731-DFBC5C3A3BA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Respond to RFP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E15194D-E7E2-FFE2-D457-70481B3B9968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Generate RFPs by automatically analyzing requirements and tailoring proposals to align with customer details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F14BFE24-19B4-58A8-9465-88DB0A3B2D90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RFP responses are manual, delayed, generic, and do not always align with customer needs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888FE745-7630-3C52-5010-7C806E2C37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C70861AD-79D8-53A8-7ACC-C7D7B4AD7F25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r>
              <a:rPr lang="en-GB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AI-Agents enable streamlined RFP responses to ensure the creation of accurate, tailored, and high-quality proposals that align with customer needs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2A8E8B1D-29C9-AA97-75BA-B287810526AD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RFP intake and responses processes are manual, taking up a lot of sellers’ time and bandwidth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Proposals are not tailored enough to customer details like spend propensity, type of work, and historical pricing 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4618BD4-A622-B9F3-0375-4C236645E7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748751B-8262-E980-65AF-44259869F7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A659A05-DAA2-7882-1369-2B1729EA25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D591FDEA-B48F-B23E-85A3-127B7FE4DA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462C2F92-E813-8AD1-D284-C931730DF0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517C7F32-09CD-2E16-4E7E-D1C686523E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073B0EC6-3528-666F-4274-CA400506E0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8F604578-6B40-29E9-3EA5-7A8475D7B358}"/>
              </a:ext>
            </a:extLst>
          </p:cNvPr>
          <p:cNvSpPr/>
          <p:nvPr/>
        </p:nvSpPr>
        <p:spPr>
          <a:xfrm>
            <a:off x="6248885" y="2233079"/>
            <a:ext cx="2066440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 err="1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Analyzes</a:t>
            </a: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RFP requirements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F3EE9C70-E2B1-747C-DDE3-FA140B2E713F}"/>
              </a:ext>
            </a:extLst>
          </p:cNvPr>
          <p:cNvSpPr/>
          <p:nvPr/>
        </p:nvSpPr>
        <p:spPr>
          <a:xfrm>
            <a:off x="6215591" y="3025400"/>
            <a:ext cx="2099734" cy="657883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Finds previous relevant proposals</a:t>
            </a: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7057D2A9-B92A-EA16-162D-EA20E15C0028}"/>
              </a:ext>
            </a:extLst>
          </p:cNvPr>
          <p:cNvSpPr/>
          <p:nvPr/>
        </p:nvSpPr>
        <p:spPr>
          <a:xfrm>
            <a:off x="6215591" y="3814402"/>
            <a:ext cx="2099734" cy="80102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Changes previous relevant proposal to reflect the specifics of the RFP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6" name="Google Shape;523;p32">
            <a:extLst>
              <a:ext uri="{FF2B5EF4-FFF2-40B4-BE49-F238E27FC236}">
                <a16:creationId xmlns:a16="http://schemas.microsoft.com/office/drawing/2014/main" id="{1E4B58A7-CB9F-7253-F305-94006CA37AF9}"/>
              </a:ext>
            </a:extLst>
          </p:cNvPr>
          <p:cNvSpPr/>
          <p:nvPr/>
        </p:nvSpPr>
        <p:spPr>
          <a:xfrm>
            <a:off x="6215591" y="4746543"/>
            <a:ext cx="2099734" cy="7728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Analyzes customer spend propensity, type of work, and historical pricing to recommend an optimized               price to customer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434CC558-01F2-71F2-9D26-E2EABDEA2110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Proposal Cycle Time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reduction in time it takes to complete the process of responding to an RFP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F71A0D61-D2C2-5323-1044-F4B1A4AFFA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F9E5B8A1-926C-4A9A-8850-3B5AA5E97B18}"/>
              </a:ext>
            </a:extLst>
          </p:cNvPr>
          <p:cNvSpPr/>
          <p:nvPr/>
        </p:nvSpPr>
        <p:spPr>
          <a:xfrm>
            <a:off x="8700922" y="2894281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RFP Win Rate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percentage of proposals that are successful in winning contracts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BA04F789-C0FD-7ECC-BEDD-C046F84ADE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DB8F81BB-9D45-C893-3DBB-365FABD0CBF1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Proposal Customization Accuracy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degree that a proposal is tailored to meet specific client preferences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67AD8AFA-826F-7BCB-41AD-9841468B1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8626D0C4-B27E-0FD5-4ACE-C681807DAF3F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Sellers</a:t>
            </a:r>
          </a:p>
        </p:txBody>
      </p:sp>
    </p:spTree>
    <p:extLst>
      <p:ext uri="{BB962C8B-B14F-4D97-AF65-F5344CB8AC3E}">
        <p14:creationId xmlns:p14="http://schemas.microsoft.com/office/powerpoint/2010/main" val="1504201921"/>
      </p:ext>
    </p:extLst>
  </p:cSld>
  <p:clrMapOvr>
    <a:masterClrMapping/>
  </p:clrMapOvr>
  <p:transition>
    <p:fad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9860D-1201-05E8-8623-143B32AEC0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4D306821-DDE9-FD27-673D-B394F5701D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3E7B01AD-3BE9-1800-4A96-6AB091F459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8FBC05C-44F8-2D61-C004-1D2CB355F92D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Respond to RFP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F122DE0B-BA20-3741-8AE9-66215D2205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C5C1654A-44EE-15B8-42E6-40721A30D3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A0A39A9-2B08-0AAA-A39B-6CA83F275F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71747DA7-F52D-D9D3-FA8E-152D6FBF1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768A9DB-A7E7-3713-3475-FF51EDC743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1E18C6B-E177-2074-9F30-D218287A476D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2284D10-2130-AE0E-A3C8-84A0D58DA232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74F93F6-87DB-AB77-22F2-747CF09246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DA340BB-7035-0E6A-385A-994D496A583C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86C50B35-4EA7-68AD-5FCA-2CCB37186FDF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BB4D30C-C04D-6CF7-AB98-8548AB0FF5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C43BE2C-C0F5-7E82-69AE-09B838E9F410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5E153705-4A20-09D7-09E2-EC22D442CEFA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5444458-B58F-876F-19CB-6246C63A74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7E8A090-45F1-D711-18E4-AC901772E6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Sales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973F2A93-37CA-E389-D2FA-A291D9048B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CF161D2C-5D75-6BAF-D631-5E704087A8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1302827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Generate RFPs by automatically analyzing requirements and tailoring proposals to align with customer details.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E06463EE-C042-66D5-07A3-2EF12649F3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Find Previous Relevant Proposals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8CE10B0C-D3C2-5F12-A2E8-327D1ADD25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Search through knowledge bases for previous proposals that can be leveraged for the current RFP.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FA6D000F-51A5-FB46-9136-22C3633063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Proposal Cycle Time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40F2710-7E64-7972-3FB3-337F3AD643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RFP Win Rate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CE85FF9-3A3C-62DB-3783-5FCEE88ACF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Savings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0BF49D57-0E7F-9B95-CEA5-136AC7C233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Ingest and Analyze RFP requirements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33F25674-F5FF-22AB-3259-7D08F85D39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Agent parses uploaded RFP documents to identify requirements and details (e.g. evaluation criteria, technical specs).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F31A03B-70A6-8B90-F845-7A5466C8BD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Document Repository (e.g., SharePoint, OneDrive)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96A586DA-2D12-D9BC-BFE6-9C4840B2AB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573B3CDB-B3E5-2F78-7A19-E525CD5EF0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Change Previous Relevant Proposal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392A89A7-EBDC-B82E-5344-FE82F2305E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Changes previous relevant proposal to reflect the specifics of the RFP.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0F8102F4-8856-5502-0D2D-C4E7C9E66C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Analyzes customer spend propensity to recommend an optimized price within those parameters.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24CFB6C9-44D7-61EA-AB24-E581C43A89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A6A90F8-7C67-E3DC-F84B-AD7A0E0E7D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Document Repository (e.g., SharePoint, OneDrive)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E82E928-411E-CA35-0BFC-0F7AFADFEF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43D87EDB-42CB-BA97-5BC0-E7DA846AD1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0113515-F974-8B81-F108-90C034C765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52075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Document Repository (e.g., SharePoint, OneDrive)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PowerPoint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C53A3664-1DE9-23F3-40CB-24C47F6346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78765CDB-B608-4F87-EF88-A11A02B15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4157878-7C6D-B28A-51BC-FC928CB2FE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415E686-C9D9-1E41-1681-BAFAAADB23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DD312056-EE35-4F79-2F56-5BB33250D2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4. Evaluate Customer Spend Behavior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09F268B2-799B-F746-F9AA-E524350702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4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5. Analyze Work and Pricing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790C0565-BAA0-BDD9-9654-F272D83861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Evaluates the type of work , and historical pricing to suggest a tailored price to the customer.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C431454D-FCBD-B5ED-B340-A608EA6256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E4206CD-4B79-BED1-3A91-42361216ADE6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A4794033-744B-47F9-A4F5-FE073542BE09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D443BDA-7C92-6F7C-7C12-D9FF4C0B5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0135966-11F3-1988-9044-8B520E13B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459F4764-DC85-7634-269A-700A746007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C1FACB2-2370-4E46-6612-81C5F6D338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Proposal Customization Accuracy</a:t>
            </a:r>
          </a:p>
        </p:txBody>
      </p:sp>
      <p:sp>
        <p:nvSpPr>
          <p:cNvPr id="39" name="Text Placeholder 11">
            <a:extLst>
              <a:ext uri="{FF2B5EF4-FFF2-40B4-BE49-F238E27FC236}">
                <a16:creationId xmlns:a16="http://schemas.microsoft.com/office/drawing/2014/main" id="{3427D4EB-2AB1-F395-4D18-1A79356BB6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Quickly extracts key details from RFPs to accelerate proposal creation.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40" name="Text Placeholder 11">
            <a:extLst>
              <a:ext uri="{FF2B5EF4-FFF2-40B4-BE49-F238E27FC236}">
                <a16:creationId xmlns:a16="http://schemas.microsoft.com/office/drawing/2014/main" id="{907D1967-7112-C2D6-663F-D257C47B3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Speeds up response time by reusing and referencing prior winning proposals.</a:t>
            </a:r>
          </a:p>
        </p:txBody>
      </p:sp>
      <p:sp>
        <p:nvSpPr>
          <p:cNvPr id="41" name="Text Placeholder 11">
            <a:extLst>
              <a:ext uri="{FF2B5EF4-FFF2-40B4-BE49-F238E27FC236}">
                <a16:creationId xmlns:a16="http://schemas.microsoft.com/office/drawing/2014/main" id="{5ED16068-F407-17F5-3CBB-675EAED8A9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Auto-customizes past proposals to match current RFP specifics.</a:t>
            </a:r>
          </a:p>
        </p:txBody>
      </p:sp>
      <p:sp>
        <p:nvSpPr>
          <p:cNvPr id="42" name="Text Placeholder 11">
            <a:extLst>
              <a:ext uri="{FF2B5EF4-FFF2-40B4-BE49-F238E27FC236}">
                <a16:creationId xmlns:a16="http://schemas.microsoft.com/office/drawing/2014/main" id="{15EACCCD-D86A-03A2-0308-91A6659E8D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Recommends competitive pricing using workload scope and historical data.</a:t>
            </a:r>
          </a:p>
        </p:txBody>
      </p:sp>
      <p:sp>
        <p:nvSpPr>
          <p:cNvPr id="43" name="Text Placeholder 11">
            <a:extLst>
              <a:ext uri="{FF2B5EF4-FFF2-40B4-BE49-F238E27FC236}">
                <a16:creationId xmlns:a16="http://schemas.microsoft.com/office/drawing/2014/main" id="{6CE19CAE-9625-720D-88F1-4736EA3BEC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Optimizes pricing strategy based on customer buying patterns.</a:t>
            </a:r>
          </a:p>
        </p:txBody>
      </p:sp>
    </p:spTree>
    <p:extLst>
      <p:ext uri="{BB962C8B-B14F-4D97-AF65-F5344CB8AC3E}">
        <p14:creationId xmlns:p14="http://schemas.microsoft.com/office/powerpoint/2010/main" val="3570745169"/>
      </p:ext>
    </p:extLst>
  </p:cSld>
  <p:clrMapOvr>
    <a:masterClrMapping/>
  </p:clrMapOvr>
  <p:transition>
    <p:fad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41FE3-033E-3DD4-5579-E93218E15A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AF9386E3-4E90-DE3E-D58D-4BE85E142D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F2A31DB9-6E87-F1FD-1F95-5EF9AD768E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09D81863-8490-38EC-C771-6E8CC79C2E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B1184EBD-7805-1113-1377-51F0B1A713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F5C8897E-6B5E-F622-01BA-AF656D29A1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60F5EF6B-6E4E-73FE-E39F-A0F7BDA1DB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4820DBC1-6859-99EA-E487-9C285F5965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D3E2A2C8-BE69-7490-64D0-599A058A8A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74F121B3-71A5-287E-967E-4D16EEDABF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9FD0FEB3-5FD2-26B4-C9FA-C757F0BA7D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37E5D4BF-B80C-3AAB-B8CC-9B2B4D405E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90F5C9CA-7C15-5250-B8DA-DC775FB3FF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B040F4AF-41E9-6DED-0715-AA008123CC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Proposal Creation Team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137D5D68-981E-70B3-1F4C-A711D82577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6FE392EC-4FB3-1E45-2ED8-995FD8294C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73749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proposal management tool or repository (e.g., SharePoint)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document generation tool (e.g., Word)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 Logic needed to parse RFP issuance document (PDF, Word, Excel) and extract requirements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information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RFP requirements documents(s)(.pdf, .docx, .xlsx)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 proposal library (.docx, .pdf, .ppt))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-pricing and sales data from ERP/CRM (JSON, CSV)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BF04FF8-4DC2-B9CE-E5B8-1057B46E22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098516D-0DD7-64AC-18BE-E39AB35C63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3C7040E-04FB-ADC6-4510-F3EAE2C35D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4DC82A9-5077-CFE6-31F9-5346A88A5A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6FCF3A8D-391E-7ECF-3B67-BF4BDD0E5C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A534A3B9-744C-7047-7021-3B94B16765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8FEADE0-F9F6-5E90-684C-79F6BC56B3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37B50F72-0A42-A9E6-7E82-DE6C26D1F1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D0D29101-DAEC-0069-8CE6-5342BB0F2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6E2036E2-4E2F-2B50-CEE7-1615E54C46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370B7A2-492C-FBB1-E395-4962BE05B3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BB5CFC71-A1F8-AFFC-E3B4-1E230678E9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B0D275EC-06D1-2CDB-96BD-1C80683358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7C289670-1A9A-4222-5B1D-5BA4E0B987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66052646-F20E-6CBB-08F6-C7BDCAADAA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AF7357B0-FE8A-75EB-EEFE-76EC889FFE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DCFC8B1A-E015-9345-AF08-BA97ADB62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60216D6C-861B-E9D5-91E0-C6DE92D5FD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298C272A-7DD2-E2AD-4826-D5C334A52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4FB00964-A248-74C8-4DAE-B14291F270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710860A9-4A30-DFA2-93C4-5A27EE4D88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197F1A8A-2F80-C60A-5B80-A6B26BFF4C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BFB46AC4-2BBC-A2AC-E69D-5F3224FDFA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11AB0BA2-D9D1-1AB2-F3DA-41256B442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2E19FEDD-BCAE-EDC9-36E1-DFB38AFC6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166F5C61-DA07-3DF2-B2E4-C3D2B996DC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606D4A00-6214-F970-4718-E366C7F33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82AC8AE8-349C-EB2D-CD06-CA7E69C52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88091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5B190F3C-EEEC-4B24-9E5B-30C6D6FAA0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C4BA4F18-2F6D-0066-4A47-0F59ED7FC9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1762DF71-1EBD-6F36-2477-130FB8A6B5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>
                <a:solidFill>
                  <a:srgbClr val="0078D4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0DF22C98-F93A-DFEA-9151-746AC9420B5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9848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Respond to RFP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482808-2C02-5ACC-7614-4BC69C3C6829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Generate RFPs by automatically analyzing requirements and tailoring proposals to align with customer details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6F7E77EC-07FC-D262-8BDD-652F0785E6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781201"/>
            <a:ext cx="3705033" cy="73348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GB" sz="800" b="1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endParaRPr kumimoji="0" lang="en-GB" sz="100" b="1" i="0" u="none" strike="noStrike" kern="1200" cap="none" spc="0" normalizeH="0" baseline="0" noProof="0">
              <a:ln>
                <a:noFill/>
              </a:ln>
              <a:solidFill>
                <a:srgbClr val="D8D9DC">
                  <a:lumMod val="25000"/>
                </a:srgbClr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Light"/>
            </a:endParaRP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Structured CRM and feedback loop processes with historical satisfaction or NPS data</a:t>
            </a: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Defined escalation paths and supervisory workflows triggered by risk or sentiment signals</a:t>
            </a:r>
            <a:endParaRPr kumimoji="0" lang="en-GB" sz="700" b="0" i="0" u="none" strike="noStrike" kern="1200" cap="none" spc="0" normalizeH="0" baseline="0" noProof="0">
              <a:ln>
                <a:noFill/>
              </a:ln>
              <a:solidFill>
                <a:srgbClr val="D8D9DC">
                  <a:lumMod val="25000"/>
                </a:srgbClr>
              </a:solidFill>
              <a:effectLst/>
              <a:uLnTx/>
              <a:uFillTx/>
              <a:latin typeface="Segoe Sans Display" pitchFamily="2" charset="0"/>
              <a:ea typeface="+mn-ea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DB09EC2-1055-DCD9-96BE-EDAEA891B3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1C3FDC6C-2E7B-335C-C11F-5432A993F6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CEA69D1E-3C44-A072-AECD-46DC71D2F4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804D7D4D-0CDB-724B-35F2-9A24A7C900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F09C543-B24C-63AD-C91A-0B6C71486C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9E49922C-1182-828C-DB63-9DB0444158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77F186A1-5573-589D-8F6B-76B1254A53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150D076C-311F-A6CF-3AE2-64986AAFE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E1A4CC0F-E7E9-4973-36E6-B2099BAE19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EFF4AD20-6F47-7FEF-0B42-B167708DEE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9B77AA8E-E084-B5E6-36A5-43EB0334B8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B52E9A1A-F8CA-DE7C-2170-193424CCF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B7E6607A-4035-684F-FDA1-7B0B4A2841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64163AE2-17C5-0C18-083C-C3D637A4A0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BA848592-D265-6EE1-0789-A31C88E7A8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Requirement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requirements from incoming RFPs, identify  relevant past proposal data)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389200F1-152A-96BD-31B6-06E3AE4CB2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Strategy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(Generates strategies based on matched extracted arguments with precedents and insights                  from similar cases)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E1C3D633-9662-D4B0-1AD8-8CEE787F93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Proposal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(Provides draft versions of tailored proposals)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E9393FD9-C0A9-0EF4-5324-A0399B4FF0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F4011FC6-3820-2E83-BC70-51DF57A359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73425A11-3A0C-7A3A-EE68-19FD571C7D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3" name="Rounded Rectangle 19">
            <a:extLst>
              <a:ext uri="{FF2B5EF4-FFF2-40B4-BE49-F238E27FC236}">
                <a16:creationId xmlns:a16="http://schemas.microsoft.com/office/drawing/2014/main" id="{79D97CC2-1CD8-18A9-F25D-477B0D2E8E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5609" y="5257579"/>
            <a:ext cx="3705033" cy="4538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0CEE7E9-B719-2E7A-5B44-D5F61C7677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80590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DF3E95-3B31-1506-0C88-E9856889F9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80289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Brief Creation Agent</a:t>
            </a:r>
          </a:p>
        </p:txBody>
      </p:sp>
    </p:spTree>
    <p:extLst>
      <p:ext uri="{BB962C8B-B14F-4D97-AF65-F5344CB8AC3E}">
        <p14:creationId xmlns:p14="http://schemas.microsoft.com/office/powerpoint/2010/main" val="470869405"/>
      </p:ext>
    </p:extLst>
  </p:cSld>
  <p:clrMapOvr>
    <a:masterClrMapping/>
  </p:clrMapOvr>
  <p:transition>
    <p:fade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2CB10A-DE11-9C15-D492-F01141B29D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A1808AFE-6DCB-46F8-4471-28E4FF42B7B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 Landscape Research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913C717-637A-A26B-07DC-6A28A2DD127B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Gather and analyze internal and external data to generate market insights, competitive intelligence, and recommendations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F482926D-F947-AE4E-1112-99ADA0B036B7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Market research is manual, incomprehensive, outdated, and lacks strategic recommendations 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46775782-B1BA-669D-DD2A-48A88A110EEB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r>
              <a:rPr lang="en-GB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AI Agent-driven market research is achieved through automated data ingestion, data analysis, and report generation with actionable insights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1FB5F916-85FC-008E-7056-3F47D30EEF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DB06EA1B-DEC9-D3EF-A8BF-AAE3D75FC340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Manual market landscape research, taking up a lot of time and analyst bandwidth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Outdated research due to inconsistent research refreshes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Research is incomprehensive and does not tie findings to actionable insights for the seller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60341B0-C4A6-AA6F-5140-D223E0BEBD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95F596D-4A34-F9B3-4B5B-06F331DA43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780C804-75FC-6BE3-1744-D1BEF0BCE4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74A2553D-1CBF-E3FF-603B-42A57F91B5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F3880513-872A-1759-33D2-3E76B22885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6FDB9041-0E2C-F377-4428-E712361A7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174C1263-D36A-65C6-70E2-45706984B4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20E7A3AF-6803-388B-AC77-94970E0D9B91}"/>
              </a:ext>
            </a:extLst>
          </p:cNvPr>
          <p:cNvSpPr/>
          <p:nvPr/>
        </p:nvSpPr>
        <p:spPr>
          <a:xfrm>
            <a:off x="6248885" y="2228984"/>
            <a:ext cx="2066440" cy="112057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8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Ingests data from internal (sales data, customer feedback, CRM systems, financial reports) and external data sources (market research reports, public records, social media insights,             academic publications)</a:t>
            </a:r>
            <a:endParaRPr lang="en-GB" sz="8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6A504C75-6C1F-20B7-2AFF-71CD3FE83EFB}"/>
              </a:ext>
            </a:extLst>
          </p:cNvPr>
          <p:cNvSpPr/>
          <p:nvPr/>
        </p:nvSpPr>
        <p:spPr>
          <a:xfrm>
            <a:off x="6215591" y="3455432"/>
            <a:ext cx="2099734" cy="81428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8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Defines research focus (market, product, customer) to align with the given business objective such as pricing competitiveness, buyer persona, etc.</a:t>
            </a:r>
            <a:endParaRPr lang="en-GB" sz="8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F0E7B90E-C9A3-947A-FDF1-672812224597}"/>
              </a:ext>
            </a:extLst>
          </p:cNvPr>
          <p:cNvSpPr/>
          <p:nvPr/>
        </p:nvSpPr>
        <p:spPr>
          <a:xfrm>
            <a:off x="6215591" y="4375596"/>
            <a:ext cx="2099734" cy="108714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8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Reviews internal data, performance data, relevant meeting transcripts, and business strategy content to align external insights with existing business updates. Processes like linking research to current               GTM strategy</a:t>
            </a:r>
            <a:endParaRPr lang="en-GB" sz="8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6" name="Google Shape;523;p32">
            <a:extLst>
              <a:ext uri="{FF2B5EF4-FFF2-40B4-BE49-F238E27FC236}">
                <a16:creationId xmlns:a16="http://schemas.microsoft.com/office/drawing/2014/main" id="{186FDB3A-3D32-E3B3-0D21-1823A5FD8DC6}"/>
              </a:ext>
            </a:extLst>
          </p:cNvPr>
          <p:cNvSpPr/>
          <p:nvPr/>
        </p:nvSpPr>
        <p:spPr>
          <a:xfrm>
            <a:off x="6215591" y="5568613"/>
            <a:ext cx="2099734" cy="90177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8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Creates a complete market view report and  provides comprehensive, actionable insights by synthesizing them into a ready-to-use format for sales, marketing and leadership teams</a:t>
            </a:r>
            <a:endParaRPr lang="en-GB" sz="8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16D2B65-14BC-F322-E97B-037AD287995A}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Time To Insights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reduction in time it takes to analyze data and extract meaningful insights 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7B7C3487-B410-B664-0CD3-36CBF6A8A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92CDCFAB-2832-E411-18A0-975A21FFE4F5}"/>
              </a:ext>
            </a:extLst>
          </p:cNvPr>
          <p:cNvSpPr/>
          <p:nvPr/>
        </p:nvSpPr>
        <p:spPr>
          <a:xfrm>
            <a:off x="8700922" y="2824943"/>
            <a:ext cx="2790519" cy="66501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Competitive Intelligence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Improved process of gathering, analyzing, and using information about competitors, market trends, etc. to make decisions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CB5C5C1A-5ADC-6962-34BD-02798FA77C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59BCEA09-A190-EE0B-75AF-1B223C70F1EA}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Business Agility 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ability to adapt to customer demands, market changes, and emerging opportunities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6D5ED216-D691-17CC-97A6-7460F409FE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F48DE72B-9557-5BBC-8D64-490BFB7F546B}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Sellers</a:t>
            </a:r>
          </a:p>
        </p:txBody>
      </p:sp>
      <p:sp>
        <p:nvSpPr>
          <p:cNvPr id="47" name="Google Shape;516;p32">
            <a:extLst>
              <a:ext uri="{FF2B5EF4-FFF2-40B4-BE49-F238E27FC236}">
                <a16:creationId xmlns:a16="http://schemas.microsoft.com/office/drawing/2014/main" id="{146B22FB-F488-9032-9621-C02ECFDA1D67}"/>
              </a:ext>
            </a:extLst>
          </p:cNvPr>
          <p:cNvSpPr/>
          <p:nvPr/>
        </p:nvSpPr>
        <p:spPr>
          <a:xfrm>
            <a:off x="1020972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Analysts</a:t>
            </a:r>
          </a:p>
        </p:txBody>
      </p:sp>
    </p:spTree>
    <p:extLst>
      <p:ext uri="{BB962C8B-B14F-4D97-AF65-F5344CB8AC3E}">
        <p14:creationId xmlns:p14="http://schemas.microsoft.com/office/powerpoint/2010/main" val="4069149186"/>
      </p:ext>
    </p:extLst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DBA62D-93E6-7334-F08B-2B023BA76B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BF5B8E08-7EA1-D8FE-D4E8-A22E894AEE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B31BE47-3875-2B1C-0947-ACB5C4BB72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F07BEB5F-78E6-3D33-7359-969A71CA833B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Market Landscape Research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CE870F69-9F79-E64A-3570-76A756DEE5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4372E810-A7A1-3651-E68B-8D4A220B27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0FA8A66-4D0D-242C-FDA8-D592106C82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654F3C30-B817-C4E0-3656-16010824BE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0810FC9-12B2-A435-5603-835B44E575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1193FF9-343B-581F-660C-7CE8ABF372F7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C597CD1E-E1B1-5BD7-582D-04430A123FB8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4B210B7-16C8-0A74-0E81-04FD0D5FA7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644FA39-A0E0-37CC-5489-9D99E612F246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CC8017FC-8B59-A014-E87E-007D21D32C9B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30607AF-F301-3F49-E4BD-D14D7DE420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80F2F34E-B650-A8E9-6577-1B10A0A9B389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8C325EF1-924C-3FA2-3B02-9F45C36BF488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6EB24324-1661-4A69-AA40-0E9E19266D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27C57C-A57A-AA57-E522-AE7D5F4FD9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Sales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F122D4C0-E3FD-17A9-575E-FDF8DE3076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F182F18-DF1B-0D2C-7BE8-23D342424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0283975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Gather and analyze internal and external data to generate market insights, competitive intelligence, and generate actionable sales recommendations.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1C44DE04-3E03-5800-0F25-91175B172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Ingest External Data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B354BD5E-96E7-84E6-DAAD-ACA3509A06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Ingests data from external data sources (market research reports, public records, social media insights, academic publications).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6BB27F3F-E8A2-4EA5-4302-44E6989138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Time to Insights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6CF3387-EF66-3D8B-FA98-CC206B9985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Competitive Intelligence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8E9084F-7389-1384-DF49-BE7BDFD940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Savings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803277B5-B49A-7A14-3F35-3017AF72EE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Ingest Internal Data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CFC2ABE3-0E53-8849-A88F-2FCFBC6A9D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Ingests data from internal data sources (sales data, customer feedback, CRM systems and financial reports).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73D06A5-C91F-07F8-B566-5B96066968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system (Dynamics)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6D607358-3380-3E43-1B0F-E31B4920F1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02079DF0-84BB-B79E-07CC-DE906C19EA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Define Research Focus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3367CD54-00E8-E189-0E41-DE772037C7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Interprets user prompt or defines research focus (market, product, customer) to align with the given business objective such as pricing competitiveness, buyer persona, etc.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82100401-BFF3-D815-A3C9-6CF2460EF8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Reviews internal data, performance data, and business strategy content to align external insights with existing business updates (e.g. linking research to current GTM strategy).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87477130-6D30-7452-BAA1-02828426B1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B183808-6A31-889C-76D1-4FECC08229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External Public Sources (Public Market Reports, News APIs, Social Platforms)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FD25D130-88BC-09BE-08B4-EF0529C0D5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4022A679-B6F0-6B48-0490-37D0B812D0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5064A19-D427-6001-8D49-634CC226E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52D05D3-E17E-E843-4436-1D0516C82F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20CA5F90-E2B1-EFEE-4678-BD85C69177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8E73FA6-C7B8-BC34-01D7-7B1E8D9B3E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Strategy Docs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D73E4E30-AA8C-B372-DA48-BD91A67163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C19D1912-2087-512F-8131-37CA6EA59E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Align Insights with Strategy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09720107-6502-753E-3C19-F3D1E507FD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Build Market View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B47C2E2B-C703-A5DB-E4FB-59D51FE32D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Creates a complete market view report and  provides comprehensive, actionable insights by synthesizing them into a ready-to-use format for sales, marketing and leadership teams.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690AF8B-9023-D403-9575-F73BA7EA72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1524331C-0786-713C-1403-7AA302A5930E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006557AA-9F38-7A10-0F31-C7AD3169F931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7AC4204C-29FB-642B-208C-FA98DE9D85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5E094B2-154C-A977-66E9-9983B86B6B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Document Generation Tool (Word, PowerPoint)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618532D5-8F48-352D-7773-81C6A8E09B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F83A96F-A3E5-F273-517C-32A594AFA3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Business Agility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59AFE6F-FB8D-1709-14DD-433B161DED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B1625DE9-0C99-8C85-FC3F-404B8EC22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Aggregates internal data sources to uncover trends and performance signals.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A6E5CFE7-9AE5-CAA8-7E70-0E71F2CA2F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Pulls in real-time external insights to track market shifts and competitor moves.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297941C4-3C1A-4E7F-81F2-099913EB93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Aligns data analysis with specific business goals like pricing, personas, or segments.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07D0455A-4338-CFBE-F164-E7582BF41C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Synthesizes all insights into a clear, actionable report for sales and leadership teams.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0AEC1C3A-7E6E-37C9-E741-52EF063A9E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Connects findings to GTM plans and strategic objectives to inform smarter decisions.</a:t>
            </a:r>
          </a:p>
        </p:txBody>
      </p:sp>
    </p:spTree>
    <p:extLst>
      <p:ext uri="{BB962C8B-B14F-4D97-AF65-F5344CB8AC3E}">
        <p14:creationId xmlns:p14="http://schemas.microsoft.com/office/powerpoint/2010/main" val="3570668264"/>
      </p:ext>
    </p:extLst>
  </p:cSld>
  <p:clrMapOvr>
    <a:masterClrMapping/>
  </p:clrMapOvr>
  <p:transition>
    <p:fade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51AFE8-01A8-1FD8-7A5B-06015CFD0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A06374E4-2FDD-6E6E-DABE-4E0A1CE6DA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28FA4AC7-CD18-4838-AC4A-5732188B8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8F4A4AAF-30A2-1B9B-450B-4911DFBB65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D98317EF-6112-1009-EF26-9D6EB4A7F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D8AA597B-36F9-DA64-0F87-0AC48EDC47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955A603B-2D2F-7D27-A4EA-EB91A659D2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84464D21-8C67-0E7A-64FA-29073C8C7B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5B76BB18-D430-5A08-02DF-0C6C1218E4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92A82CB9-F462-74CA-C3B7-8982161CEB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E1AD816C-B776-B744-7B0A-210D12C50F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FF705F67-6501-BF87-3EE7-6E753ADABF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A863B6CE-1DD9-44BD-2ADA-BA70F4021F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F597F4CD-4D7A-8356-5D41-934C2DB2AB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Sales and Marketing Team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14B0F066-7E75-7490-DD01-50A7D45A21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06DA2D0-D340-F894-7401-AC6D73DD3F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7AFCB98-995F-6CA9-194A-905A028237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BD209DD-28BA-6B39-82B1-C28AC28847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E20324C-876C-10FA-E3AB-F205F5B5A1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C41DD682-A4D9-830B-CD8C-865B1BC04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03C7544F-7F04-3F8D-9A87-2F005CD625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A85E297-A446-3CAE-F8EB-9946BDF08C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E11E78FA-F771-4693-2991-F580742FC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D62988D5-2332-2AF8-0CDB-B082DC42A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EDA5F06-A661-9DCD-A226-E9836B68E1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41E2516A-4381-D534-AB71-6A022952A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46B8164F-4EE9-FC26-B8BD-D11A737EF1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9154CFF0-FAE5-3F01-D369-C872E9447E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51364E2-67F2-17E5-89D3-A9058A8D96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B5C9516A-C1EF-56B1-68FF-6429191286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434D63A7-7BF7-AC67-E168-7080323B77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F2D4FBF2-6A74-EFF6-00E3-C0E5926D1D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53DBB494-714A-C1A4-DC99-577B3554C1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36A2BF09-62BA-EB4F-E68C-E4F886C7CF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EFF64C03-505E-BC60-50F2-422E395BA7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5A9D47A2-B725-D540-09F7-5A789552C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705CF783-DC5B-7E66-D029-4C2958C84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A365FF79-B84D-072D-F37F-F035B5D3ED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46A162BD-A9B5-4551-CBEE-1F8D43BDB3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69189546-CB51-23DE-571C-6AD9DD0FE4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24A01A5F-1647-AEF6-378F-5536E737FE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222AAF19-19C3-19B4-B0E8-5C55A83005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69518663-5F9E-1AFB-6672-7201F5E638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61964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25281E27-F413-4E05-3D01-CF73855A9A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3ED59822-6978-4CBA-E599-B9B3183558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3B6C9168-0159-41DA-986A-997D8804D4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40989349-CB01-A570-A4D9-8A67E98E7D7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9848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 Landscape Research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FC3EDD7-509C-2766-7AF6-CA8BCC5A7A56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Gather and analyze internal and external data to generate market insights, competitive intelligence, and recommendations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407E254A-922C-E6A6-22E1-0766CC8E8A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85B93A89-3091-47A4-969C-BD35604B20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AC66BB0F-C333-DA42-1CF7-BF1FE9E8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4945A84E-562F-93F2-F9C9-2A7E959B1F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0C50AD96-D64B-ECAB-FD12-3B92874233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516BF4D3-927E-4C51-37B9-771B9CE37C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488DA1A-D096-AF31-06E2-342E95E67F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4ED884B1-24F5-CC28-31C5-EF4A51FB54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55E1F04-495E-4BCD-1DE6-62D76B4246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B64C614D-A18B-55D6-CCBA-311ECD8DB0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9DE24E28-72A4-6AE3-8C99-9C10B0FAE9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32E7DB13-B798-D8BC-2672-DD4EA651C4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85AE6006-1054-2B95-2348-E4245DF0B6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41EAFDD1-B8FB-BBBB-E015-394855A2AD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A7900E48-8190-A541-CAAE-ECD3F4008E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(Automates the collection of data from various internal and external sources)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5669152B-D934-3755-8236-600DE33BA9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the ingested data to generate market insights and competitive intelligence) 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3BA08239-3956-9C2B-1829-2429853639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Report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(Creates detailed reports with actionable insights based on the analyzed data)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9AC1368D-02A4-35B3-6773-D879B58BC9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8090EC55-55DE-11BE-3F8F-2558F628E7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291D6A56-84BA-0778-876C-58A91F9747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9">
            <a:extLst>
              <a:ext uri="{FF2B5EF4-FFF2-40B4-BE49-F238E27FC236}">
                <a16:creationId xmlns:a16="http://schemas.microsoft.com/office/drawing/2014/main" id="{BF77C9F6-C803-D515-9A18-9DC8E764EA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798782"/>
            <a:ext cx="3705033" cy="7775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4" name="Google Shape;498;p32">
            <a:extLst>
              <a:ext uri="{FF2B5EF4-FFF2-40B4-BE49-F238E27FC236}">
                <a16:creationId xmlns:a16="http://schemas.microsoft.com/office/drawing/2014/main" id="{B40CB964-8DEE-1A0C-ACD2-B0C4691C74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071501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data from varied sources (e.g. CRM, public sources, analyst reports)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IP: confidential internal strategy documents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7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Market research reports (PDF, DOC), or integrate to external sources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Core Integrations to CRM (Dynamics), External News APIs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Internal meeting transcripts (.txt, .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vtt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CRM/exported Excel data (CSV, 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Product documentation (HTML, DOC)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BF9108-B6E2-7050-A6E6-549BD23804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4989014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EC117BF-B400-0F73-904B-86DAE8A77F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4994049"/>
            <a:ext cx="2298101" cy="3639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Response to RFP Agent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8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Brief Creation Agent</a:t>
            </a:r>
            <a:endParaRPr kumimoji="0" lang="en-US" sz="80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8" name="Rounded Rectangle 19">
            <a:extLst>
              <a:ext uri="{FF2B5EF4-FFF2-40B4-BE49-F238E27FC236}">
                <a16:creationId xmlns:a16="http://schemas.microsoft.com/office/drawing/2014/main" id="{0CFEDDBA-9B57-9CA8-A88E-8D1C6E37A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673789"/>
            <a:ext cx="3705033" cy="84089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Access to structured and unstructured internal data sources, external research feeds, and CRM systems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Established market analysis practices and governance around use of third-party data and internal IP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484765907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BDE5FF"/>
            </a:gs>
            <a:gs pos="82000">
              <a:srgbClr val="D8F0FF"/>
            </a:gs>
            <a:gs pos="56000">
              <a:srgbClr val="F1FAFF"/>
            </a:gs>
            <a:gs pos="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86214AB-8CAE-E331-5B61-D86A7FA46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1">
            <a:extLst>
              <a:ext uri="{FF2B5EF4-FFF2-40B4-BE49-F238E27FC236}">
                <a16:creationId xmlns:a16="http://schemas.microsoft.com/office/drawing/2014/main" id="{F6912245-E92D-332B-6383-A1E65FD51B1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0063" y="246085"/>
            <a:ext cx="11191875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600" b="1" kern="1200">
                <a:solidFill>
                  <a:schemeClr val="tx1"/>
                </a:solidFill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28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Start with our top 50 agents</a:t>
            </a:r>
          </a:p>
        </p:txBody>
      </p:sp>
      <p:grpSp>
        <p:nvGrpSpPr>
          <p:cNvPr id="152" name="Group 151" descr="Image of top 50 agents">
            <a:extLst>
              <a:ext uri="{FF2B5EF4-FFF2-40B4-BE49-F238E27FC236}">
                <a16:creationId xmlns:a16="http://schemas.microsoft.com/office/drawing/2014/main" id="{CF53C247-6E47-8FCC-7FD2-2BD1F84EDF2B}"/>
              </a:ext>
            </a:extLst>
          </p:cNvPr>
          <p:cNvGrpSpPr/>
          <p:nvPr/>
        </p:nvGrpSpPr>
        <p:grpSpPr>
          <a:xfrm>
            <a:off x="442685" y="1115766"/>
            <a:ext cx="11141075" cy="5395379"/>
            <a:chOff x="442685" y="1115766"/>
            <a:chExt cx="11141075" cy="5395379"/>
          </a:xfrm>
        </p:grpSpPr>
        <p:sp>
          <p:nvSpPr>
            <p:cNvPr id="17" name="Rectangle: Top Corners Rounded 16">
              <a:extLst>
                <a:ext uri="{FF2B5EF4-FFF2-40B4-BE49-F238E27FC236}">
                  <a16:creationId xmlns:a16="http://schemas.microsoft.com/office/drawing/2014/main" id="{5BD263D7-9FAB-4249-F679-1AFB06C8AFAC}"/>
                </a:ext>
              </a:extLst>
            </p:cNvPr>
            <p:cNvSpPr/>
            <p:nvPr/>
          </p:nvSpPr>
          <p:spPr bwMode="auto">
            <a:xfrm flipV="1">
              <a:off x="442688" y="1557181"/>
              <a:ext cx="5229402" cy="4953964"/>
            </a:xfrm>
            <a:prstGeom prst="round2SameRect">
              <a:avLst>
                <a:gd name="adj1" fmla="val 3245"/>
                <a:gd name="adj2" fmla="val 0"/>
              </a:avLst>
            </a:prstGeom>
            <a:solidFill>
              <a:schemeClr val="bg1"/>
            </a:solidFill>
            <a:ln w="12700">
              <a:noFill/>
              <a:headEnd type="none" w="med" len="med"/>
              <a:tailEnd type="none" w="med" len="med"/>
            </a:ln>
            <a:effectLst>
              <a:outerShdw blurRad="127000" algn="tl" rotWithShape="0">
                <a:srgbClr val="291817">
                  <a:alpha val="30000"/>
                </a:srgb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endParaRPr>
            </a:p>
          </p:txBody>
        </p:sp>
        <p:sp>
          <p:nvSpPr>
            <p:cNvPr id="18" name="Rounded Rectangle 4">
              <a:extLst>
                <a:ext uri="{FF2B5EF4-FFF2-40B4-BE49-F238E27FC236}">
                  <a16:creationId xmlns:a16="http://schemas.microsoft.com/office/drawing/2014/main" id="{9A961C2B-C89C-B65C-E729-C4177D71CC4A}"/>
                </a:ext>
              </a:extLst>
            </p:cNvPr>
            <p:cNvSpPr/>
            <p:nvPr/>
          </p:nvSpPr>
          <p:spPr>
            <a:xfrm flipV="1">
              <a:off x="442685" y="1557181"/>
              <a:ext cx="5229405" cy="4953964"/>
            </a:xfrm>
            <a:prstGeom prst="round2SameRect">
              <a:avLst>
                <a:gd name="adj1" fmla="val 3245"/>
                <a:gd name="adj2" fmla="val 0"/>
              </a:avLst>
            </a:prstGeom>
            <a:gradFill flip="none" rotWithShape="1">
              <a:gsLst>
                <a:gs pos="0">
                  <a:srgbClr val="F3FAFF"/>
                </a:gs>
                <a:gs pos="100000">
                  <a:srgbClr val="E9F6FF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932472"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FFFFFF"/>
                </a:solidFill>
                <a:latin typeface="Segoe Sans Display"/>
                <a:cs typeface="Segoe UI" pitchFamily="34" charset="0"/>
              </a:endParaRPr>
            </a:p>
          </p:txBody>
        </p:sp>
        <p:sp>
          <p:nvSpPr>
            <p:cNvPr id="13" name="Google Shape;523;p32">
              <a:extLst>
                <a:ext uri="{FF2B5EF4-FFF2-40B4-BE49-F238E27FC236}">
                  <a16:creationId xmlns:a16="http://schemas.microsoft.com/office/drawing/2014/main" id="{50FD66CE-B41A-0C06-A818-D9D8D3B31EB4}"/>
                </a:ext>
              </a:extLst>
            </p:cNvPr>
            <p:cNvSpPr/>
            <p:nvPr/>
          </p:nvSpPr>
          <p:spPr>
            <a:xfrm>
              <a:off x="442685" y="1115766"/>
              <a:ext cx="5229402" cy="441414"/>
            </a:xfrm>
            <a:prstGeom prst="round2SameRect">
              <a:avLst>
                <a:gd name="adj1" fmla="val 34569"/>
                <a:gd name="adj2" fmla="val 0"/>
              </a:avLst>
            </a:prstGeom>
            <a:gradFill flip="none" rotWithShape="1">
              <a:gsLst>
                <a:gs pos="0">
                  <a:srgbClr val="268EDD"/>
                </a:gs>
                <a:gs pos="100000">
                  <a:schemeClr val="accent1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noFill/>
            </a:ln>
            <a:effectLst>
              <a:outerShdw blurRad="127000" algn="ctr" rotWithShape="0">
                <a:prstClr val="black">
                  <a:alpha val="30000"/>
                </a:prstClr>
              </a:outerShdw>
            </a:effectLst>
          </p:spPr>
          <p:txBody>
            <a:bodyPr spcFirstLastPara="1" wrap="square" lIns="0" tIns="121837" rIns="0" bIns="121837" anchor="ctr" anchorCtr="0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DM Sans 14pt"/>
                  <a:cs typeface="Segoe Sans Display" pitchFamily="2" charset="0"/>
                  <a:sym typeface="DM Sans"/>
                </a:rPr>
                <a:t>Custom</a:t>
              </a:r>
            </a:p>
          </p:txBody>
        </p:sp>
        <p:sp>
          <p:nvSpPr>
            <p:cNvPr id="71" name="Rectangle: Top Corners Rounded 70">
              <a:extLst>
                <a:ext uri="{FF2B5EF4-FFF2-40B4-BE49-F238E27FC236}">
                  <a16:creationId xmlns:a16="http://schemas.microsoft.com/office/drawing/2014/main" id="{623BDDF7-E4E0-2C8E-946C-4EA74ADD3FB0}"/>
                </a:ext>
              </a:extLst>
            </p:cNvPr>
            <p:cNvSpPr/>
            <p:nvPr/>
          </p:nvSpPr>
          <p:spPr bwMode="auto">
            <a:xfrm flipV="1">
              <a:off x="5837646" y="1557181"/>
              <a:ext cx="2792597" cy="4953964"/>
            </a:xfrm>
            <a:prstGeom prst="round2SameRect">
              <a:avLst>
                <a:gd name="adj1" fmla="val 5501"/>
                <a:gd name="adj2" fmla="val 0"/>
              </a:avLst>
            </a:prstGeom>
            <a:solidFill>
              <a:schemeClr val="bg1"/>
            </a:solidFill>
            <a:ln w="12700">
              <a:noFill/>
              <a:headEnd type="none" w="med" len="med"/>
              <a:tailEnd type="none" w="med" len="med"/>
            </a:ln>
            <a:effectLst>
              <a:outerShdw blurRad="127000" algn="tl" rotWithShape="0">
                <a:srgbClr val="291817">
                  <a:alpha val="30000"/>
                </a:srgb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endParaRPr>
            </a:p>
          </p:txBody>
        </p:sp>
        <p:sp>
          <p:nvSpPr>
            <p:cNvPr id="72" name="Rounded Rectangle 4">
              <a:extLst>
                <a:ext uri="{FF2B5EF4-FFF2-40B4-BE49-F238E27FC236}">
                  <a16:creationId xmlns:a16="http://schemas.microsoft.com/office/drawing/2014/main" id="{1C96273F-FA55-DE1D-F47F-8DBA8713BF76}"/>
                </a:ext>
              </a:extLst>
            </p:cNvPr>
            <p:cNvSpPr/>
            <p:nvPr/>
          </p:nvSpPr>
          <p:spPr>
            <a:xfrm flipV="1">
              <a:off x="5837644" y="1557181"/>
              <a:ext cx="2792599" cy="4953964"/>
            </a:xfrm>
            <a:prstGeom prst="round2SameRect">
              <a:avLst>
                <a:gd name="adj1" fmla="val 5501"/>
                <a:gd name="adj2" fmla="val 0"/>
              </a:avLst>
            </a:prstGeom>
            <a:gradFill flip="none" rotWithShape="1">
              <a:gsLst>
                <a:gs pos="0">
                  <a:srgbClr val="F2F9FF"/>
                </a:gs>
                <a:gs pos="100000">
                  <a:srgbClr val="E9F6FF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932472"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FFFFFF"/>
                </a:solidFill>
                <a:latin typeface="Segoe Sans Display"/>
                <a:cs typeface="Segoe UI" pitchFamily="34" charset="0"/>
              </a:endParaRPr>
            </a:p>
          </p:txBody>
        </p:sp>
        <p:sp>
          <p:nvSpPr>
            <p:cNvPr id="70" name="Google Shape;523;p32">
              <a:extLst>
                <a:ext uri="{FF2B5EF4-FFF2-40B4-BE49-F238E27FC236}">
                  <a16:creationId xmlns:a16="http://schemas.microsoft.com/office/drawing/2014/main" id="{D4B47781-4EB8-D610-94F3-33917B016C7E}"/>
                </a:ext>
              </a:extLst>
            </p:cNvPr>
            <p:cNvSpPr/>
            <p:nvPr/>
          </p:nvSpPr>
          <p:spPr>
            <a:xfrm>
              <a:off x="5837644" y="1115766"/>
              <a:ext cx="2792597" cy="441414"/>
            </a:xfrm>
            <a:prstGeom prst="round2SameRect">
              <a:avLst>
                <a:gd name="adj1" fmla="val 34569"/>
                <a:gd name="adj2" fmla="val 0"/>
              </a:avLst>
            </a:prstGeom>
            <a:gradFill flip="none" rotWithShape="1">
              <a:gsLst>
                <a:gs pos="0">
                  <a:srgbClr val="268EDD"/>
                </a:gs>
                <a:gs pos="100000">
                  <a:schemeClr val="accent1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noFill/>
            </a:ln>
            <a:effectLst>
              <a:outerShdw blurRad="127000" algn="ctr" rotWithShape="0">
                <a:prstClr val="black">
                  <a:alpha val="30000"/>
                </a:prstClr>
              </a:outerShdw>
            </a:effectLst>
          </p:spPr>
          <p:txBody>
            <a:bodyPr spcFirstLastPara="1" wrap="square" lIns="0" tIns="121837" rIns="0" bIns="121837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GB" sz="1400" kern="0">
                  <a:solidFill>
                    <a:schemeClr val="bg1"/>
                  </a:solidFill>
                  <a:latin typeface="+mj-lt"/>
                  <a:cs typeface="Segoe Sans Display" pitchFamily="2" charset="0"/>
                  <a:sym typeface="DM Sans"/>
                </a:rPr>
                <a:t>Templates</a:t>
              </a:r>
            </a:p>
          </p:txBody>
        </p:sp>
        <p:sp>
          <p:nvSpPr>
            <p:cNvPr id="81" name="Rectangle: Top Corners Rounded 80">
              <a:extLst>
                <a:ext uri="{FF2B5EF4-FFF2-40B4-BE49-F238E27FC236}">
                  <a16:creationId xmlns:a16="http://schemas.microsoft.com/office/drawing/2014/main" id="{63774EF8-9EA8-4435-2DB3-B46D7DE46833}"/>
                </a:ext>
              </a:extLst>
            </p:cNvPr>
            <p:cNvSpPr/>
            <p:nvPr/>
          </p:nvSpPr>
          <p:spPr bwMode="auto">
            <a:xfrm flipV="1">
              <a:off x="8791163" y="1557181"/>
              <a:ext cx="2792597" cy="4953964"/>
            </a:xfrm>
            <a:prstGeom prst="round2SameRect">
              <a:avLst>
                <a:gd name="adj1" fmla="val 5501"/>
                <a:gd name="adj2" fmla="val 0"/>
              </a:avLst>
            </a:prstGeom>
            <a:solidFill>
              <a:schemeClr val="bg1"/>
            </a:solidFill>
            <a:ln w="12700">
              <a:noFill/>
              <a:headEnd type="none" w="med" len="med"/>
              <a:tailEnd type="none" w="med" len="med"/>
            </a:ln>
            <a:effectLst>
              <a:outerShdw blurRad="127000" algn="tl" rotWithShape="0">
                <a:srgbClr val="291817">
                  <a:alpha val="30000"/>
                </a:srgb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endParaRPr>
            </a:p>
          </p:txBody>
        </p:sp>
        <p:sp>
          <p:nvSpPr>
            <p:cNvPr id="82" name="Rounded Rectangle 4">
              <a:extLst>
                <a:ext uri="{FF2B5EF4-FFF2-40B4-BE49-F238E27FC236}">
                  <a16:creationId xmlns:a16="http://schemas.microsoft.com/office/drawing/2014/main" id="{E09A1252-987E-7EFC-9FAF-5B8F853DE532}"/>
                </a:ext>
              </a:extLst>
            </p:cNvPr>
            <p:cNvSpPr/>
            <p:nvPr/>
          </p:nvSpPr>
          <p:spPr>
            <a:xfrm flipV="1">
              <a:off x="8791161" y="1557181"/>
              <a:ext cx="2792599" cy="4953964"/>
            </a:xfrm>
            <a:prstGeom prst="round2SameRect">
              <a:avLst>
                <a:gd name="adj1" fmla="val 5501"/>
                <a:gd name="adj2" fmla="val 0"/>
              </a:avLst>
            </a:prstGeom>
            <a:gradFill flip="none" rotWithShape="1">
              <a:gsLst>
                <a:gs pos="0">
                  <a:srgbClr val="F5FBFF"/>
                </a:gs>
                <a:gs pos="100000">
                  <a:srgbClr val="E9F6FF"/>
                </a:gs>
              </a:gsLst>
              <a:path path="circle">
                <a:fillToRect r="100000" b="100000"/>
              </a:path>
              <a:tileRect l="-100000" t="-100000"/>
            </a:gradFill>
            <a:ln w="25400"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932472"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FFFFFF"/>
                </a:solidFill>
                <a:latin typeface="Segoe Sans Display"/>
                <a:cs typeface="Segoe UI" pitchFamily="34" charset="0"/>
              </a:endParaRPr>
            </a:p>
          </p:txBody>
        </p:sp>
        <p:sp>
          <p:nvSpPr>
            <p:cNvPr id="80" name="Google Shape;523;p32">
              <a:extLst>
                <a:ext uri="{FF2B5EF4-FFF2-40B4-BE49-F238E27FC236}">
                  <a16:creationId xmlns:a16="http://schemas.microsoft.com/office/drawing/2014/main" id="{07B811CB-8DDD-3D78-C98C-36F341D514B3}"/>
                </a:ext>
              </a:extLst>
            </p:cNvPr>
            <p:cNvSpPr/>
            <p:nvPr/>
          </p:nvSpPr>
          <p:spPr>
            <a:xfrm>
              <a:off x="8791161" y="1115766"/>
              <a:ext cx="2792597" cy="441414"/>
            </a:xfrm>
            <a:prstGeom prst="round2SameRect">
              <a:avLst>
                <a:gd name="adj1" fmla="val 34569"/>
                <a:gd name="adj2" fmla="val 0"/>
              </a:avLst>
            </a:prstGeom>
            <a:gradFill flip="none" rotWithShape="1">
              <a:gsLst>
                <a:gs pos="0">
                  <a:srgbClr val="268EDD"/>
                </a:gs>
                <a:gs pos="100000">
                  <a:schemeClr val="accent1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noFill/>
            </a:ln>
            <a:effectLst>
              <a:outerShdw blurRad="127000" algn="ctr" rotWithShape="0">
                <a:prstClr val="black">
                  <a:alpha val="30000"/>
                </a:prstClr>
              </a:outerShdw>
            </a:effectLst>
          </p:spPr>
          <p:txBody>
            <a:bodyPr spcFirstLastPara="1" wrap="square" lIns="0" tIns="121837" rIns="0" bIns="121837" anchor="ctr" anchorCtr="0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GB" sz="1400" kern="0">
                  <a:solidFill>
                    <a:schemeClr val="bg1"/>
                  </a:solidFill>
                  <a:latin typeface="+mj-lt"/>
                  <a:cs typeface="Segoe Sans Display" pitchFamily="2" charset="0"/>
                  <a:sym typeface="DM Sans"/>
                </a:rPr>
                <a:t>Built by Microsoft</a:t>
              </a:r>
            </a:p>
          </p:txBody>
        </p:sp>
        <p:sp>
          <p:nvSpPr>
            <p:cNvPr id="92" name="Text Placeholder 11">
              <a:extLst>
                <a:ext uri="{FF2B5EF4-FFF2-40B4-BE49-F238E27FC236}">
                  <a16:creationId xmlns:a16="http://schemas.microsoft.com/office/drawing/2014/main" id="{571AF2F0-A516-32F1-30D0-884130A145C2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1702719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lvl1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n-lt"/>
                  <a:ea typeface="+mn-ea"/>
                  <a:cs typeface="Segoe Sans Display" pitchFamily="2" charset="0"/>
                </a:defRPr>
              </a:lvl1pPr>
              <a:lvl2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3pPr>
              <a:lvl4pPr marL="842963" marR="0" indent="-180975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023938" marR="0" indent="-168275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65040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31412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97783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964155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ea typeface="+mn-ea"/>
                  <a:cs typeface="Segoe Sans Display" pitchFamily="2" charset="0"/>
                </a:rPr>
                <a:t>Customer Support Assist Agent</a:t>
              </a:r>
            </a:p>
          </p:txBody>
        </p:sp>
        <p:sp>
          <p:nvSpPr>
            <p:cNvPr id="98" name="Text Placeholder 11">
              <a:extLst>
                <a:ext uri="{FF2B5EF4-FFF2-40B4-BE49-F238E27FC236}">
                  <a16:creationId xmlns:a16="http://schemas.microsoft.com/office/drawing/2014/main" id="{E63AD8A6-61A8-38E8-89D1-D06E9583AF73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2133564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Knowledge Metadata Agent</a:t>
              </a:r>
            </a:p>
          </p:txBody>
        </p:sp>
        <p:sp>
          <p:nvSpPr>
            <p:cNvPr id="99" name="Text Placeholder 11">
              <a:extLst>
                <a:ext uri="{FF2B5EF4-FFF2-40B4-BE49-F238E27FC236}">
                  <a16:creationId xmlns:a16="http://schemas.microsoft.com/office/drawing/2014/main" id="{3F0F0B21-D0C4-1F8D-683D-9E744E2900DE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2564409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Market Landscape Research Agent</a:t>
              </a:r>
            </a:p>
          </p:txBody>
        </p:sp>
        <p:sp>
          <p:nvSpPr>
            <p:cNvPr id="100" name="Text Placeholder 11">
              <a:extLst>
                <a:ext uri="{FF2B5EF4-FFF2-40B4-BE49-F238E27FC236}">
                  <a16:creationId xmlns:a16="http://schemas.microsoft.com/office/drawing/2014/main" id="{F6BA8BC6-35CF-ED97-00F8-70B4B8E1F980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2995254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Lead Prediction Agent</a:t>
              </a:r>
            </a:p>
          </p:txBody>
        </p:sp>
        <p:sp>
          <p:nvSpPr>
            <p:cNvPr id="101" name="Text Placeholder 11">
              <a:extLst>
                <a:ext uri="{FF2B5EF4-FFF2-40B4-BE49-F238E27FC236}">
                  <a16:creationId xmlns:a16="http://schemas.microsoft.com/office/drawing/2014/main" id="{ECC8D560-E3BC-B528-2516-DF6DA0EEE882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3426099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Marketing Brief Creation Agent</a:t>
              </a:r>
            </a:p>
          </p:txBody>
        </p:sp>
        <p:sp>
          <p:nvSpPr>
            <p:cNvPr id="102" name="Text Placeholder 11">
              <a:extLst>
                <a:ext uri="{FF2B5EF4-FFF2-40B4-BE49-F238E27FC236}">
                  <a16:creationId xmlns:a16="http://schemas.microsoft.com/office/drawing/2014/main" id="{49CD033D-2CC0-E3F2-1725-85352A0D833E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3856944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Compliance Check Agent</a:t>
              </a:r>
            </a:p>
          </p:txBody>
        </p:sp>
        <p:sp>
          <p:nvSpPr>
            <p:cNvPr id="103" name="Text Placeholder 11">
              <a:extLst>
                <a:ext uri="{FF2B5EF4-FFF2-40B4-BE49-F238E27FC236}">
                  <a16:creationId xmlns:a16="http://schemas.microsoft.com/office/drawing/2014/main" id="{9A6B8B2D-1A0C-AA8B-0E60-3E5EA74DECE4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4287789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Collectors Agent</a:t>
              </a:r>
            </a:p>
          </p:txBody>
        </p:sp>
        <p:sp>
          <p:nvSpPr>
            <p:cNvPr id="104" name="Text Placeholder 11">
              <a:extLst>
                <a:ext uri="{FF2B5EF4-FFF2-40B4-BE49-F238E27FC236}">
                  <a16:creationId xmlns:a16="http://schemas.microsoft.com/office/drawing/2014/main" id="{1A674DB0-8D47-4786-4C41-B6491E4DFC35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4718634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Spend Anomaly Identification Agent</a:t>
              </a:r>
            </a:p>
          </p:txBody>
        </p:sp>
        <p:sp>
          <p:nvSpPr>
            <p:cNvPr id="105" name="Text Placeholder 11">
              <a:extLst>
                <a:ext uri="{FF2B5EF4-FFF2-40B4-BE49-F238E27FC236}">
                  <a16:creationId xmlns:a16="http://schemas.microsoft.com/office/drawing/2014/main" id="{39E72914-EBB4-C062-BEDD-402B3D137598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5149479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Smart Onboarding Agent</a:t>
              </a:r>
            </a:p>
          </p:txBody>
        </p:sp>
        <p:sp>
          <p:nvSpPr>
            <p:cNvPr id="106" name="Text Placeholder 11">
              <a:extLst>
                <a:ext uri="{FF2B5EF4-FFF2-40B4-BE49-F238E27FC236}">
                  <a16:creationId xmlns:a16="http://schemas.microsoft.com/office/drawing/2014/main" id="{C6B04381-1F1D-0242-ACD6-1341C4E10708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5580324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Recruitment Assistant Agent</a:t>
              </a:r>
            </a:p>
          </p:txBody>
        </p:sp>
        <p:sp>
          <p:nvSpPr>
            <p:cNvPr id="107" name="Text Placeholder 11">
              <a:extLst>
                <a:ext uri="{FF2B5EF4-FFF2-40B4-BE49-F238E27FC236}">
                  <a16:creationId xmlns:a16="http://schemas.microsoft.com/office/drawing/2014/main" id="{694CC57F-E6F1-7B91-CD0E-22B58AFB0CDD}"/>
                </a:ext>
              </a:extLst>
            </p:cNvPr>
            <p:cNvSpPr txBox="1">
              <a:spLocks/>
            </p:cNvSpPr>
            <p:nvPr/>
          </p:nvSpPr>
          <p:spPr>
            <a:xfrm>
              <a:off x="608240" y="6011172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Automated Contract Review Agent</a:t>
              </a:r>
            </a:p>
          </p:txBody>
        </p:sp>
        <p:sp>
          <p:nvSpPr>
            <p:cNvPr id="110" name="Text Placeholder 11">
              <a:extLst>
                <a:ext uri="{FF2B5EF4-FFF2-40B4-BE49-F238E27FC236}">
                  <a16:creationId xmlns:a16="http://schemas.microsoft.com/office/drawing/2014/main" id="{84F183A5-E263-6653-B7F4-DDD45EBE76DD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171400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IP Creation Agent</a:t>
              </a:r>
            </a:p>
          </p:txBody>
        </p:sp>
        <p:sp>
          <p:nvSpPr>
            <p:cNvPr id="111" name="Text Placeholder 11">
              <a:extLst>
                <a:ext uri="{FF2B5EF4-FFF2-40B4-BE49-F238E27FC236}">
                  <a16:creationId xmlns:a16="http://schemas.microsoft.com/office/drawing/2014/main" id="{D56A6B83-108C-150C-286B-43F5F9621FAB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214485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Admin Agent</a:t>
              </a:r>
            </a:p>
          </p:txBody>
        </p:sp>
        <p:sp>
          <p:nvSpPr>
            <p:cNvPr id="112" name="Text Placeholder 11">
              <a:extLst>
                <a:ext uri="{FF2B5EF4-FFF2-40B4-BE49-F238E27FC236}">
                  <a16:creationId xmlns:a16="http://schemas.microsoft.com/office/drawing/2014/main" id="{F2739E77-97E6-09F4-66A5-27B758E82931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257569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Automated QA Testing Agent</a:t>
              </a:r>
            </a:p>
          </p:txBody>
        </p:sp>
        <p:sp>
          <p:nvSpPr>
            <p:cNvPr id="113" name="Text Placeholder 11">
              <a:extLst>
                <a:ext uri="{FF2B5EF4-FFF2-40B4-BE49-F238E27FC236}">
                  <a16:creationId xmlns:a16="http://schemas.microsoft.com/office/drawing/2014/main" id="{2F3FA1C1-1174-BE6F-7962-3427F53206ED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300654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Personalized Upsell Agent</a:t>
              </a:r>
            </a:p>
          </p:txBody>
        </p:sp>
        <p:sp>
          <p:nvSpPr>
            <p:cNvPr id="114" name="Text Placeholder 11">
              <a:extLst>
                <a:ext uri="{FF2B5EF4-FFF2-40B4-BE49-F238E27FC236}">
                  <a16:creationId xmlns:a16="http://schemas.microsoft.com/office/drawing/2014/main" id="{9F2BB787-2118-DE3F-AFCF-939E019BD32C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343738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Outreach Personalization Agent</a:t>
              </a:r>
            </a:p>
          </p:txBody>
        </p:sp>
        <p:sp>
          <p:nvSpPr>
            <p:cNvPr id="115" name="Text Placeholder 11">
              <a:extLst>
                <a:ext uri="{FF2B5EF4-FFF2-40B4-BE49-F238E27FC236}">
                  <a16:creationId xmlns:a16="http://schemas.microsoft.com/office/drawing/2014/main" id="{70C45B16-E501-4464-6F92-3702C4D73BD6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386823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Content Localization Agent</a:t>
              </a:r>
            </a:p>
          </p:txBody>
        </p:sp>
        <p:sp>
          <p:nvSpPr>
            <p:cNvPr id="116" name="Text Placeholder 11">
              <a:extLst>
                <a:ext uri="{FF2B5EF4-FFF2-40B4-BE49-F238E27FC236}">
                  <a16:creationId xmlns:a16="http://schemas.microsoft.com/office/drawing/2014/main" id="{3006B4B5-B300-E652-53D7-F198868DC104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429907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Balance Sheet Reconciliation Agent</a:t>
              </a:r>
            </a:p>
          </p:txBody>
        </p:sp>
        <p:sp>
          <p:nvSpPr>
            <p:cNvPr id="117" name="Text Placeholder 11">
              <a:extLst>
                <a:ext uri="{FF2B5EF4-FFF2-40B4-BE49-F238E27FC236}">
                  <a16:creationId xmlns:a16="http://schemas.microsoft.com/office/drawing/2014/main" id="{7287D938-948F-4A85-49E1-B0C368C9D034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472992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Timesheet Reconciliation Agent</a:t>
              </a:r>
            </a:p>
          </p:txBody>
        </p:sp>
        <p:sp>
          <p:nvSpPr>
            <p:cNvPr id="118" name="Text Placeholder 11">
              <a:extLst>
                <a:ext uri="{FF2B5EF4-FFF2-40B4-BE49-F238E27FC236}">
                  <a16:creationId xmlns:a16="http://schemas.microsoft.com/office/drawing/2014/main" id="{3B24C703-FD84-5FF4-3A73-B08BC4C7CB39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516076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Contract Lifecycle Management Agent</a:t>
              </a:r>
            </a:p>
          </p:txBody>
        </p:sp>
        <p:sp>
          <p:nvSpPr>
            <p:cNvPr id="119" name="Text Placeholder 11">
              <a:extLst>
                <a:ext uri="{FF2B5EF4-FFF2-40B4-BE49-F238E27FC236}">
                  <a16:creationId xmlns:a16="http://schemas.microsoft.com/office/drawing/2014/main" id="{5C175449-E864-3CBB-7FA5-5F617ACEC389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559161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Project Manager Agent</a:t>
              </a:r>
            </a:p>
          </p:txBody>
        </p:sp>
        <p:sp>
          <p:nvSpPr>
            <p:cNvPr id="120" name="Text Placeholder 11">
              <a:extLst>
                <a:ext uri="{FF2B5EF4-FFF2-40B4-BE49-F238E27FC236}">
                  <a16:creationId xmlns:a16="http://schemas.microsoft.com/office/drawing/2014/main" id="{7BF547DA-70E3-228E-6789-35FB0940F63A}"/>
                </a:ext>
              </a:extLst>
            </p:cNvPr>
            <p:cNvSpPr txBox="1">
              <a:spLocks/>
            </p:cNvSpPr>
            <p:nvPr/>
          </p:nvSpPr>
          <p:spPr>
            <a:xfrm>
              <a:off x="3140165" y="6022461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Smart Learning Assignment Agent</a:t>
              </a:r>
            </a:p>
          </p:txBody>
        </p:sp>
        <p:sp>
          <p:nvSpPr>
            <p:cNvPr id="123" name="Text Placeholder 11">
              <a:extLst>
                <a:ext uri="{FF2B5EF4-FFF2-40B4-BE49-F238E27FC236}">
                  <a16:creationId xmlns:a16="http://schemas.microsoft.com/office/drawing/2014/main" id="{D04DBFF2-8AC5-C559-9434-D67DD64F4282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171400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Team Navigator</a:t>
              </a:r>
            </a:p>
          </p:txBody>
        </p:sp>
        <p:sp>
          <p:nvSpPr>
            <p:cNvPr id="124" name="Text Placeholder 11">
              <a:extLst>
                <a:ext uri="{FF2B5EF4-FFF2-40B4-BE49-F238E27FC236}">
                  <a16:creationId xmlns:a16="http://schemas.microsoft.com/office/drawing/2014/main" id="{502D6A3D-174B-8DF3-970F-535CEC54FA1C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214485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Benefits</a:t>
              </a:r>
            </a:p>
          </p:txBody>
        </p:sp>
        <p:sp>
          <p:nvSpPr>
            <p:cNvPr id="125" name="Text Placeholder 11">
              <a:extLst>
                <a:ext uri="{FF2B5EF4-FFF2-40B4-BE49-F238E27FC236}">
                  <a16:creationId xmlns:a16="http://schemas.microsoft.com/office/drawing/2014/main" id="{00BDF803-AE4F-30BE-D566-F627345A5A1D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257569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Citizen Services</a:t>
              </a:r>
            </a:p>
          </p:txBody>
        </p:sp>
        <p:sp>
          <p:nvSpPr>
            <p:cNvPr id="126" name="Text Placeholder 11">
              <a:extLst>
                <a:ext uri="{FF2B5EF4-FFF2-40B4-BE49-F238E27FC236}">
                  <a16:creationId xmlns:a16="http://schemas.microsoft.com/office/drawing/2014/main" id="{964D1F61-1D6F-09BB-2120-6E811CE7A153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300654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IT Helpdesk</a:t>
              </a:r>
            </a:p>
          </p:txBody>
        </p:sp>
        <p:sp>
          <p:nvSpPr>
            <p:cNvPr id="127" name="Text Placeholder 11">
              <a:extLst>
                <a:ext uri="{FF2B5EF4-FFF2-40B4-BE49-F238E27FC236}">
                  <a16:creationId xmlns:a16="http://schemas.microsoft.com/office/drawing/2014/main" id="{B0A2A317-3E34-96B4-EE4A-B867A04B1944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343738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Safe Travels</a:t>
              </a:r>
            </a:p>
          </p:txBody>
        </p:sp>
        <p:sp>
          <p:nvSpPr>
            <p:cNvPr id="128" name="Text Placeholder 11">
              <a:extLst>
                <a:ext uri="{FF2B5EF4-FFF2-40B4-BE49-F238E27FC236}">
                  <a16:creationId xmlns:a16="http://schemas.microsoft.com/office/drawing/2014/main" id="{B1B54E80-8D0C-FB8F-00D4-0AE49233256D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386823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Inclusivity</a:t>
              </a:r>
            </a:p>
          </p:txBody>
        </p:sp>
        <p:sp>
          <p:nvSpPr>
            <p:cNvPr id="129" name="Text Placeholder 11">
              <a:extLst>
                <a:ext uri="{FF2B5EF4-FFF2-40B4-BE49-F238E27FC236}">
                  <a16:creationId xmlns:a16="http://schemas.microsoft.com/office/drawing/2014/main" id="{321753A3-1967-C62C-E42A-6AC31E61E8FC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429907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Voice</a:t>
              </a:r>
            </a:p>
          </p:txBody>
        </p:sp>
        <p:sp>
          <p:nvSpPr>
            <p:cNvPr id="130" name="Text Placeholder 11">
              <a:extLst>
                <a:ext uri="{FF2B5EF4-FFF2-40B4-BE49-F238E27FC236}">
                  <a16:creationId xmlns:a16="http://schemas.microsoft.com/office/drawing/2014/main" id="{4A92547D-CB72-F28F-D922-A509557A24B7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472992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Financial Insights</a:t>
              </a:r>
            </a:p>
          </p:txBody>
        </p:sp>
        <p:sp>
          <p:nvSpPr>
            <p:cNvPr id="131" name="Text Placeholder 11">
              <a:extLst>
                <a:ext uri="{FF2B5EF4-FFF2-40B4-BE49-F238E27FC236}">
                  <a16:creationId xmlns:a16="http://schemas.microsoft.com/office/drawing/2014/main" id="{C9F2F9A8-C398-C4E1-C4FA-A08383552D38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516076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Website Q&amp;A</a:t>
              </a:r>
            </a:p>
          </p:txBody>
        </p:sp>
        <p:sp>
          <p:nvSpPr>
            <p:cNvPr id="132" name="Text Placeholder 11">
              <a:extLst>
                <a:ext uri="{FF2B5EF4-FFF2-40B4-BE49-F238E27FC236}">
                  <a16:creationId xmlns:a16="http://schemas.microsoft.com/office/drawing/2014/main" id="{F974E31C-464B-7FE1-9893-C5F793883689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559161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Case Management</a:t>
              </a:r>
            </a:p>
          </p:txBody>
        </p:sp>
        <p:sp>
          <p:nvSpPr>
            <p:cNvPr id="133" name="Text Placeholder 11">
              <a:extLst>
                <a:ext uri="{FF2B5EF4-FFF2-40B4-BE49-F238E27FC236}">
                  <a16:creationId xmlns:a16="http://schemas.microsoft.com/office/drawing/2014/main" id="{C3663E35-D394-6197-BE5E-5F661E560140}"/>
                </a:ext>
              </a:extLst>
            </p:cNvPr>
            <p:cNvSpPr txBox="1">
              <a:spLocks/>
            </p:cNvSpPr>
            <p:nvPr/>
          </p:nvSpPr>
          <p:spPr>
            <a:xfrm>
              <a:off x="6055180" y="6022461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Sustainability Insights</a:t>
              </a:r>
            </a:p>
          </p:txBody>
        </p:sp>
        <p:sp>
          <p:nvSpPr>
            <p:cNvPr id="135" name="Text Placeholder 11">
              <a:extLst>
                <a:ext uri="{FF2B5EF4-FFF2-40B4-BE49-F238E27FC236}">
                  <a16:creationId xmlns:a16="http://schemas.microsoft.com/office/drawing/2014/main" id="{6AF9E1EC-0BBA-E4F2-A476-AE8C332E64B2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171400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Awards &amp; Recognition</a:t>
              </a:r>
            </a:p>
          </p:txBody>
        </p:sp>
        <p:sp>
          <p:nvSpPr>
            <p:cNvPr id="136" name="Text Placeholder 11">
              <a:extLst>
                <a:ext uri="{FF2B5EF4-FFF2-40B4-BE49-F238E27FC236}">
                  <a16:creationId xmlns:a16="http://schemas.microsoft.com/office/drawing/2014/main" id="{B4ACF464-59FB-E1C1-3C1F-AB17B0CBEFCA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214485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Store Operations</a:t>
              </a:r>
            </a:p>
          </p:txBody>
        </p:sp>
        <p:sp>
          <p:nvSpPr>
            <p:cNvPr id="137" name="Text Placeholder 11">
              <a:extLst>
                <a:ext uri="{FF2B5EF4-FFF2-40B4-BE49-F238E27FC236}">
                  <a16:creationId xmlns:a16="http://schemas.microsoft.com/office/drawing/2014/main" id="{AC353ECE-7D37-D585-F5A6-738C57FF5CF3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257569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Employee Self-Service</a:t>
              </a:r>
            </a:p>
          </p:txBody>
        </p:sp>
        <p:sp>
          <p:nvSpPr>
            <p:cNvPr id="138" name="Text Placeholder 11">
              <a:extLst>
                <a:ext uri="{FF2B5EF4-FFF2-40B4-BE49-F238E27FC236}">
                  <a16:creationId xmlns:a16="http://schemas.microsoft.com/office/drawing/2014/main" id="{9A3F9777-9FC3-4BB1-1A82-E3A8FE9254FA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300654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Document Processor</a:t>
              </a:r>
            </a:p>
          </p:txBody>
        </p:sp>
        <p:sp>
          <p:nvSpPr>
            <p:cNvPr id="139" name="Text Placeholder 11">
              <a:extLst>
                <a:ext uri="{FF2B5EF4-FFF2-40B4-BE49-F238E27FC236}">
                  <a16:creationId xmlns:a16="http://schemas.microsoft.com/office/drawing/2014/main" id="{02659208-260A-BF2F-B93E-81C004D943DE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343738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Customer Brief</a:t>
              </a:r>
            </a:p>
          </p:txBody>
        </p:sp>
        <p:sp>
          <p:nvSpPr>
            <p:cNvPr id="140" name="Text Placeholder 11">
              <a:extLst>
                <a:ext uri="{FF2B5EF4-FFF2-40B4-BE49-F238E27FC236}">
                  <a16:creationId xmlns:a16="http://schemas.microsoft.com/office/drawing/2014/main" id="{1567BF00-4218-1209-AC9E-F439F31CD84F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386823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Leave Management</a:t>
              </a:r>
            </a:p>
          </p:txBody>
        </p:sp>
        <p:sp>
          <p:nvSpPr>
            <p:cNvPr id="141" name="Text Placeholder 11">
              <a:extLst>
                <a:ext uri="{FF2B5EF4-FFF2-40B4-BE49-F238E27FC236}">
                  <a16:creationId xmlns:a16="http://schemas.microsoft.com/office/drawing/2014/main" id="{B755CC03-B60F-245A-A693-19073AA83A09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429907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Wellness Check</a:t>
              </a:r>
            </a:p>
          </p:txBody>
        </p:sp>
        <p:sp>
          <p:nvSpPr>
            <p:cNvPr id="142" name="Text Placeholder 11">
              <a:extLst>
                <a:ext uri="{FF2B5EF4-FFF2-40B4-BE49-F238E27FC236}">
                  <a16:creationId xmlns:a16="http://schemas.microsoft.com/office/drawing/2014/main" id="{9BB5E4E0-3198-AAF3-8929-DB40358F6A1B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472992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Lead Manager</a:t>
              </a:r>
            </a:p>
          </p:txBody>
        </p:sp>
        <p:sp>
          <p:nvSpPr>
            <p:cNvPr id="143" name="Text Placeholder 11">
              <a:extLst>
                <a:ext uri="{FF2B5EF4-FFF2-40B4-BE49-F238E27FC236}">
                  <a16:creationId xmlns:a16="http://schemas.microsoft.com/office/drawing/2014/main" id="{158DCA3B-43C3-6FF6-05D7-E272038D79B2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5160768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Factory Safety</a:t>
              </a:r>
            </a:p>
          </p:txBody>
        </p:sp>
        <p:sp>
          <p:nvSpPr>
            <p:cNvPr id="144" name="Text Placeholder 11">
              <a:extLst>
                <a:ext uri="{FF2B5EF4-FFF2-40B4-BE49-F238E27FC236}">
                  <a16:creationId xmlns:a16="http://schemas.microsoft.com/office/drawing/2014/main" id="{5163842B-40C6-19A3-75D7-6873FAEDAC87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5591613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Project Manager</a:t>
              </a:r>
            </a:p>
          </p:txBody>
        </p:sp>
        <p:sp>
          <p:nvSpPr>
            <p:cNvPr id="145" name="Text Placeholder 11">
              <a:extLst>
                <a:ext uri="{FF2B5EF4-FFF2-40B4-BE49-F238E27FC236}">
                  <a16:creationId xmlns:a16="http://schemas.microsoft.com/office/drawing/2014/main" id="{8A42251C-CCF9-6DB1-D2C4-B5A449B0A13E}"/>
                </a:ext>
              </a:extLst>
            </p:cNvPr>
            <p:cNvSpPr txBox="1">
              <a:spLocks/>
            </p:cNvSpPr>
            <p:nvPr/>
          </p:nvSpPr>
          <p:spPr>
            <a:xfrm>
              <a:off x="9008697" y="6022461"/>
              <a:ext cx="2357524" cy="354434"/>
            </a:xfrm>
            <a:prstGeom prst="roundRect">
              <a:avLst>
                <a:gd name="adj" fmla="val 50000"/>
              </a:avLst>
            </a:prstGeom>
            <a:solidFill>
              <a:srgbClr val="D9EFFF">
                <a:alpha val="97647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ctr">
              <a:noAutofit/>
            </a:bodyPr>
            <a:lstStyle>
              <a:defPPr>
                <a:defRPr lang="en-US"/>
              </a:defPPr>
              <a:lvl1pPr marR="0" lvl="0" indent="0" algn="ctr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Sans Display" pitchFamily="2" charset="0"/>
                </a:defRPr>
              </a:lvl1pPr>
              <a:lvl2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/>
              </a:lvl2pPr>
              <a:lvl3pPr marL="0" marR="0" indent="0" defTabSz="932742" fontAlgn="auto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spc="0" baseline="0">
                  <a:latin typeface="+mj-lt"/>
                </a:defRPr>
              </a:lvl3pPr>
              <a:lvl4pPr marL="842963" marR="0" indent="-1809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4pPr>
              <a:lvl5pPr marL="1023938" marR="0" indent="-168275" defTabSz="932742" fontAlgn="auto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spc="0" baseline="0"/>
              </a:lvl5pPr>
              <a:lvl6pPr marL="2565040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6pPr>
              <a:lvl7pPr marL="3031412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7pPr>
              <a:lvl8pPr marL="3497783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8pPr>
              <a:lvl9pPr marL="3964155" indent="-233186" defTabSz="932742">
                <a:spcBef>
                  <a:spcPct val="20000"/>
                </a:spcBef>
                <a:buFont typeface="Arial" pitchFamily="34" charset="0"/>
                <a:buChar char="•"/>
                <a:defRPr sz="2000"/>
              </a:lvl9pPr>
            </a:lstStyle>
            <a:p>
              <a:r>
                <a:rPr lang="en-US"/>
                <a:t>Interpreter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4967330"/>
      </p:ext>
    </p:extLst>
  </p:cSld>
  <p:clrMapOvr>
    <a:masterClrMapping/>
  </p:clrMapOvr>
  <p:transition>
    <p:fad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ADEBDB-6B05-766A-E48D-C2C55B8BB5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C5F639C5-1DB3-179B-BE22-7794506711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Outreach to customers is repetitive, manual, and lacks personalization and customer context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34AE49F2-7F81-3376-3305-C9E9DAC77B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77A04E0A-7D05-D647-D6D8-5E5B303F05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Significant seller bandwidth spent on repetitive tasks like writing emails and creating meeting invites which are generic and lack customer context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Low response/ conversion rates from customers due to lack of personalization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Limited seller capacity to focus and build relationships with customers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58AE900C-3B0F-62A7-CC68-11409BF337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56034DC0-05AF-2B41-0DAF-503D0414B0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E6EBD8C-8D30-C4A7-FE0E-CEFFA13D64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B155FF0-A3B0-016B-50B4-5A94B9A8E8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E81B98FE-CDCF-4658-7959-9B7C3FC2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0BEC4F00-A57A-BD11-7C4E-8C1D0AB743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150FC0CC-5D75-DEC1-8E60-B5F85E34AD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06FB2135-A7AD-144B-35FD-2ACDF3B16B1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Outreach Personalization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AE7158-F8FC-FF11-18AB-B91A378A8E43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Analyze communication patterns, generate personalized messaging, and streamline email and meeting invite creation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571470CB-48BD-778E-8B0F-85D523E143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endParaRPr lang="en-GB" sz="140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>
              <a:lnSpc>
                <a:spcPts val="1780"/>
              </a:lnSpc>
            </a:pPr>
            <a:r>
              <a:rPr lang="en-GB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Tailored outreach to customers with AI-Agents  automates data analysis and content structuring to tailor </a:t>
            </a:r>
            <a:r>
              <a:rPr lang="en-US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communication to the unique needs and preferences of individual prospects or customers</a:t>
            </a:r>
            <a:r>
              <a:rPr lang="en-GB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 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C9814585-A233-8125-0DF8-5E256CB711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D598ACC8-009C-BAB8-1D4F-8F3FAE7FC6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Sales Lifecycle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expedited process for a seller to make a sale 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20B4675D-BAFE-638E-E552-91A8FBE7C1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81C9AEFE-80A0-13B4-960E-7CB59CED10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876377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Response Rates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percentage increase in email and meeting invite responses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56981EF3-18F8-BADC-E2F5-D4C191E3B4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C3C53FF3-D43E-0191-FCB4-DFD5B6CEFA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Lead Conversion Rates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percentage increase in conversions (ex: scheduled meetings, follow-ups, closed deals)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734C9972-28D2-AE42-D00D-360433C0F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FA0BEF5A-DE33-63CC-2AEB-F274C8094A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Sellers</a:t>
            </a:r>
          </a:p>
        </p:txBody>
      </p:sp>
      <p:sp>
        <p:nvSpPr>
          <p:cNvPr id="38" name="Google Shape;523;p32">
            <a:extLst>
              <a:ext uri="{FF2B5EF4-FFF2-40B4-BE49-F238E27FC236}">
                <a16:creationId xmlns:a16="http://schemas.microsoft.com/office/drawing/2014/main" id="{DA212692-E02E-3AC5-A812-A9C89A0189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Ingests customer/contact info and opportunity data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5" name="Google Shape;523;p32">
            <a:extLst>
              <a:ext uri="{FF2B5EF4-FFF2-40B4-BE49-F238E27FC236}">
                <a16:creationId xmlns:a16="http://schemas.microsoft.com/office/drawing/2014/main" id="{940EA91D-44CD-A6DA-EB33-AC25452273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28415" y="524411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Drafts personalized outreach email and/or meeting invites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6" name="Google Shape;523;p32">
            <a:extLst>
              <a:ext uri="{FF2B5EF4-FFF2-40B4-BE49-F238E27FC236}">
                <a16:creationId xmlns:a16="http://schemas.microsoft.com/office/drawing/2014/main" id="{237E45AD-A185-6F04-FA61-2C6C5E090D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24043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Suggests email content structure and call-to-action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8" name="Google Shape;523;p32">
            <a:extLst>
              <a:ext uri="{FF2B5EF4-FFF2-40B4-BE49-F238E27FC236}">
                <a16:creationId xmlns:a16="http://schemas.microsoft.com/office/drawing/2014/main" id="{DF99F661-7CE4-0F7F-9B36-72F6EB816D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3675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 err="1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Analyzes</a:t>
            </a: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previous communication patterns</a:t>
            </a:r>
          </a:p>
        </p:txBody>
      </p:sp>
    </p:spTree>
    <p:extLst>
      <p:ext uri="{BB962C8B-B14F-4D97-AF65-F5344CB8AC3E}">
        <p14:creationId xmlns:p14="http://schemas.microsoft.com/office/powerpoint/2010/main" val="731556779"/>
      </p:ext>
    </p:extLst>
  </p:cSld>
  <p:clrMapOvr>
    <a:masterClrMapping/>
  </p:clrMapOvr>
  <p:transition>
    <p:fad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BB1-3843-CE5F-5D0F-D626246ABC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835FBBB-8CA4-63B8-9A3A-B505EC6C49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AF50A902-0C5D-39A7-0B65-41079E44BF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C0776E4-D8E6-FBC5-6A67-028EAAB57671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Outreach Personalization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864D4F96-FB0C-63C9-1782-9BD1DA2FFC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4D17A5A1-0D6E-C3C1-6CE7-1374F6BF73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A158DFF-0134-7186-51AA-76FC96D7C2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B47B2EA7-4CA8-DC39-D4B8-04E95D5264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17927E9-DBF3-3420-3E30-A45A11D683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F876DCF-2061-ED8F-972F-26FD95F0DC7F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A001F27-8152-BAD0-2823-44AF72C3D736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3C5BF93-926E-B390-CF0E-4C85913DD8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727A814-ECC1-026D-D320-AA922E5E6720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447F91F8-C9B0-1CF9-61F7-B593D1BC2DA9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69DB82F-F7A1-7AEE-B955-2B9091BD43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2A747B1-37C1-B2A4-DA1A-4BAF5EAB5167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C399B58F-FD64-8B80-F83A-A5242D440563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943C080F-6042-60C5-33CE-5E5E515386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30F6F48E-F333-541B-BFEA-84F32C7E3E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Sales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9A9A47EC-BB0A-2901-B899-2DB2F737DC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E72CA05-0D09-EE68-5538-34CF0E50EB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907961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analyze customer communication patterns to craft personalized messaging and streamline email and meeting invite creation for more effective sales management.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873443D6-A9BB-0FC4-2D2B-14C40DB00F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Analyze Previous Patterns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99C82292-157D-73C7-61E4-0DA635FA4A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Evaluates past communication trends across channels to identify patterns that drive engagement.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F982AF02-63D1-DE92-DD31-BF66A41CF5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Sales Lifecycle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2CEF4A6-968B-2FAD-B20D-8609FE9127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Response Rates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5B5AB3F-4434-6BEE-4BF2-EF9828CC34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FF341EF-F87F-457B-860B-AE7F5FD019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Ingest Data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6A373D3B-3921-E8AC-B41F-5416653F7F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Agent retrieves CRM records, contact history, and opportunity details.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EE063D4-7BA1-BB16-4731-79A3138CD6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10503A6C-D2A5-C247-220E-D0D890E24B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CB8498B1-2B5A-0986-B9ED-B35B79F80E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Personalize Outreach Strategy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FFA1556C-B153-051A-E3CE-0EBBC26886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customer preferences, roles, and potential intent to tailor the tone and content of outreach.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4EFA8310-F8BF-8009-38D1-DFFB297292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Identify Customer Information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12888B9F-0BC3-C858-E936-C693048736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 Identifies customer preferences, roles, and likely intent to shape outreach tone and content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99388F5-3C83-4EE1-7BDA-D3EF5FC17C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34FC5C2D-0C05-A94B-79C4-9F3BF419B1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9466" y="4230669"/>
            <a:ext cx="1851281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Lead Conversion Rates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373773BB-DE51-1584-458B-2ACCD39B47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4F8088A-C4EB-C3A9-F81B-02AF349917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05936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Outlook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MS Teams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43C2310-6950-7C30-FFC8-B2317ED651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36219BBF-837B-0BE9-44D1-E74A89ADB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1D53496-87E4-61E1-7DC0-DE59BA2CC0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D7426A0C-A981-64F7-EE87-682108DB8D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68E4B176-5ABE-001B-73DD-F3131ECB9A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F607EC3-952A-A1B0-9D94-8960C1C195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FD5FA801-9DC6-CBD8-B00C-60C6C5E08C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340F04FC-A699-5909-9B88-4894E8D6DF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Draft Outreach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749D8E41-70AD-7E7B-CC3C-5E6D8CFFB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Agent writes first drafts of emails or meeting invites customized to client context. Agent allows manual final touches before sending.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E7974D9D-F61C-A201-B172-7366D6FBBF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Generate Email Structure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EF33D6BE-2868-69C1-9263-D3859B3DA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Agent generates a personalized draft outline aligned to customer profile and deal stage. 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4769D6B2-CA65-9A94-810E-9EC9A5A998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FB9BEE0-75D1-3561-7F4A-7C9664A5D632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8DB5A989-33EF-4740-DF99-A28EA00F7C1D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2534612-ACD2-C259-174B-94C4CCBE89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7CFB340E-558F-AABF-6403-82C9F358B083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4BFDB71E-D8DC-1412-34D4-EEFA9C10AFC4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77FEEF93-2779-A5FE-2C8B-E6D7F1AA4C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724A249-BEE9-C743-268A-64ACCA038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16622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2FAA6AA-7792-187B-849F-CEA3D15459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E54D348E-CC59-086B-4C61-F71FBB4731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4F999B1-1ABF-2CAD-80D9-E0A1D26CC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631FF44A-6FBD-05AA-4AC0-11E339E060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274D1EE4-2CBC-B7BB-049E-25C0196589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Pulls in contact history and opportunity details to set the foundation for targeted outreach.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659A85A6-0FE7-B9C4-AE27-11CA8E6FAD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Reveals what communication styles and channels have worked best in the past.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1D3237A4-1B1C-A4C2-8A0F-7DCA725D18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Customizes messaging based on customer roles, preferences, and behavior signals.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28BA06B6-F3EF-9202-8093-4703FB8C14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Speeds up engagement with editable, AI-generated emails or invites that feel personal.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6ADD1D28-06E5-0D5E-6C81-5A7FD412AD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Creates context-aware email drafts aligned with buyer journey and persona.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649C462-251B-9D7A-A6F0-179FBDA532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Surfaces key details to help tailor tone, timing, and content strategy.</a:t>
            </a:r>
          </a:p>
        </p:txBody>
      </p:sp>
    </p:spTree>
    <p:extLst>
      <p:ext uri="{BB962C8B-B14F-4D97-AF65-F5344CB8AC3E}">
        <p14:creationId xmlns:p14="http://schemas.microsoft.com/office/powerpoint/2010/main" val="3710050443"/>
      </p:ext>
    </p:extLst>
  </p:cSld>
  <p:clrMapOvr>
    <a:masterClrMapping/>
  </p:clrMapOvr>
  <p:transition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366B-C392-4519-12C2-9107EDB1D6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A20EAD66-65D7-892E-EEA9-06E6F50339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43200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C35B62B0-7D64-4B98-9AF6-721DA7447E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25458795-E5B0-51A3-0BC2-88CF106F50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332F8332-5EA6-939C-1476-E8854D97D7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E913732F-3F09-4191-2C87-7761730733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5D8AD0D3-B7FC-D902-43A6-A27ACA07EF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87217999-316B-BBE2-1C96-EC33D7924A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FDEFEEBF-1601-242B-3539-5CAA1FA7FA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E4F10B6C-68B9-FF19-4E8D-24C9B7B679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CABD30DE-7B9D-1A53-8244-FC90168E33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E14C030E-3725-C5CF-3EE2-3C26CD90D0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8A35FE31-EE1F-081A-1289-1216620D5C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D2FE0486-E5F3-3F7E-15E2-CC30CAC660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1BF71761-3594-BCE6-1AA2-2416726DD4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Email context and metadata (sender/recipient, prior threads) must be accessible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PII / Sensitive info: LLMs should operate in-memory or ensure sensitive data is secure (e.g., customer name, purchase history, etc.) communication history,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Optional:  CRM, Outlook, and calendar APIs for automatic email/invite creation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Core integrations for CRM (Dynamics), Email Systems (Outlook)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CRM records and opportunity metadata (JSON/CSV)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Prior email communications (.msg, .txt)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sales engagement playbooks / branding guidelines (DOC, HTML)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2B4397F-E9A5-0649-421A-E823DFBA21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78D29A2-4B3D-3BC8-03D3-3C8ADBA1D2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6721F27-B2D6-CBEB-C325-1C2CDB92F1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C482CD0-39D2-1A0B-3C5C-FDC9C941D0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2B73B4D4-3A62-3778-E94E-8BDFB7313C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7AB4F7BD-33EC-7B56-7144-F9F58AAF6C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B5E3B4A-6DB1-41AE-365B-3FD5DF02DF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2102C2A2-2407-EA0C-C3F2-CF7F7B1717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B07FA60B-8BD9-3777-FD8C-F8DA59CB0E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8DB4F1E-599E-1BC8-BF48-FD299C6C89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952E2C3-DE71-0670-04B1-45EF5521EC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B671E579-76C5-F600-B596-A710CADD7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3C81BD4F-97D9-8DB3-88FE-1A8673041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B0B61AA-F4FA-6A10-3A9E-9753B6D942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F4655DA0-7851-DEA1-C898-86FE5B6269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6B989206-0D33-80EE-DA38-DFC96C4657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B5ACD444-486F-2E6A-1472-B0337F5451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AB58078F-3B77-5BDC-925B-743A73B0A7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6CC8BE19-1BE3-1A02-E08B-1863144285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D03A359F-2273-467F-F1CF-A8B254817C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BA25A9DE-4AD9-C3E9-4479-4DE1869DD4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91BFB150-97D7-953D-393B-9FD9A3975B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DC53824B-483E-6590-D5DE-B7295A6B8D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B7CE0B17-39D3-BC6B-8085-56A1961907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30F4948-FB01-6A38-10DD-DF1E62642C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0EF19C62-02DB-460C-A620-62A344027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170F0D5-A668-492A-3F20-05DD48DE8E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5F02E096-1910-B75D-5433-8A556AE31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706EE54-535B-2678-5ACB-70EA836E6B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17DC7A0D-E9E8-120E-5223-7D5DCDEDA6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fontAlgn="base">
              <a:defRPr/>
            </a:pPr>
            <a:r>
              <a:rPr lang="en-GB" sz="1200">
                <a:solidFill>
                  <a:srgbClr val="0078D4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48F43C03-CAF9-21A2-0173-F8FBE87ADB7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Outreach Personalization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3DF89B-8B2A-58EF-9A90-6A6A27ACB25B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Analyze communication patterns, generate personalized messaging, and streamline email and meeting invite creation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B27A3640-9BE1-9EF9-1932-FD1EB6FDCA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44035"/>
            <a:ext cx="3705033" cy="707523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Integrated CRM and email systems with access to prior communications and contact metadata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Defined customer engagement playbooks, branding standards, and approved outreach templates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2947944B-4A52-D5F6-AF4E-A2B13D7089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372986EE-26AC-AB3D-6449-4313016A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89F3B775-D203-6C36-A533-FEB179055B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252A77F8-E347-83BA-7949-FDFAFEF4CB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BF5D844D-E898-2682-EA4D-2F4C35BC19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2300F53A-ECB4-82D0-F48C-B05D290A7E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ED516AD8-4949-08AC-D241-A427ABA43B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716C60BF-6989-1C99-42C7-C2F1656142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9695F9AF-BC53-D2B0-B32B-9893248CF1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6EEC464A-E3C5-A065-3738-A5034C60E4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D81F18EB-0BE7-3AD7-DAC9-5801F6CCDA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3292074E-DE9E-3836-15E9-4C4F759093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013C3D2A-0003-193C-5AC0-0E8FEACAC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43CC48C6-98B7-7462-47CE-4F9429E704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E0957605-A109-46B8-D89D-875A254CAE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customer / contact information)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A143CDEA-D0D0-8207-3A6E-6B941533B2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Communication Pattern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previous communication patterns)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18C9CAE3-12B8-3352-6DED-90658D3831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Content Structure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(Suggests email content structure and call-to-action)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A2A468A3-F696-7727-34B8-B3A29F9FC3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F5E6A632-CEE9-CE15-4C7E-D2CD60B65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C89D6DB8-62F5-4BA4-6E46-2B6FAA64A4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0E6E88A7-DDC9-5CA6-6427-857C86F78D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Sales and Marketing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98FBA109-C6D7-5CC7-BC47-D059111786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61964" y="1761689"/>
            <a:ext cx="154417" cy="13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6128129"/>
      </p:ext>
    </p:extLst>
  </p:cSld>
  <p:clrMapOvr>
    <a:masterClrMapping/>
  </p:clrMapOvr>
  <p:transition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5AD1A8-0517-8A16-00DD-40FC0B11B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6CECA43F-2520-1C2D-B38F-2AAE99D769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Lead scoring and prioritization is manual and limited in actionable insights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6D504D82-D339-B175-29AD-98BC863AF1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97239F64-4F9D-3C7E-BF3C-011F0932D5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Manual lead prediction and prioritization processes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Individual predictions are often based on incomprehensive analysis, due to significant volume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E7FC3E90-5003-B2A7-3031-E342470A86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6CE08BF9-FC03-5ACC-08D4-ADBCD33F67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EDDB9C3-4132-C706-093B-2CE47182A2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EAEF6D75-ADCB-B8C6-0046-C993AEE49C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49246A92-0599-C08F-9356-78A150DA88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1E32D163-F6B9-C88B-2E70-1E2B80CC6C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7864E975-323E-BF73-4438-C7E5CC86FE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18CD0F7F-075D-97C9-6417-1C4FA34F2A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Lead Prediction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D79EF1E-7866-B435-6715-BF49105934F0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Leverage behavioral and CRM data to score leads, predict conversion probabilities, and optimize follow-up prioritization  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7FA6418D-BCB9-0B6C-8DE5-2CE72F7A7D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endParaRPr lang="en-GB" sz="140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>
              <a:lnSpc>
                <a:spcPts val="1780"/>
              </a:lnSpc>
            </a:pPr>
            <a:r>
              <a:rPr lang="en-US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Agent automates the scoring and prioritization of leads while offering predictive insights on conversion probabilities, enhancing the sales lifecycle and delivering valuable follow-up information</a:t>
            </a:r>
            <a:endParaRPr lang="en-GB" sz="140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8115A682-2754-92EC-A3A7-5BD5EE3941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EB58BBB1-B32A-393F-31A0-BA89FBBA4B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Sales Pipeline Efficiency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increase in the effectiveness and speed with which leads are converted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B4EF89FF-2722-3734-8920-DDDB771E3B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BF276815-D575-488A-4012-DA2C7FE4E9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876377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Lead Conversion Rates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percentage increase in leads that are most likely to convert to customers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3B600552-9617-043D-7687-8768C16631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BBDE0BB-5D44-9CF3-69DA-5E99257785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Increased Efficiency and ROI: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prioritization process reduces the effort required from sales teams, allowing them to focus on closing deals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48944D62-D02F-AF5B-A59D-4C095D6F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4A09D4C8-B9B2-94AC-A9ED-919ADF299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Sellers</a:t>
            </a:r>
          </a:p>
        </p:txBody>
      </p:sp>
      <p:sp>
        <p:nvSpPr>
          <p:cNvPr id="38" name="Google Shape;523;p32">
            <a:extLst>
              <a:ext uri="{FF2B5EF4-FFF2-40B4-BE49-F238E27FC236}">
                <a16:creationId xmlns:a16="http://schemas.microsoft.com/office/drawing/2014/main" id="{492D9430-AC44-AE90-8A1B-C86CA729D7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Scores leads using behavioral, CRM, and external data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5" name="Google Shape;523;p32">
            <a:extLst>
              <a:ext uri="{FF2B5EF4-FFF2-40B4-BE49-F238E27FC236}">
                <a16:creationId xmlns:a16="http://schemas.microsoft.com/office/drawing/2014/main" id="{4B993C3D-FB76-0E66-FA81-4134F4FAFE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28415" y="5584228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Suggests optimal routing path like assigning a senior sales rep who is an SME on a niche skill that will be required for the lead</a:t>
            </a:r>
          </a:p>
        </p:txBody>
      </p:sp>
      <p:sp>
        <p:nvSpPr>
          <p:cNvPr id="46" name="Google Shape;523;p32">
            <a:extLst>
              <a:ext uri="{FF2B5EF4-FFF2-40B4-BE49-F238E27FC236}">
                <a16:creationId xmlns:a16="http://schemas.microsoft.com/office/drawing/2014/main" id="{B3AD6A5C-4585-F348-3141-B249C8A7C8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345031"/>
            <a:ext cx="2099734" cy="108830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Recommends optimized follow-up prioritization by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continuously monitoring and re-evaluating leads based on new data, ensuring that follow-up actions are                       timely and relevant</a:t>
            </a: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</a:t>
            </a:r>
          </a:p>
        </p:txBody>
      </p:sp>
      <p:sp>
        <p:nvSpPr>
          <p:cNvPr id="48" name="Google Shape;523;p32">
            <a:extLst>
              <a:ext uri="{FF2B5EF4-FFF2-40B4-BE49-F238E27FC236}">
                <a16:creationId xmlns:a16="http://schemas.microsoft.com/office/drawing/2014/main" id="{8CEDA5B6-8787-B071-B9CA-C87D530F8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32708"/>
            <a:ext cx="2099734" cy="96143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Enhanced conversion predictions using historic patterns allowing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businesses to focus their efforts on high-potential leads, increasing the overall conversion rate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4243977842"/>
      </p:ext>
    </p:extLst>
  </p:cSld>
  <p:clrMapOvr>
    <a:masterClrMapping/>
  </p:clrMapOvr>
  <p:transition>
    <p:fade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61C0FA-1EBC-9871-FBD7-01FF72EB8A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DC04C6E-57D6-DF8A-4EFD-AC756270E9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94A8124-41D5-74D7-C2B2-1ACDA5C991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752B33B-B332-C506-0373-22064267DB16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Lead Prediction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ED0AD09D-E3B2-B4D8-751A-BBE67676D8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15EF7DB7-AA23-F2F3-76BA-938483173C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B25DCAA-5A6D-9884-AFD8-829B0CBE87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0B543D75-795A-FD48-3EEE-9F6AF55530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EC2F2AB-E50A-08ED-DCE1-C18F95029D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E7552A8-785C-D780-E91F-4469D9D1AB52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63838E0-240C-EE6F-5C9F-0038E4C955C8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52784B1-1D46-0087-65E3-ADF0561E72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8F13D62-95E6-CF72-5D72-8495013F4F66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0C1270F5-72DA-051B-676F-857BE69396A5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55B6DAA-9653-77E0-AAD9-42737643E1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22FCC34-97C0-D531-2965-8EB66B19CEA7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98365532-A7C2-55D0-28B3-8F2D63CBCB35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11D07ACC-BA27-BD94-3DB0-2FDBC73E5E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FB56BC63-B980-CB34-9A43-AFDDE561E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Sales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50841400-9701-9E01-EA1F-12D4A96E8C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DBCEEB5-62B4-622A-1731-F2EA5CC7AB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312272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Leverage behavioral and CRM data to score leads, predict conversion probabilities, and optimize follow-up prioritization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F5EE6722-63E6-5DAB-8502-CEA66E6D2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Improved Conversion Forecasting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2647454A-73E4-01A6-C0FB-A0D739E7D4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Enhanced conversion predictions using historic patterns allowing businesses to focus their efforts on high-potential leads, increasing the overall conversion rate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E4153F89-5031-0CAA-9A98-4D88A70F4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Sales Pipeline Efficiency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1574406-5274-B814-CDD1-64F1DF428C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Lead Conversion Rate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A2CB822-C50E-9C82-BDD5-F138EDEF9E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Savings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50E6BE97-7EDB-0EBB-C202-ABB47BDBC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Lead Scoring with Data Insights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6791EFE6-DF3B-A49D-AC19-1D90901CFF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Scores leads using behavioral, CRM, and external data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C82D09F-C421-F8F6-0F9A-FF3B4D5692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05936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tool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3ADB5DFA-301F-7492-1E73-A1306C2F7E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5283932-CEFB-56F7-538E-5DF46CC725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Continuous Lead Monitoring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A8D80C8D-927D-DF90-A568-7558FF6ED9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Monitors and updates lead data in real-time, capturing new information to keep the lead profiles accurate and up-to-date.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05C5CEEC-B850-1EB6-D5B8-20DF70AA3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Reassesses lead priorities based on fresh data, ensuring follow-up actions are timely, relevant, and optimized for maximum engagement.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760BCB4F-3572-2E66-6405-EA3E029E17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ABEBC38-B089-9A45-08E5-4FC8696063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05936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tool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B7B56990-D497-3084-5878-042E767EEA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A1B066B3-365D-06F8-4872-7495FE0AD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71887D6-2375-3DAA-6E6F-CE26CAC489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26427"/>
            <a:ext cx="2199820" cy="60016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tool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communications tool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69329CAF-460E-D9C1-DF56-D4840F8C9C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FFAD7FF1-09F9-EB53-295E-9B3E9621FB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DE2481B-9881-7ADE-753A-A2A6B69C42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37113"/>
            <a:ext cx="2199820" cy="60016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tool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communications tool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59B69154-F8C1-DE36-BB85-D4983B0832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025FB568-F55D-16AB-40D5-E669767FBC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Dynamic Follow-Up Optimization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8B2F66D7-3D1B-0A56-7759-A7420175DE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Provides Feedback &amp; Recommendations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0D4CCD76-3AE9-E420-33DB-A4EEC7B73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Suggests optimal routing path like assigning a senior sales rep who is an SME on a niche skill that will be required for the lead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040AE3A8-E3D9-4F1E-3C4C-1AA00FEF6F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C813E7B-B787-3233-7C84-19495BEB2020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6F55BC58-88C9-AE1A-8AF3-F25603943BD3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64EBA4D3-00F4-DD72-E790-497AB90824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5889911-DFDC-2672-6B64-FC1B9640BD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communications tool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2029F801-235E-1CAE-6E2E-4AACDB88AD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C189936-5B12-C7FD-97FE-6CF445CB04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Increased Efficiency and ROI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858D3E3-38DC-41C5-8378-FDA57F4DDB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Experience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0A49A2D3-36F8-A2C9-8CB2-436225F21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Ranks leads by likelihood to convert using behavioral, CRM, and external data.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A03B9F66-207B-32BE-47F7-FE97FC35D8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Boosts accuracy in predicting which leads are worth pursuing.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7755A58-F92C-7D90-06C0-E8F92C6BCF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lead profiles fresh and reliable with real-time updates.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202C8308-E68F-6A07-6BFF-BC8FF53118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Recommends the best-fit sales rep or next step based on lead context.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CFA679F0-381E-2C6C-8661-BA80D420A9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Adjusts outreach timing and priorities to maximize engagement.</a:t>
            </a:r>
          </a:p>
        </p:txBody>
      </p:sp>
    </p:spTree>
    <p:extLst>
      <p:ext uri="{BB962C8B-B14F-4D97-AF65-F5344CB8AC3E}">
        <p14:creationId xmlns:p14="http://schemas.microsoft.com/office/powerpoint/2010/main" val="3270433264"/>
      </p:ext>
    </p:extLst>
  </p:cSld>
  <p:clrMapOvr>
    <a:masterClrMapping/>
  </p:clrMapOvr>
  <p:transition>
    <p:fade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BFE036-79CE-F18C-E194-E520F354D1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5B301A84-CAB0-6338-A97C-D7D844B4C6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A4148002-79F3-78BA-ABC2-3E4E5E8871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2ED973EF-6CCD-DEE5-D802-8B6809B50F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4ED1F1EF-C19B-03D0-BDD5-6C04DCFBF8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49D74E84-8999-9B5B-2643-70A336A9AD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B70EE280-923F-003F-7C52-36B64D5A7B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0E9C5F4-94A7-F036-303D-F614BB0958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FA1724AF-8E57-2CE5-D9AC-BA871732A0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22D9AF42-AAEC-6AC1-B671-62E838AC28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ED549721-AB4C-F758-948A-A0F31BF67B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B0A2BBBB-DD08-6DFE-DC4B-8CE878E987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4AA09317-8075-8613-B5C7-643F8DC9E1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BDCE279B-2521-43B6-9FD9-0BD6299C6E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D2C8F609-4D0E-EA48-DEC9-CF7A4E9893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Must integrate data from CRM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AI/ML training using historical conversion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Likely needs occasional retraining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Routing logic for segment, region, rep availability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CRM pipeline data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Historical conversion rate data (Excel)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(.msg/.txt,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– optional (PDF, Doc, HTML)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59A9F50-5080-37CB-AF9B-847CF6A605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7CD6860-FE53-5D84-C84F-C51F542263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1A3D379-596A-AC7D-084F-59EC8ABB10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124A4082-3076-C6E7-5D0E-9C32BB8C2E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6B461CE-A6A0-597A-5292-432B76F2AA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EEC250C9-9D22-19C7-CB51-2C42699F77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098BCAD-5592-3804-4AA2-2D6DB68AC6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21083A02-CE45-F9CB-8A1B-14725BED63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60978A6D-CB88-16C7-A245-5637921C3D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4CB300A-B843-BF87-488C-81871F678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BFEB877-C9DE-3E32-1726-04CF3CAAD2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AC9307C5-29E6-5AFC-2052-76C3F9A7E9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B296D70-55A7-3EB7-62C5-C25C74F308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890C289F-12AD-63EA-3B40-076D514D8B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7129CD63-3C8C-6F05-5825-155B3E1B8A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6300BC71-58F6-65CE-3167-8BAF6FBEAF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500289D3-B1DD-BE61-A9E6-0865CE5303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93BB22E4-939F-4416-B465-37B5B53912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F657874D-7261-7162-EA2E-AA3934C5A2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AD4CCF5B-BA0C-00E4-25AB-E8E013D524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D4A93E8C-3326-9C41-96A0-1FD732139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2043A6E1-104F-35AA-9C68-C069BC2FD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2882B8EF-7661-5326-F94C-D6440D975B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9B759B45-3C91-540A-1E5A-4D2F0C6D6D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4CBB7C3B-601B-4A6B-6F70-231D44344A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F94D5E5C-2E56-07BE-6B55-FCDB159CE7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7B423A91-A871-7EDB-13D3-15BEF31EF9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CBD42497-5469-8A7F-312D-49B3BDE798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C2F3F6DC-0FFB-E46F-100E-487548DB36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9C2248B5-35C0-9A51-B580-7F84527680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555315EA-9929-39A6-5D05-F4EB857B7BE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Lead Prediction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335F089-B509-6517-81A3-D69C6A3F6050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Leverage behavioral and CRM data to score leads, predict conversion probabilities, and optimize follow-up prioritization  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CF2645A-62B7-9C96-76E4-F6209F0B7B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18099C88-FF90-08A7-CD1C-0994886D3D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B354B63F-C807-79D1-FEA4-58915CFC55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C84F38EB-C7EF-96D4-9313-955CFD9F9B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1F8F4ED-ED4E-2F76-55B6-533CB028D3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9AD91FF-1CE4-BB9F-D2A7-FA799CDE2B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5C2535F-BF2E-6DBF-B07B-689DCFF3F1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6B8E357E-06A9-EB28-AF55-A668DB3B80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4B600252-7084-D43C-466E-F5BA2458B6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844A040B-7479-F150-240F-805B99E5F8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B8B6B6AF-2E72-743C-3376-8DDFCB01BE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220603AC-C088-08D6-0042-B6D945E106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E5B8E974-497F-0D28-E820-CA90EB8383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B3EE68FD-BF22-B67F-ACF2-E52B83533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1358D72F-34FA-C243-3DCC-51DB006A1F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customer / contact information)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E1382FB8-057D-0BDB-F31C-99B255496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Communication Pattern Analyzer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(Analyzes previous communication patterns)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2870FC49-5F70-DE7C-B351-8ABA6AB72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Training Strategy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different training simulation based on       the analysis report to train Sales Team)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6DD423AB-F4B3-2130-D3E9-A27BEC2F7E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EDD546AD-13F0-CA6D-F7E4-A3A1507825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B72ECEFA-B36A-D85F-4D0C-1479DEF080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B4279373-D23E-499D-ADC1-CD958D1DE3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Sales and Marketing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07C79D78-45E7-4E4F-A2AA-2269DE86A3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61964" y="1761689"/>
            <a:ext cx="154417" cy="134099"/>
          </a:xfrm>
          <a:prstGeom prst="rect">
            <a:avLst/>
          </a:prstGeom>
        </p:spPr>
      </p:pic>
      <p:sp>
        <p:nvSpPr>
          <p:cNvPr id="25" name="Rounded Rectangle 19">
            <a:extLst>
              <a:ext uri="{FF2B5EF4-FFF2-40B4-BE49-F238E27FC236}">
                <a16:creationId xmlns:a16="http://schemas.microsoft.com/office/drawing/2014/main" id="{32D50724-D78C-2BE1-2704-68653AEFCC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36450"/>
            <a:ext cx="3705033" cy="7775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81FB650-2ABC-2153-D9CF-08CCBC955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72668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38EB209-1EC0-B5AB-8C59-538EEF43EE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830684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N/A</a:t>
            </a:r>
          </a:p>
        </p:txBody>
      </p:sp>
    </p:spTree>
    <p:extLst>
      <p:ext uri="{BB962C8B-B14F-4D97-AF65-F5344CB8AC3E}">
        <p14:creationId xmlns:p14="http://schemas.microsoft.com/office/powerpoint/2010/main" val="4008133408"/>
      </p:ext>
    </p:extLst>
  </p:cSld>
  <p:clrMapOvr>
    <a:masterClrMapping/>
  </p:clrMapOvr>
  <p:transition>
    <p:fad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BAC1F-FFF8-7753-27E3-57DD195C27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FD128F0F-E8F5-32E6-5825-C98200EE2B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9144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Basic seller training does not prepare sellers for realistic customer conversations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55FE1FBF-3734-7137-32D0-FE2B4652B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24CD171A-C4E5-0022-BEFE-B7AA9D1FC7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Training for sellers lacks a wide breadth of experiences / customer conversation types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Sellers do not feel prepared for initial customer conversations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GB" sz="1050">
                <a:latin typeface="Segoe Sans Display" pitchFamily="2" charset="0"/>
                <a:cs typeface="Segoe Sans Display" pitchFamily="2" charset="0"/>
                <a:sym typeface="DM Sans Light"/>
              </a:rPr>
              <a:t>Sellers have to learn on the job, hurting sales conversion rates 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92CC7614-A02A-05B0-11B6-8517E7A2D9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DA4EC045-60FC-2293-C7EE-CF08520EA6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F50FD86-6999-2A07-FEB5-46840697C9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14F8CD1-C41E-3559-619D-51D56ABAA6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2ECA945B-D59D-4C94-9AE7-1FB5FBFFB3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D3CE19CD-9EFD-5C40-A126-566A1F2C3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3FB7C79B-C922-F734-A2E7-981CC2F3FE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CB65A024-11B2-5F17-F45F-E659DDE68C3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6326594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1218712">
              <a:defRPr/>
            </a:pPr>
            <a:r>
              <a:rPr lang="en-GB" sz="2400" b="1" kern="0" spc="0">
                <a:ln>
                  <a:noFill/>
                </a:ln>
                <a:solidFill>
                  <a:srgbClr val="000000"/>
                </a:solidFill>
                <a:latin typeface="Segoe Sans Display Semibold"/>
                <a:cs typeface="Segoe Sans Display Semibold"/>
                <a:sym typeface="DM Sans ExtraLight"/>
              </a:rPr>
              <a:t>Conversation Simulation Training Tool</a:t>
            </a:r>
            <a:endParaRPr lang="en-GB" sz="2400" kern="0" spc="0">
              <a:ln>
                <a:noFill/>
              </a:ln>
              <a:solidFill>
                <a:srgbClr val="000000"/>
              </a:solidFill>
              <a:latin typeface="Segoe Sans Display Semibold"/>
              <a:cs typeface="Segoe Sans Display Semibold"/>
              <a:sym typeface="DM Sans ExtraLight"/>
            </a:endParaRPr>
          </a:p>
          <a:p>
            <a:pPr marL="0" marR="0" lvl="0" indent="0" algn="l" defTabSz="121871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Tx/>
              <a:buNone/>
              <a:tabLst/>
              <a:defRPr/>
            </a:pPr>
            <a:endParaRPr lang="en-GB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E337147-E508-FACC-82CB-FD208027AE96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tIns="45720" rIns="91440" bIns="4572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>
                <a:latin typeface="Segoe Sans Display Semibold"/>
                <a:cs typeface="Segoe Sans Display Semibold"/>
              </a:rPr>
              <a:t>Enhance sales performance through AI-driven conversation training simulations for sales</a:t>
            </a:r>
            <a:endParaRPr lang="en-US" b="0">
              <a:latin typeface="Segoe Sans Display Semibold"/>
              <a:cs typeface="Segoe Sans Display Semibold"/>
            </a:endParaRPr>
          </a:p>
          <a:p>
            <a:endParaRPr lang="en-US" dirty="0"/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7B3796B6-3FD0-11CB-C732-F2F7ACCB74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1780"/>
              </a:lnSpc>
            </a:pPr>
            <a:endParaRPr lang="en-GB" sz="1400">
              <a:solidFill>
                <a:prstClr val="black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>
              <a:lnSpc>
                <a:spcPts val="1780"/>
              </a:lnSpc>
            </a:pPr>
            <a:r>
              <a:rPr lang="en-GB" sz="14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AI-Agent driven conversational simulation seller training uses dynamic tone, objections, and feedback to improve seller performance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71BC6F5E-6CB6-75D2-BBEF-E686A8A55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4F8F72CC-C414-7904-C3FA-81F685587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229263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Ramp Up Time for New Sellers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reduction in time to get new sellers to full productivity</a:t>
            </a:r>
          </a:p>
        </p:txBody>
      </p:sp>
      <p:sp>
        <p:nvSpPr>
          <p:cNvPr id="26" name="Arrow: Up 56">
            <a:extLst>
              <a:ext uri="{FF2B5EF4-FFF2-40B4-BE49-F238E27FC236}">
                <a16:creationId xmlns:a16="http://schemas.microsoft.com/office/drawing/2014/main" id="{5FFD624B-332A-0883-B4C8-44F7C81AE6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9785E432-655C-ACAF-E59D-E99B8037BC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2876377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Sales Readiness Scores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percentage increase in sellers’ proficiency scores</a:t>
            </a:r>
          </a:p>
        </p:txBody>
      </p:sp>
      <p:sp>
        <p:nvSpPr>
          <p:cNvPr id="40" name="Arrow: Up 56">
            <a:extLst>
              <a:ext uri="{FF2B5EF4-FFF2-40B4-BE49-F238E27FC236}">
                <a16:creationId xmlns:a16="http://schemas.microsoft.com/office/drawing/2014/main" id="{7E1D1229-2E1C-5D82-C8D9-7B1B8A28C9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6BCB5936-5FF1-A3B7-E665-F55E4851C7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2" y="3550264"/>
            <a:ext cx="2790519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Sales Conversion Rates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percentage increase in deal closures / successful customer engagements</a:t>
            </a:r>
          </a:p>
        </p:txBody>
      </p:sp>
      <p:sp>
        <p:nvSpPr>
          <p:cNvPr id="42" name="Arrow: Up 56">
            <a:extLst>
              <a:ext uri="{FF2B5EF4-FFF2-40B4-BE49-F238E27FC236}">
                <a16:creationId xmlns:a16="http://schemas.microsoft.com/office/drawing/2014/main" id="{2D7B0878-89A0-420E-8605-65B14AA073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Google Shape;516;p32">
            <a:extLst>
              <a:ext uri="{FF2B5EF4-FFF2-40B4-BE49-F238E27FC236}">
                <a16:creationId xmlns:a16="http://schemas.microsoft.com/office/drawing/2014/main" id="{E7162164-7592-82B3-AE3B-73113D7B11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89" y="4807002"/>
            <a:ext cx="1429893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Sellers</a:t>
            </a:r>
          </a:p>
        </p:txBody>
      </p:sp>
      <p:sp>
        <p:nvSpPr>
          <p:cNvPr id="38" name="Google Shape;523;p32">
            <a:extLst>
              <a:ext uri="{FF2B5EF4-FFF2-40B4-BE49-F238E27FC236}">
                <a16:creationId xmlns:a16="http://schemas.microsoft.com/office/drawing/2014/main" id="{C3A7FB0F-B1EF-8444-62B6-20EFF774B7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Simulates customer conversations across different scenarios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5" name="Google Shape;523;p32">
            <a:extLst>
              <a:ext uri="{FF2B5EF4-FFF2-40B4-BE49-F238E27FC236}">
                <a16:creationId xmlns:a16="http://schemas.microsoft.com/office/drawing/2014/main" id="{AD9AC6B1-0737-9DF5-E74A-9C4DE98465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28415" y="5443114"/>
            <a:ext cx="2099734" cy="96143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Provides performance feedback and recommendations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6" name="Google Shape;523;p32">
            <a:extLst>
              <a:ext uri="{FF2B5EF4-FFF2-40B4-BE49-F238E27FC236}">
                <a16:creationId xmlns:a16="http://schemas.microsoft.com/office/drawing/2014/main" id="{3E7799C9-A91C-FD93-BAFF-BBBE916E91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345031"/>
            <a:ext cx="2099734" cy="96143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Evaluates seller responses in real-time</a:t>
            </a:r>
          </a:p>
        </p:txBody>
      </p:sp>
      <p:sp>
        <p:nvSpPr>
          <p:cNvPr id="48" name="Google Shape;523;p32">
            <a:extLst>
              <a:ext uri="{FF2B5EF4-FFF2-40B4-BE49-F238E27FC236}">
                <a16:creationId xmlns:a16="http://schemas.microsoft.com/office/drawing/2014/main" id="{2EDC46B5-6961-2789-E5E2-E867269AEF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32708"/>
            <a:ext cx="2099734" cy="96143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lnSpc>
                <a:spcPts val="11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Adjusts tone, objections, and questions dynamically</a:t>
            </a:r>
          </a:p>
        </p:txBody>
      </p:sp>
    </p:spTree>
    <p:extLst>
      <p:ext uri="{BB962C8B-B14F-4D97-AF65-F5344CB8AC3E}">
        <p14:creationId xmlns:p14="http://schemas.microsoft.com/office/powerpoint/2010/main" val="2041796802"/>
      </p:ext>
    </p:extLst>
  </p:cSld>
  <p:clrMapOvr>
    <a:masterClrMapping/>
  </p:clrMapOvr>
  <p:transition>
    <p:fad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32230C-08F4-8872-0E37-E57F331E60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33A6FFC7-885A-9536-7ECC-44E6264577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D99D99D6-689E-4E4D-2D3A-089B8B299E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05B58DA-3A01-0C33-F456-0133695E1D88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Conversation Simulation Training Tool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F32734F1-CC4E-E4BB-9A87-40F3D1C6B8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F1A41389-7658-9B7F-989C-FE8D8BDCBB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B193A73-ED5F-13C8-E170-A5CA196A56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C5E99D56-98D3-EB68-073B-D5EB47F41F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AE3BC74-ABC6-1BBC-D8AE-7B1D779302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59BCF9E-34C6-0B95-AA12-0B938E15EB41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1661C69D-5C35-8C1A-8552-48A8AA34F4B6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E354048-35CC-BCB1-A82E-ABF1442C39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F8CF6D7-B808-ADDF-98E9-D7A5607BB4E6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5E6C3FDB-822F-56F5-3FCE-AE84C27BE7A8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4229CD8-640A-328F-F87A-C1B0FFFF61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E80F834-68DF-4B8D-42B6-E8DDEFAB1C4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5660EAF6-DF9D-53AE-94C6-11378BA804E5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27B73800-35CE-C9FB-DED8-3D586E50DF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D3719BD-6BA6-7AD1-15DB-3D96CBFA1B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Sales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8177A120-98D7-93C3-1346-80723415CD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E191AD92-0B1F-2A1B-F954-493213FE92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4676284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Simulate AI-powered sales conversations that deliver interactive, real-time training—adapting tone, handling objections, and providing instant feedback.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030F5CCD-85CB-699E-9F9B-1D8736C891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Adjusts Tone and Objections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FFC90BB5-B563-1E4D-2068-E359ACCACB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Agent role-plays as customers varying tone, objections, and complexity.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D29C087A-F9C1-FBF2-D08D-618A0812EF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Ramp up Time for New Sellers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E20952C-C865-2CC6-8A3C-CF9B80F5B5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Sales Readiness Scores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925D4FC-0CEF-2722-7AF8-C6A2035808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358B6308-CAF5-6022-3B7C-E8B40EBD78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Simulates Customer Conversations 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881F3B3A-3D21-30EE-CD60-AAA0B9D87A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Agent creates conversations simulating real-life customer interactions, adjusting for factors such as customer role, product type, communication tone, and industry-specific nuances.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4A184F0-956C-C015-8B05-3F101D9C94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093057"/>
            <a:ext cx="2199820" cy="86690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Product Docs, Industry FAQs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 Connection to Communication Channel (MS Teams)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(Dynamics, etc.)</a:t>
            </a:r>
            <a:endParaRPr kumimoji="0" lang="en-US" sz="7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7412FB74-F754-0B39-8EAA-6DB9F53C09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0A0AC002-CF87-ABC7-1130-19C486DD48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Evaluates Seller Responses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112A3007-C44A-DE7C-8B8C-8088ED6105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Assesses the effectiveness of the seller's responses during the conversation, providing immediate feedback on their approach, clarity, and ability to address customer needs.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DD5BDA2D-0E65-2AE3-D7EE-132AAB2DD6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Offers actionable insights and suggestions for improvement, helping sales teams refine their communication strategies and enhance customer engagement in future interactions.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D9CE304C-FB97-6526-33D2-A7B285BE28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460924C-533D-8EC3-F573-A08E282487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(MS Teams)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C79482A8-26E5-E90C-D9D2-1C68A5C73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9FB6B708-AA93-5555-7C16-246F197C55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47C240B-A013-97AC-E029-AB423D652D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(MS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2CE1781C-E265-37F1-9BF6-4583C273C3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558ABE52-B044-8234-89EB-DF4C332DCC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40661A7-7D6C-5499-3840-F08184F282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73EC4791-91CA-39FF-BFCD-1AC6D37A4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E9B0018A-4DED-6395-E09B-7EABE6BA5D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Provides Feedback &amp; Recommendations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9663584D-73C1-031C-DB3A-1A80A6C5D3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Summarizes Feedback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9EF6226E-3CDC-CF5E-A2CF-51722541D3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Compiles and summarizes feedback, providing clear insights and actionable recommendations to improve sales performance.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9A958B24-01DC-4B06-84C1-33682EDADE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7A60CA45-FAC3-C2E7-EC0A-2A8F99DCF8EE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F5C75A0A-7646-DF3B-86C8-0D38FC396BCC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2FEC015-85D5-249F-BFFB-64E6A53076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9C50FC8-692E-1E75-ED88-A9FE152773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972B0951-704C-1CBC-FA31-569A8411D6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E9137DC-CF34-3030-CF12-B5A9E47240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Sales Conversion Rates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9AB967F9-369D-2C07-1710-1E4D73AA12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Builds real-world sales scenarios to train reps on tone, objections, and industry nuance.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BBEC57AD-F68B-464E-3697-303D93353E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Adapts conversation challenges dynamically to mirror real customer behavior.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ACCA252F-345C-87DC-3915-606AC89EFD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Scores seller replies in real time, highlighting gaps in clarity, confidence, and effectiveness.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E123CE73-86B1-A59D-C03F-416AB7B1E8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Packages insights into actionable takeaways to boost overall sales performance.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F307B602-EFAD-D214-6F94-057B21DC5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targeted tips to improve sales techniques and customer engagement.</a:t>
            </a:r>
          </a:p>
        </p:txBody>
      </p:sp>
    </p:spTree>
    <p:extLst>
      <p:ext uri="{BB962C8B-B14F-4D97-AF65-F5344CB8AC3E}">
        <p14:creationId xmlns:p14="http://schemas.microsoft.com/office/powerpoint/2010/main" val="4208565774"/>
      </p:ext>
    </p:extLst>
  </p:cSld>
  <p:clrMapOvr>
    <a:masterClrMapping/>
  </p:clrMapOvr>
  <p:transition>
    <p:fade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F064EC-A614-2870-D8DB-7F5DAF8AE5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5184DD86-70F6-C584-F0B9-8731D52CB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1CF9A4BD-DD8B-23ED-0A13-06C32243D1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CC4D0A67-F31C-B28C-0CA7-5B67512C43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83B91BE3-0E78-E618-EB17-6AA1634A4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55FFF1D4-F68D-E942-3548-12190297DC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E4C9E2F-969C-1AF4-3B1E-FE33EEA29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2892494C-CC48-A13A-8F8C-07BB3C2296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1297D406-B2F9-82CA-7B03-DDB9F40332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285976FB-FBCC-1386-BE8E-5AE7136E62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F49086D4-04AA-5C84-53B5-3BCB89D76D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3E923048-D534-B93F-84DB-CA15CA6D9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9E2A36EF-FD4D-4BC1-F426-9CF5385149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86A159CE-FD47-F04D-D91C-5C4BB85D94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D7DF8058-CC65-C0DE-02FD-A3F4E1682B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4048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Ingest customer communication data from email, chat logs, calls, call recordings transcripts, etc.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Omni channel interaction enablement (email, chat, call, shared documents)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PII required encryption from previous sales conversations (e.g., customer name, call recording transcripts, chat logs, emails etc.)</a:t>
            </a: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Scenario libraries and training scripts (DOC, TXT)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Scoring framework or rubric (CSV, 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(.msg/.txt,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CTI systems for Calls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Knowledge content – optional (PDF, Doc, HTML)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Previous training materials (PDF, Doc/HTML)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0A7515D-65E1-CFF2-F959-6345BE5EC8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953C999-C818-6B9B-3D15-CF8051A47E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3876E79-309D-54C5-65DB-020C3CD2C0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FEEA8EA-0CB7-0DEB-CA27-164B365657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6D4BCC95-63BB-5B10-3193-8A76BCAE54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2F37AB8C-F0E4-416D-68DB-93C80FE61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34E0D73-570E-334A-2F75-FEA07266D3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274EA968-B972-E47C-13C7-7C6B0805EE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8A751018-9821-BBF5-9175-4E965422CA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FFDE6D6-CAA7-DF8F-55B3-EA1899CDFD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61680B1-C2B2-CC3E-511E-3028C1D41F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67D0E28D-D9E8-CF21-73A9-ED9D09BA56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A43E020C-C2D4-E9AC-659C-3880E2BC5E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7DDAE704-F7C7-7442-72D0-D70B5BE3F7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09F5C9ED-70F0-2EAE-6A61-6EE4FA963D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F47322A6-F36E-5CE5-8652-A0B7685D20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F400BED5-7931-B475-C275-D475CE0BAA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2ED5D55C-7BEE-7701-CCFF-5CEDA74C86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0A1C2941-D148-2615-7FEE-43C29B1DEA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CB38D93C-1AAE-6FF1-0A93-6D225C43C7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8FF109E2-C32B-15D8-711A-C4571656F5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B0AEA623-1995-3B5A-EDB3-260B304C27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B5120EC2-EA08-E133-1338-383283A0BD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E8CC5E59-EDDB-38E6-F615-D121130047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704446AF-A37E-9F13-EA87-C19DF9DDE4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C13B4A8A-8650-46E0-7AE5-5B577D69FF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BDEAFDE2-22A2-0900-EBEF-679EC0902C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7C92B7DC-3D69-794D-6988-7BD0B2CDFF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A570F237-EC37-8603-9AEE-718F795B23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B8DE0228-CD12-DCD5-7F2D-3C339B283F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SALES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D53506A4-FCB5-B8F1-881E-811039ED694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95617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Conversation Simulation Training Tool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A1B4A4B-65FE-F46D-0451-F737387BD6F5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Enhance sales performance through AI-driven conversation training simulations for sales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2F4AB1F5-F4AD-1F48-39AB-8AA128040D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104275D9-928A-81C5-4627-3DD5E010FB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332637D5-51E9-A8BF-5F67-B9A3E9D17B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5B08573A-AE35-9144-515E-119330431B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E6E3E3C0-092E-39F7-2D35-DCC83D7D2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41F3B72C-E213-1BD7-D0F8-85D310E47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A486152E-41E7-E1B7-DF27-3D1D3DC9DE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869890E7-04AA-97E9-CB49-3DA79827FA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43A31F8D-6C14-98C0-AEB6-FEE78E9D7B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56D57DD9-645B-1DB3-E9E7-0C904A210E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C4445EBE-22F2-ADC0-2525-38DA5CE3EF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45A01352-498B-D5EB-9AD3-580F5E97FB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E948CBCD-EE24-98CF-2A6E-55CDCE6626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1F3B6834-3588-40AA-DFC9-5621BA75D1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87194504-807B-5163-BD04-9CB11B92BF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Customer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customer / contact information)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B767E684-0797-46B2-CA14-282FA698D1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Communication Pattern Analyzer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(Analyzes previous communication patterns)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190E508A-D8A0-D21A-E6D0-D108354681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Training Strategy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different training simulation based on       the analysis report to train Sales Team)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9CF93563-8F74-1996-E5FF-27F6AF2653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6E50BE2F-D4D7-4EDB-E5DE-7CA5CDF13D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D0B5FE49-D1D5-E748-A50F-9C6BF37263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A19F00A-FB5F-DFB5-050C-E79C5B150B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Sales and Marketing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FD88437-F82C-0720-93CB-6475B86E5E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61964" y="1761689"/>
            <a:ext cx="154417" cy="134099"/>
          </a:xfrm>
          <a:prstGeom prst="rect">
            <a:avLst/>
          </a:prstGeom>
        </p:spPr>
      </p:pic>
      <p:sp>
        <p:nvSpPr>
          <p:cNvPr id="13" name="Rounded Rectangle 19">
            <a:extLst>
              <a:ext uri="{FF2B5EF4-FFF2-40B4-BE49-F238E27FC236}">
                <a16:creationId xmlns:a16="http://schemas.microsoft.com/office/drawing/2014/main" id="{544C75CD-3034-A3FE-74D4-82219F40E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220006"/>
            <a:ext cx="3705033" cy="5289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CF7DB94-5D3C-57DD-7095-A3F2972327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6906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03C5CA8-81CF-0E20-401E-0345EFE451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73064"/>
            <a:ext cx="2298101" cy="222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Market Landscape Research Agent</a:t>
            </a:r>
          </a:p>
        </p:txBody>
      </p:sp>
      <p:sp>
        <p:nvSpPr>
          <p:cNvPr id="25" name="Rounded Rectangle 19">
            <a:extLst>
              <a:ext uri="{FF2B5EF4-FFF2-40B4-BE49-F238E27FC236}">
                <a16:creationId xmlns:a16="http://schemas.microsoft.com/office/drawing/2014/main" id="{377D0813-3E09-DAE2-40E9-F1374E73D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2"/>
            <a:ext cx="3705033" cy="711609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Access to historical omnichannel communication logs, training materials, and performance scoring frameworks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learning and development workflows for simulation-based training and sales enablement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03692412"/>
      </p:ext>
    </p:extLst>
  </p:cSld>
  <p:clrMapOvr>
    <a:masterClrMapping/>
  </p:clrMapOvr>
  <p:transition>
    <p:fade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ED6F1F-6C9D-5755-3665-11C5CD2966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9ABD5C6A-CDEF-1DED-C99F-696F1DCBD6B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Marketing scenarios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/>
              <a:cs typeface="Helvetica Neue"/>
              <a:sym typeface="Helvetica Neue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3B0679E-6BE8-4455-9945-9EAB256B8ADF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5B9DAB-AC41-53CA-60EB-D6E1756606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9429C0D-28C3-6943-4538-F74028870D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E3F0F290-2B51-169D-B49D-9E9539323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C19F9829-AF46-4E3E-2EF0-AC4FA3F641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DE09D41-E853-E7F1-4D42-3C179BB5D4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8AF7B87C-9520-B581-A3F5-E54CDAA509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D9C0F71-07D4-909A-53A3-99FFDFEC6D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95D34E1-E74F-F2D5-3FE3-F2596C207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2D6F29A-B8BB-19EC-A83E-DEC8C55D4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D0CF3F68-BA58-63D1-CBEC-7CD4C9B6CC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86D5A2A-2CCF-C7B2-CCC7-F744A46D30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3237E12-E5D6-19C0-0422-061923A79E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60CD5BE-5E52-9592-3396-17BCCC2BAF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82F8A2D0-F94B-DC0C-CFBD-C9F69B341C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C6A331C-2958-07A2-3528-6B555719DA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74E4B80-1178-83BD-94B3-F07C9EB6D6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2905CF6-13F2-6534-C374-6A079E6FAA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D413A02-085A-1C3E-D72A-2B9CD62E7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69C3FC1-2CF6-DC31-1E79-16EC511421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629741A-0BE0-CFBB-CD19-F8FF694EA1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9E9F66C-19A1-291C-916F-22085789A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CAA8F2B2-092A-C2D6-A114-D4F69639E2D5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9DF4C2EB-10B7-570D-8111-9D0B1BFFE794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5A9F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368C7223-F5CB-B117-9935-1C273523E2DB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1BB9C2CD-5CA1-8304-1507-FE2EAA795763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DD6F02FB-97FD-0D64-6CD6-280CDDA0EB1B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9D92CB1C-4DE7-7547-4E1C-F2E6E06FD6BB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E965267F-94C2-2DA1-5D19-0E5845BE00EA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C74C8496-836D-8CFF-2E4C-CD245467E54C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8C8279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905C623E-2310-C5EB-2701-C31358225E14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AFF43C45-7A05-DB5E-E765-936499E740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3273680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IN" b="1" i="0">
                        <a:latin typeface="Segoe Sans Display Semibold" pitchFamily="2" charset="0"/>
                        <a:cs typeface="Segoe Sans Display Semibold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Respond to RFP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Market Landscape Research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A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Lead prediction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A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Outreach Personalization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noProof="0">
                          <a:latin typeface="Segoe Sans Display" pitchFamily="2" charset="0"/>
                          <a:cs typeface="Segoe Sans Display" pitchFamily="2" charset="0"/>
                        </a:rPr>
                        <a:t>Conversation Simulation Training Tool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id="{BC1CDA0D-E3DD-4BEA-CB59-2E418D48E3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851361" y="3187471"/>
            <a:ext cx="289262" cy="289262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algn="ctr">
              <a:defRPr/>
            </a:pPr>
            <a:r>
              <a:rPr lang="en-US" sz="900" b="1" kern="0">
                <a:solidFill>
                  <a:srgbClr val="FFFFFF"/>
                </a:solidFill>
                <a:latin typeface="Graphik Medium"/>
                <a:cs typeface="Arial"/>
              </a:rPr>
              <a:t>02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87D92E-73A1-F283-4373-A0A96C7606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472184" y="3164489"/>
            <a:ext cx="289262" cy="289262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algn="ctr">
              <a:defRPr/>
            </a:pPr>
            <a:r>
              <a:rPr lang="en-US" sz="900" b="1" kern="0">
                <a:solidFill>
                  <a:srgbClr val="FFFFFF"/>
                </a:solidFill>
                <a:latin typeface="Graphik Medium"/>
                <a:cs typeface="Arial"/>
              </a:rPr>
              <a:t>01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E9E8E8A-EE5E-10EE-A6E2-D557224D88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709967" y="2127943"/>
            <a:ext cx="289262" cy="289262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algn="ctr">
              <a:defRPr/>
            </a:pPr>
            <a:r>
              <a:rPr lang="en-US" sz="900" b="1" kern="0">
                <a:solidFill>
                  <a:srgbClr val="FFFFFF"/>
                </a:solidFill>
                <a:latin typeface="Graphik Medium"/>
                <a:cs typeface="Arial"/>
              </a:rPr>
              <a:t>03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A705B4B-D227-C879-D35E-F6E8094206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472184" y="2127943"/>
            <a:ext cx="289262" cy="289262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algn="ctr">
              <a:defRPr/>
            </a:pPr>
            <a:r>
              <a:rPr lang="en-US" sz="900" b="1" kern="0">
                <a:solidFill>
                  <a:srgbClr val="FFFFFF"/>
                </a:solidFill>
                <a:latin typeface="Graphik Medium"/>
                <a:cs typeface="Arial"/>
              </a:rPr>
              <a:t>04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4F1428E-69FD-FBC8-2415-FEEDC0A379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004799" y="2127943"/>
            <a:ext cx="289262" cy="289262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algn="ctr">
              <a:defRPr/>
            </a:pPr>
            <a:r>
              <a:rPr lang="en-US" sz="900" b="1" kern="0">
                <a:solidFill>
                  <a:srgbClr val="FFFFFF"/>
                </a:solidFill>
                <a:latin typeface="Graphik Medium"/>
                <a:cs typeface="Arial"/>
              </a:rPr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2644254412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BDE5FF"/>
            </a:gs>
            <a:gs pos="82000">
              <a:srgbClr val="D8F0FF"/>
            </a:gs>
            <a:gs pos="56000">
              <a:srgbClr val="F1FAFF"/>
            </a:gs>
            <a:gs pos="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1">
            <a:extLst>
              <a:ext uri="{FF2B5EF4-FFF2-40B4-BE49-F238E27FC236}">
                <a16:creationId xmlns:a16="http://schemas.microsoft.com/office/drawing/2014/main" id="{CDC1EDAA-1F3E-485B-71D2-CC4AAA3F5BE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0" y="523875"/>
            <a:ext cx="11191875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600" b="1" kern="1200">
                <a:solidFill>
                  <a:schemeClr val="tx1"/>
                </a:solidFill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28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Copilot Studio reinvents </a:t>
            </a:r>
            <a:r>
              <a:rPr lang="en-US" b="0" spc="0">
                <a:ln>
                  <a:noFill/>
                </a:ln>
                <a:solidFill>
                  <a:srgbClr val="000000"/>
                </a:solidFill>
              </a:rPr>
              <a:t>a</a:t>
            </a:r>
            <a:r>
              <a:rPr kumimoji="0" lang="en-US" sz="3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gentic</a:t>
            </a: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 for </a:t>
            </a:r>
            <a:r>
              <a:rPr lang="en-US" b="0" spc="0">
                <a:ln>
                  <a:noFill/>
                </a:ln>
                <a:solidFill>
                  <a:srgbClr val="000000"/>
                </a:solidFill>
              </a:rPr>
              <a:t>e</a:t>
            </a:r>
            <a:r>
              <a:rPr kumimoji="0" lang="en-US" sz="3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nterprise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Corbel Light" panose="020B0303020204020204" pitchFamily="34" charset="0"/>
              <a:cs typeface="Helvetica Neue"/>
              <a:sym typeface="Helvetica Neue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1B254F7-37B3-47AC-394B-F79B459DC1DD}"/>
              </a:ext>
            </a:extLst>
          </p:cNvPr>
          <p:cNvSpPr txBox="1"/>
          <p:nvPr/>
        </p:nvSpPr>
        <p:spPr>
          <a:xfrm>
            <a:off x="1392378" y="1163337"/>
            <a:ext cx="9411811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  <a:sym typeface="Arial"/>
              </a:rPr>
              <a:t>Copilot Studio transforms LLMs from simple prompt-and-generate experiences into </a:t>
            </a:r>
            <a:r>
              <a:rPr lang="en-US" kern="0">
                <a:solidFill>
                  <a:srgbClr val="000000"/>
                </a:solidFill>
                <a:cs typeface="Segoe Sans Display Semilight"/>
                <a:sym typeface="Arial"/>
              </a:rPr>
              <a:t>custom-built, autonomous</a:t>
            </a:r>
            <a:r>
              <a: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  <a:sym typeface="Arial"/>
              </a:rPr>
              <a:t> agents that can tackle entire processes and a variety of challenges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A5F3A181-DD08-28DC-38FC-3BCF318BFD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75008" y="2177432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9" name="Rounded Rectangle 4">
            <a:extLst>
              <a:ext uri="{FF2B5EF4-FFF2-40B4-BE49-F238E27FC236}">
                <a16:creationId xmlns:a16="http://schemas.microsoft.com/office/drawing/2014/main" id="{E6D255A2-AE0A-1F5B-43A0-F55E499019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75007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B228032C-F1A3-9E0B-3BE7-1E0325EE27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46" r="41466" b="4345"/>
          <a:stretch/>
        </p:blipFill>
        <p:spPr>
          <a:xfrm>
            <a:off x="255276" y="2255629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48" name="Google Shape;1447;p223">
            <a:extLst>
              <a:ext uri="{FF2B5EF4-FFF2-40B4-BE49-F238E27FC236}">
                <a16:creationId xmlns:a16="http://schemas.microsoft.com/office/drawing/2014/main" id="{07363B18-AD42-F6A8-E759-37E6A32AF9C2}"/>
              </a:ext>
            </a:extLst>
          </p:cNvPr>
          <p:cNvSpPr txBox="1"/>
          <p:nvPr/>
        </p:nvSpPr>
        <p:spPr>
          <a:xfrm>
            <a:off x="306614" y="3794277"/>
            <a:ext cx="1299139" cy="478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Customer</a:t>
            </a:r>
            <a:b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Service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49" name="Google Shape;1447;p223">
            <a:extLst>
              <a:ext uri="{FF2B5EF4-FFF2-40B4-BE49-F238E27FC236}">
                <a16:creationId xmlns:a16="http://schemas.microsoft.com/office/drawing/2014/main" id="{B37B40CA-6E4D-D127-56A9-C2132940098F}"/>
              </a:ext>
            </a:extLst>
          </p:cNvPr>
          <p:cNvSpPr txBox="1"/>
          <p:nvPr/>
        </p:nvSpPr>
        <p:spPr>
          <a:xfrm>
            <a:off x="296824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Document</a:t>
            </a:r>
            <a:b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Compliance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Monitor and analyze documents to prevent compliance violations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754B02F8-5398-2E60-39D2-53F3655D5D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26735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95710274-9EF4-660A-2780-72E32E4A3D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888279" y="2177431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27" name="Rounded Rectangle 4">
            <a:extLst>
              <a:ext uri="{FF2B5EF4-FFF2-40B4-BE49-F238E27FC236}">
                <a16:creationId xmlns:a16="http://schemas.microsoft.com/office/drawing/2014/main" id="{14C85633-0F34-0CA7-A192-F1BE831AE0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888279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D1B1F438-ED21-A9C6-FC4E-D72B46B177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28" r="20428"/>
          <a:stretch/>
        </p:blipFill>
        <p:spPr>
          <a:xfrm>
            <a:off x="1968548" y="2255629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52" name="Google Shape;1447;p223">
            <a:extLst>
              <a:ext uri="{FF2B5EF4-FFF2-40B4-BE49-F238E27FC236}">
                <a16:creationId xmlns:a16="http://schemas.microsoft.com/office/drawing/2014/main" id="{D61456A7-7BF9-E3AA-506E-6DBEBE9FD71A}"/>
              </a:ext>
            </a:extLst>
          </p:cNvPr>
          <p:cNvSpPr txBox="1"/>
          <p:nvPr/>
        </p:nvSpPr>
        <p:spPr>
          <a:xfrm>
            <a:off x="2018219" y="3944738"/>
            <a:ext cx="1299139" cy="2535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n-US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 kumimoji="0" sz="1600" b="1" i="0" u="none" strike="noStrike" kern="0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defRPr>
            </a:lvl1pPr>
          </a:lstStyle>
          <a:p>
            <a:r>
              <a:rPr lang="en-US" sz="1800">
                <a:sym typeface="Arial"/>
              </a:rPr>
              <a:t>Sales</a:t>
            </a:r>
          </a:p>
        </p:txBody>
      </p:sp>
      <p:sp>
        <p:nvSpPr>
          <p:cNvPr id="53" name="Google Shape;1447;p223">
            <a:extLst>
              <a:ext uri="{FF2B5EF4-FFF2-40B4-BE49-F238E27FC236}">
                <a16:creationId xmlns:a16="http://schemas.microsoft.com/office/drawing/2014/main" id="{3A3B7A29-3DF6-E51C-94B0-191313123E21}"/>
              </a:ext>
            </a:extLst>
          </p:cNvPr>
          <p:cNvSpPr txBox="1"/>
          <p:nvPr/>
        </p:nvSpPr>
        <p:spPr>
          <a:xfrm>
            <a:off x="2008429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Lead</a:t>
            </a:r>
            <a:b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Prediction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Score leads, predict conversion likelihood, prioritize outreach, and improve pipeline efficiency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1E146D95-9775-C8D5-09EB-8A440F6C94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238340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0956DAE0-4F22-3B43-6254-43B8FC4DE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01551" y="2177430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28" name="Rounded Rectangle 4">
            <a:extLst>
              <a:ext uri="{FF2B5EF4-FFF2-40B4-BE49-F238E27FC236}">
                <a16:creationId xmlns:a16="http://schemas.microsoft.com/office/drawing/2014/main" id="{9FE3AB88-EEA5-A15F-FF6B-4BC3CF719D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601551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FE4F6179-1B2B-F59E-54AE-1E14BF2EAF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5" r="20795"/>
          <a:stretch/>
        </p:blipFill>
        <p:spPr>
          <a:xfrm>
            <a:off x="3681820" y="2255628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55" name="Google Shape;1447;p223">
            <a:extLst>
              <a:ext uri="{FF2B5EF4-FFF2-40B4-BE49-F238E27FC236}">
                <a16:creationId xmlns:a16="http://schemas.microsoft.com/office/drawing/2014/main" id="{E8950DD9-16A0-CFA5-4883-291186217DF4}"/>
              </a:ext>
            </a:extLst>
          </p:cNvPr>
          <p:cNvSpPr txBox="1"/>
          <p:nvPr/>
        </p:nvSpPr>
        <p:spPr>
          <a:xfrm>
            <a:off x="3733156" y="3959071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Marketing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56" name="Google Shape;1447;p223">
            <a:extLst>
              <a:ext uri="{FF2B5EF4-FFF2-40B4-BE49-F238E27FC236}">
                <a16:creationId xmlns:a16="http://schemas.microsoft.com/office/drawing/2014/main" id="{20958579-C2FF-6A11-1192-AB843DFAEC1E}"/>
              </a:ext>
            </a:extLst>
          </p:cNvPr>
          <p:cNvSpPr txBox="1"/>
          <p:nvPr/>
        </p:nvSpPr>
        <p:spPr>
          <a:xfrm>
            <a:off x="3723366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Marketing</a:t>
            </a:r>
            <a:b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Research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Leverage internal and external data for actionable market, audience, and competitor insights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F1C4F53A-E8AE-FB8B-6A5A-8ECA0D1E4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3953277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44EF0603-0B86-47F3-3263-5EBCF63C72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314822" y="2177430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29" name="Rounded Rectangle 4">
            <a:extLst>
              <a:ext uri="{FF2B5EF4-FFF2-40B4-BE49-F238E27FC236}">
                <a16:creationId xmlns:a16="http://schemas.microsoft.com/office/drawing/2014/main" id="{1747FA9A-12E7-3CEE-062B-CE0F4D9C50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314823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B52622E8-47DA-A35D-A4A5-1F19D4BBE5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63" r="21163"/>
          <a:stretch/>
        </p:blipFill>
        <p:spPr>
          <a:xfrm>
            <a:off x="5395092" y="225562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58" name="Google Shape;1447;p223">
            <a:extLst>
              <a:ext uri="{FF2B5EF4-FFF2-40B4-BE49-F238E27FC236}">
                <a16:creationId xmlns:a16="http://schemas.microsoft.com/office/drawing/2014/main" id="{83D968F6-3E1F-3DAF-3C20-8EF5091A5DC7}"/>
              </a:ext>
            </a:extLst>
          </p:cNvPr>
          <p:cNvSpPr txBox="1"/>
          <p:nvPr/>
        </p:nvSpPr>
        <p:spPr>
          <a:xfrm>
            <a:off x="5446430" y="3959071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Finance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59" name="Google Shape;1447;p223">
            <a:extLst>
              <a:ext uri="{FF2B5EF4-FFF2-40B4-BE49-F238E27FC236}">
                <a16:creationId xmlns:a16="http://schemas.microsoft.com/office/drawing/2014/main" id="{3CB7C310-E92F-C8D9-9C4C-FEB49C9F688C}"/>
              </a:ext>
            </a:extLst>
          </p:cNvPr>
          <p:cNvSpPr txBox="1"/>
          <p:nvPr/>
        </p:nvSpPr>
        <p:spPr>
          <a:xfrm>
            <a:off x="5436640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Invoice</a:t>
            </a:r>
            <a:b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Exception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Automatically detect and resolve invoice exceptions using AI-driven validation, matching, and correction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FA7B8F42-3E17-046B-724A-C4186D75F0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666551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05046951-9421-09B2-EE62-7B9F17DC87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7028095" y="2177429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30" name="Rounded Rectangle 4">
            <a:extLst>
              <a:ext uri="{FF2B5EF4-FFF2-40B4-BE49-F238E27FC236}">
                <a16:creationId xmlns:a16="http://schemas.microsoft.com/office/drawing/2014/main" id="{82797F53-7C82-12C4-6DB4-ECF8E6F208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28095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0EFED490-E486-B877-AA99-7A01CA2290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15" r="20615"/>
          <a:stretch/>
        </p:blipFill>
        <p:spPr>
          <a:xfrm>
            <a:off x="7108364" y="2255627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61" name="Google Shape;1447;p223">
            <a:extLst>
              <a:ext uri="{FF2B5EF4-FFF2-40B4-BE49-F238E27FC236}">
                <a16:creationId xmlns:a16="http://schemas.microsoft.com/office/drawing/2014/main" id="{1D316BCD-6704-7CFE-017A-EC0ED3D40EBB}"/>
              </a:ext>
            </a:extLst>
          </p:cNvPr>
          <p:cNvSpPr txBox="1"/>
          <p:nvPr/>
        </p:nvSpPr>
        <p:spPr>
          <a:xfrm>
            <a:off x="7159699" y="3959071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HR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62" name="Google Shape;1447;p223">
            <a:extLst>
              <a:ext uri="{FF2B5EF4-FFF2-40B4-BE49-F238E27FC236}">
                <a16:creationId xmlns:a16="http://schemas.microsoft.com/office/drawing/2014/main" id="{AFE01F40-463F-6E56-2CBF-AF0A0458C575}"/>
              </a:ext>
            </a:extLst>
          </p:cNvPr>
          <p:cNvSpPr txBox="1"/>
          <p:nvPr/>
        </p:nvSpPr>
        <p:spPr>
          <a:xfrm>
            <a:off x="7149909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Smart</a:t>
            </a:r>
            <a:b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</a:b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Onboarding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Automate onboarding steps, document handling, and training setup for new hires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D06C114-6238-E0F8-33A7-CD7A08F3EF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79820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0F78A0D6-B1C8-66E1-9675-0508F1227D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8741365" y="2177429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Segoe Sans Display"/>
                <a:ea typeface="+mn-ea"/>
                <a:cs typeface="Segoe UI" pitchFamily="34" charset="0"/>
              </a:rPr>
              <a:t>v</a:t>
            </a:r>
          </a:p>
        </p:txBody>
      </p:sp>
      <p:sp>
        <p:nvSpPr>
          <p:cNvPr id="31" name="Rounded Rectangle 4">
            <a:extLst>
              <a:ext uri="{FF2B5EF4-FFF2-40B4-BE49-F238E27FC236}">
                <a16:creationId xmlns:a16="http://schemas.microsoft.com/office/drawing/2014/main" id="{25C45CF1-BB19-11C5-775A-7227FCB837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41367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5A85A832-3A9C-FA76-FA5E-3BFAD19198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8821638" y="2255626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64" name="Google Shape;1447;p223">
            <a:extLst>
              <a:ext uri="{FF2B5EF4-FFF2-40B4-BE49-F238E27FC236}">
                <a16:creationId xmlns:a16="http://schemas.microsoft.com/office/drawing/2014/main" id="{2A7C2946-4D33-BC62-E71B-591A4C1CDDCF}"/>
              </a:ext>
            </a:extLst>
          </p:cNvPr>
          <p:cNvSpPr txBox="1"/>
          <p:nvPr/>
        </p:nvSpPr>
        <p:spPr>
          <a:xfrm>
            <a:off x="8874642" y="3959071"/>
            <a:ext cx="1299139" cy="224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Legal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65" name="Google Shape;1447;p223">
            <a:extLst>
              <a:ext uri="{FF2B5EF4-FFF2-40B4-BE49-F238E27FC236}">
                <a16:creationId xmlns:a16="http://schemas.microsoft.com/office/drawing/2014/main" id="{6B541C82-EAD8-76B9-C702-F08D8EDE24D9}"/>
              </a:ext>
            </a:extLst>
          </p:cNvPr>
          <p:cNvSpPr txBox="1"/>
          <p:nvPr/>
        </p:nvSpPr>
        <p:spPr>
          <a:xfrm>
            <a:off x="8864852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Automated Contract Review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Identify risks, deviations, and compliance issues in contracts automatically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5EF00E0-C183-A454-9D74-6A4D22A8FF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9094763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9875A05E-CF6A-CFEA-6EF6-4CB889ADBA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0454640" y="2178696"/>
            <a:ext cx="1562352" cy="4502765"/>
          </a:xfrm>
          <a:prstGeom prst="roundRect">
            <a:avLst>
              <a:gd name="adj" fmla="val 8204"/>
            </a:avLst>
          </a:prstGeom>
          <a:solidFill>
            <a:schemeClr val="bg1"/>
          </a:solidFill>
          <a:ln w="12700">
            <a:noFill/>
            <a:headEnd type="none" w="med" len="med"/>
            <a:tailEnd type="none" w="med" len="med"/>
          </a:ln>
          <a:effectLst>
            <a:outerShdw blurRad="127000" algn="tl" rotWithShape="0">
              <a:srgbClr val="291817">
                <a:alpha val="30000"/>
              </a:srgb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32" name="Rounded Rectangle 4">
            <a:extLst>
              <a:ext uri="{FF2B5EF4-FFF2-40B4-BE49-F238E27FC236}">
                <a16:creationId xmlns:a16="http://schemas.microsoft.com/office/drawing/2014/main" id="{035B163A-F1DC-27A8-3EB6-D5B51D2301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454640" y="2177432"/>
            <a:ext cx="1562353" cy="4502765"/>
          </a:xfrm>
          <a:prstGeom prst="roundRect">
            <a:avLst>
              <a:gd name="adj" fmla="val 7742"/>
            </a:avLst>
          </a:prstGeom>
          <a:gradFill flip="none" rotWithShape="1">
            <a:gsLst>
              <a:gs pos="100000">
                <a:srgbClr val="E9F6FF"/>
              </a:gs>
              <a:gs pos="0">
                <a:schemeClr val="bg1"/>
              </a:gs>
            </a:gsLst>
            <a:path path="circle">
              <a:fillToRect r="100000" b="100000"/>
            </a:path>
            <a:tileRect l="-100000" t="-100000"/>
          </a:gradFill>
          <a:ln w="25400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FFFFFF"/>
              </a:solidFill>
              <a:latin typeface="Segoe Sans Display"/>
              <a:cs typeface="Segoe UI" pitchFamily="34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BD88823E-2AAF-244D-730D-F4605346D0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22" r="20522"/>
          <a:stretch/>
        </p:blipFill>
        <p:spPr>
          <a:xfrm>
            <a:off x="10534910" y="2255626"/>
            <a:ext cx="1401814" cy="1215281"/>
          </a:xfrm>
          <a:prstGeom prst="roundRect">
            <a:avLst>
              <a:gd name="adj" fmla="val 7889"/>
            </a:avLst>
          </a:prstGeom>
          <a:ln w="15875">
            <a:solidFill>
              <a:schemeClr val="bg1"/>
            </a:solidFill>
          </a:ln>
          <a:effectLst>
            <a:outerShdw blurRad="101600" sx="102000" sy="102000" algn="ctr" rotWithShape="0">
              <a:schemeClr val="accent1">
                <a:lumMod val="50000"/>
                <a:alpha val="27000"/>
              </a:schemeClr>
            </a:outerShdw>
          </a:effectLst>
        </p:spPr>
      </p:pic>
      <p:sp>
        <p:nvSpPr>
          <p:cNvPr id="67" name="Google Shape;1447;p223">
            <a:extLst>
              <a:ext uri="{FF2B5EF4-FFF2-40B4-BE49-F238E27FC236}">
                <a16:creationId xmlns:a16="http://schemas.microsoft.com/office/drawing/2014/main" id="{7798589B-C9AA-3DB1-62ED-FF3298D0A6DB}"/>
              </a:ext>
            </a:extLst>
          </p:cNvPr>
          <p:cNvSpPr txBox="1"/>
          <p:nvPr/>
        </p:nvSpPr>
        <p:spPr>
          <a:xfrm>
            <a:off x="10586247" y="3959071"/>
            <a:ext cx="1299139" cy="224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IT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68" name="Google Shape;1447;p223">
            <a:extLst>
              <a:ext uri="{FF2B5EF4-FFF2-40B4-BE49-F238E27FC236}">
                <a16:creationId xmlns:a16="http://schemas.microsoft.com/office/drawing/2014/main" id="{A8277CAB-1BB8-FA27-E497-C5DAD70BD366}"/>
              </a:ext>
            </a:extLst>
          </p:cNvPr>
          <p:cNvSpPr txBox="1"/>
          <p:nvPr/>
        </p:nvSpPr>
        <p:spPr>
          <a:xfrm>
            <a:off x="10576457" y="4832658"/>
            <a:ext cx="1318719" cy="11117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800"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rPr>
              <a:t>Admin Agent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endParaRPr lang="en-US" sz="1000">
              <a:solidFill>
                <a:prstClr val="black"/>
              </a:solidFill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Automate IT ticket creation, routing, follow-ups, and resolution communication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23663B8C-607C-CEEC-81F0-3738BA9DA6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0806368" y="4546600"/>
            <a:ext cx="858896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8981799"/>
      </p:ext>
    </p:extLst>
  </p:cSld>
  <p:clrMapOvr>
    <a:masterClrMapping/>
  </p:clrMapOvr>
  <p:transition>
    <p:fad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D761B-2174-B961-A3C3-1F9A97047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28143BF2-EC2D-A21E-AE44-E4FF0B5216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95962E56-1E6F-096B-5AA9-EBC67BDDE3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Marketing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4853F9EC-8D1C-3FAE-8CA9-594B45B43E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Product Managers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5C6AFF98-4C9A-FF34-DD0E-D2364FBD4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Planning &amp; Insights Team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A4E8B0BF-BDDC-BAAF-3F99-AA9FF2CA19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Campaign Strategists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106C734C-3DC6-7F4A-53D7-2C0B805580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Research processes are manual, delayed, and inconsistent, resulting in slower insights,  missed trends, and inefficient decision-making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18AC548B-E0B7-6BFB-859B-65C02B2D1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4782B361-287B-B1B1-4917-ECA1A9788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Research data is collected manually, leading to delays in insights generation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Difficulty in analyzing unstructured data like social media conversations, market performance trends, and customer behavior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insights limit marketers’ ability to adapt strategies in real-time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proactive identification of emerging trends and competitive movements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72431EE2-CC90-0A37-543A-249EB128FE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3745A97F-4084-3AA1-14E2-7815CC1433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119592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Synthesizes data from social media platforms, 3P research reports, customer sentiment analysis, and competitor insights to construct a comprehensive market view for strategic marketing decisions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11658CF3-618F-1BAB-7438-8B27A62F75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48606"/>
            <a:ext cx="2099734" cy="1343789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Provides automated reports with insights on market trends, audience behaviors, competitor analysis, and cultural trends, along with actionable recommendations to inform campaign, content and creative strategies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16EA26C4-5720-B00F-5D07-DAC99F652C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599EB17-466F-5774-B575-B94EAEC116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DD40ED2-30AC-C755-0447-6045A119D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4B6E732D-6550-F2FA-0FB3-8CFA323960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AFAA5AC8-E5E5-436D-E2FA-4D4B5A9509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564435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Identifies emerging trends, audience behaviors, and competitive shifts, enabling marketers to proactively adapt strategies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A53DCB68-3B30-8271-1B94-05ED275B67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A7C5B891-D03C-7C4D-6B9A-0A9F59E3926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 Research Assistant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1612AF9-1331-171B-6031-8EF77471B39E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Collect and analyze structured and unstructured data from multiple sources to uncover market trends, audience insights, and competition insights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A185A224-8899-1833-83AB-D0DDE946C5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Research and insights generation is AI-driven, accelerating data analysis, identifying key trends, and delivering actionable recommendations for improved marketing strategies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9D9C2242-64DC-FB29-C421-F86F02BE23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BF241F33-9382-300C-8D5A-E410CD8402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40% Decrease in Time to Insight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Faster identification of trends and insights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2ACAD24C-9B6F-DB2E-B8A3-0E16D43DBC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743311A9-4B94-0CC0-EB92-A8E5052BD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20% Increased Speed to Product Market Fit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Accelerates insights that drive strategic marketing decisions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EE3C5311-FCB9-2B6F-FB2C-049E2401B0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10C83EB6-DE20-DEE9-37C1-4B840A57D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80% Reduction in Data Collection &amp; Processing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Automates data synthesis for faster insights.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3DD1EDD6-81E0-F4C0-0DF4-50454EC4AD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288645"/>
      </p:ext>
    </p:extLst>
  </p:cSld>
  <p:clrMapOvr>
    <a:masterClrMapping/>
  </p:clrMapOvr>
  <p:transition>
    <p:fade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78FBD5-A52C-48F2-50F8-36916B970F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1C12EDEB-B929-687E-9006-7ACC0D3991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BCF21D7-537B-6E5D-DF2D-7B3EE41A5DF7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944472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Market Research Assistant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62059C8D-09CB-560C-50A0-0C9B503980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1DC5A07A-F6DB-98F3-1464-31949ABBE8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1904746-AEEC-3278-A1F7-B09754F45B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CC53AB6B-C8F3-94AB-028A-762E3B3C7B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75C5C50-4053-AD91-559C-CF2BB010D1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2FB3BDB-CA24-C742-66D5-527574D9CD5E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1EC20AA-6CA9-736F-880E-B2357378C53E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C11A42-9651-9461-80FA-819ABCE9C0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9278245-6ECC-DFE4-88A1-01B4EC9EAA10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A5636FD4-9E68-54C3-4679-3ACF602B878E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1C42C23-4922-8460-94CE-EE08B6E6B9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991B26B-7702-324F-5C63-830B6001E402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177A5440-9AF0-2651-9572-C05B12B44CB5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3DA5664E-A6C2-EE43-5A4D-A36F9CC5E7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BD4F730-31E9-D2F5-A27A-6A03A2BEB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Marketing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0FEA43B4-14D2-371A-D7BC-EFF97FCE82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7D70E3C-9163-353F-51D9-BDAC4F66C8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2323349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Collect and analyze structured and unstructured data from multiple sources to uncover market trends, audience insights, and competition insights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4C495360-2502-688B-1467-7FB0441129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Market Signal Synthesis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F5810508-6777-8436-9BD9-04EB8D534A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Combines raw data into a unified view for analysis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4485B0EB-A756-55A5-6B17-2A73354F9D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40% decrease in Time to Insight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3F3EB51-4DAA-1D73-E4F3-B1965227D7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20% increased Speed to Product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C028D45-CEF2-6ABE-723A-B20F9385DE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1DE07825-DBF6-57B9-81F1-D3E6726063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Fetch Market Signals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E512F98A-0A35-6730-C349-1870D9EFCA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Synthesizes data from social media platforms, 3P research reports, customer sentiment analysis, and competitor insights.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2DE1467-C79A-7A9F-72A6-8B78DF9629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036797" y="2017071"/>
            <a:ext cx="2572262" cy="1145876"/>
            <a:chOff x="3036797" y="1890072"/>
            <a:chExt cx="2572262" cy="1145876"/>
          </a:xfrm>
        </p:grpSpPr>
        <p:sp>
          <p:nvSpPr>
            <p:cNvPr id="13" name="Text Placeholder 11">
              <a:extLst>
                <a:ext uri="{FF2B5EF4-FFF2-40B4-BE49-F238E27FC236}">
                  <a16:creationId xmlns:a16="http://schemas.microsoft.com/office/drawing/2014/main" id="{A24E2816-95C0-E7D3-EE10-97C6210C3241}"/>
                </a:ext>
              </a:extLst>
            </p:cNvPr>
            <p:cNvSpPr txBox="1">
              <a:spLocks/>
            </p:cNvSpPr>
            <p:nvPr/>
          </p:nvSpPr>
          <p:spPr>
            <a:xfrm>
              <a:off x="3036797" y="1890072"/>
              <a:ext cx="2572262" cy="1145876"/>
            </a:xfrm>
            <a:prstGeom prst="round2SameRect">
              <a:avLst>
                <a:gd name="adj1" fmla="val 7620"/>
                <a:gd name="adj2" fmla="val 0"/>
              </a:avLst>
            </a:prstGeom>
            <a:solidFill>
              <a:srgbClr val="FFFFFF">
                <a:alpha val="50000"/>
              </a:srgbClr>
            </a:solidFill>
            <a:ln>
              <a:solidFill>
                <a:schemeClr val="bg1"/>
              </a:solidFill>
            </a:ln>
          </p:spPr>
          <p:txBody>
            <a:bodyPr lIns="0" tIns="0" rIns="0" bIns="0" anchor="b">
              <a:noAutofit/>
            </a:bodyPr>
            <a:lstStyle>
              <a:lvl1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n-lt"/>
                  <a:ea typeface="+mn-ea"/>
                  <a:cs typeface="Segoe Sans Display" pitchFamily="2" charset="0"/>
                </a:defRPr>
              </a:lvl1pPr>
              <a:lvl2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0" marR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 sz="900" kern="1200" spc="0" baseline="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3pPr>
              <a:lvl4pPr marL="842963" marR="0" indent="-180975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023938" marR="0" indent="-168275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 typeface="Wingdings" panose="05000000000000000000" pitchFamily="2" charset="2"/>
                <a:buChar char=""/>
                <a:tabLst/>
                <a:defRPr sz="1400" kern="1200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65040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31412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97783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964155" indent="-233186" algn="l" defTabSz="932742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00"/>
                </a:spcAft>
                <a:buClrTx/>
                <a:buSzPct val="90000"/>
                <a:buFont typeface="Wingdings" panose="05000000000000000000" pitchFamily="2" charset="2"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endParaRPr>
            </a:p>
          </p:txBody>
        </p:sp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61120B6B-A83E-624D-E275-CDCCC308007B}"/>
                </a:ext>
                <a:ext uri="{C183D7F6-B498-43B3-948B-1728B52AA6E4}">
                  <adec:decorative xmlns:adec="http://schemas.microsoft.com/office/drawing/2017/decorative" val="0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3736"/>
            <a:stretch/>
          </p:blipFill>
          <p:spPr>
            <a:xfrm>
              <a:off x="5307344" y="1944356"/>
              <a:ext cx="219971" cy="211752"/>
            </a:xfrm>
            <a:prstGeom prst="rect">
              <a:avLst/>
            </a:prstGeom>
            <a:ln w="6657" cap="flat">
              <a:noFill/>
              <a:prstDash val="solid"/>
              <a:miter/>
            </a:ln>
            <a:effectLst/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C54DE7C-F536-55EE-99D2-43926537D1B3}"/>
                </a:ext>
                <a:ext uri="{C183D7F6-B498-43B3-948B-1728B52AA6E4}">
                  <adec:decorative xmlns:adec="http://schemas.microsoft.com/office/drawing/2017/decorative" val="0"/>
                </a:ext>
              </a:extLst>
            </p:cNvPr>
            <p:cNvSpPr txBox="1"/>
            <p:nvPr/>
          </p:nvSpPr>
          <p:spPr>
            <a:xfrm>
              <a:off x="3223018" y="1900665"/>
              <a:ext cx="2199820" cy="108234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3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78D4"/>
                  </a:solidFill>
                  <a:effectLst/>
                  <a:uLnTx/>
                  <a:uFillTx/>
                  <a:latin typeface="Segoe Sans Display Semibold"/>
                  <a:ea typeface="+mn-ea"/>
                  <a:cs typeface="+mn-cs"/>
                </a:rPr>
                <a:t>AI Agent 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endParaRPr>
            </a:p>
            <a:p>
              <a:pPr marL="171450" marR="0" lvl="0" indent="-171450" algn="l" defTabSz="9143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0078D4"/>
                </a:buClr>
                <a:buSzPct val="130000"/>
                <a:buFont typeface="Segoe Sans Display" pitchFamily="2" charset="0"/>
                <a:buChar char="+"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Connection to social media platforms</a:t>
              </a:r>
            </a:p>
            <a:p>
              <a:pPr marL="171450" marR="0" lvl="0" indent="-171450" algn="l" defTabSz="9143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0078D4"/>
                </a:buClr>
                <a:buSzPct val="130000"/>
                <a:buFont typeface="Segoe Sans Display" pitchFamily="2" charset="0"/>
                <a:buChar char="+"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Connection to market research platforms (GWI, Nielsen, Forrester, etc..)</a:t>
              </a:r>
            </a:p>
            <a:p>
              <a:pPr marL="171450" marR="0" lvl="0" indent="-171450" algn="l" defTabSz="9143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0078D4"/>
                </a:buClr>
                <a:buSzPct val="130000"/>
                <a:buFont typeface="Segoe Sans Display" pitchFamily="2" charset="0"/>
                <a:buChar char="+"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Connection to social listening data (Dynamic 365, Sprinklr, </a:t>
              </a:r>
              <a:r>
                <a:rPr kumimoji="0" lang="en-US" sz="700" b="0" i="0" u="none" strike="noStrike" kern="1200" cap="none" spc="0" normalizeH="0" baseline="0" noProof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talkwalker</a:t>
              </a: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) </a:t>
              </a:r>
            </a:p>
            <a:p>
              <a:pPr marL="171450" marR="0" lvl="0" indent="-171450" algn="l" defTabSz="9143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0078D4"/>
                </a:buClr>
                <a:buSzPct val="130000"/>
                <a:buFont typeface="Segoe Sans Display" pitchFamily="2" charset="0"/>
                <a:buChar char="+"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Connect to search trends data (e.g. SE Ranking, </a:t>
              </a:r>
              <a:r>
                <a:rPr kumimoji="0" lang="en-US" sz="700" b="0" i="0" u="none" strike="noStrike" kern="1200" cap="none" spc="0" normalizeH="0" baseline="0" noProof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Similarweb</a:t>
              </a: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Segoe Sans Display"/>
                  <a:ea typeface="+mn-ea"/>
                  <a:cs typeface="+mn-cs"/>
                </a:rPr>
                <a:t>)</a:t>
              </a:r>
            </a:p>
          </p:txBody>
        </p:sp>
      </p:grpSp>
      <p:sp>
        <p:nvSpPr>
          <p:cNvPr id="28" name="Step 1 Title">
            <a:extLst>
              <a:ext uri="{FF2B5EF4-FFF2-40B4-BE49-F238E27FC236}">
                <a16:creationId xmlns:a16="http://schemas.microsoft.com/office/drawing/2014/main" id="{450AF9E9-F282-9F3F-AB50-CE086BCCDC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Trend and Behavior Identification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F727EC5C-5888-A96F-97F3-C5C8DAE1E2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emerging trends, audience behaviors, and competitive shifts, enabling marketers to proactively adapt strategies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BE6E5689-1268-9784-D62D-24D0FEBDFE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automated reports with insights on market trends, audience behaviors, competitor analysis, and cultural trends, along with actionable recommendations to inform campaign, content and creative strategies</a:t>
            </a:r>
          </a:p>
        </p:txBody>
      </p:sp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A10ACC77-817E-E568-88D1-52B134164C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79C8657-A8A4-D92C-A37F-79C25977A2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web analytics tools (Microsoft clarity, Google analytics, adobe analytics, etc..)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838AAE26-6B66-4F1B-EF13-7370BC32EF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A3D695C1-3C27-9D46-A499-036B157F4F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4DADB35-3C47-2BD3-0AE4-6711F9AB31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web analytics tools (Microsoft clarity, Google analytics, adobe analytics, etc..)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1D094A4A-3634-256D-449A-42EE55616C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5F10209F-7264-FE57-920C-F0F9A21467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796515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Reports with Actionable Insights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A7E6ACA-3FC3-BE7B-5553-50C530F14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6"/>
            <a:ext cx="1851282" cy="24664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80% Reduction in Data Collection &amp;</a:t>
            </a:r>
            <a:b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</a:b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Processing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A38142CF-9108-6D8B-8B8E-F57526F77A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26238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Captures diverse market data in real time from multiple external and social sources.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35916A5D-5CF7-56C8-6871-91939F887E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Spots emerging patterns so marketers can shift strategies before competitors do.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9114134-706B-FEBB-1D16-AA814E2DDC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ready-to-use insights for faster, smarter campaign and content decisions.</a:t>
            </a:r>
          </a:p>
        </p:txBody>
      </p:sp>
    </p:spTree>
    <p:extLst>
      <p:ext uri="{BB962C8B-B14F-4D97-AF65-F5344CB8AC3E}">
        <p14:creationId xmlns:p14="http://schemas.microsoft.com/office/powerpoint/2010/main" val="413379869"/>
      </p:ext>
    </p:extLst>
  </p:cSld>
  <p:clrMapOvr>
    <a:masterClrMapping/>
  </p:clrMapOvr>
  <p:transition>
    <p:fade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0903D2-A65A-6423-169D-84D592815C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53FB4704-D11B-ACB9-C48E-457F368D21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FD88BAD5-E72F-5E32-38A5-92DB31A7C4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521502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B6AF91F4-05A5-11C7-A1AD-3481B4509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210866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DE04251E-3CF2-2D3F-C88F-E827E67D1F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1DF990D7-C460-5F3E-3BE1-A24FE76589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6498B70-E684-5682-8FED-35A0366A95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1BB48AA2-B4D2-C4FF-C86E-8DDA67E409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D68CF9D0-837D-73F7-C373-F078B01E11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B459CC3D-870F-E867-28B1-E1B8A7BD20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F10BEDFB-01CF-7560-0D36-D1611333D3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A99DB9E-398C-55A7-2271-AA72E8803B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345807CC-C8EE-F045-07EF-C6BE522937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7F841270-1CA3-1D05-6B71-FE32C96D84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AB751ED3-49D7-B422-71AE-82B7362612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Ability to combine structured and unstructured data across multiple third-party research (Gartner,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ability to support dashboard or exportable report generation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Market research platforms (GWI, Nielsen, Forrester, etc..)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Social listening data (Dynamic 365, Sprinklr, 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Talkwalker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Search trends data (e.g. SE Ranking, 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Similarweb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Web analytics tools (Microsoft clarity, Google analytics, adobe analytics, etc..)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E918B97-DE84-5ABF-DC7F-FFE71B53AF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340D74F4-C17D-EBD6-0C3E-7EE99B7BE7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B0BFECE-C88E-0CBE-4B1B-C293F2C7F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F55357E-2E9A-217A-D266-C675CE20A0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5FED5D24-158D-9F59-2E14-DC0D5243D4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1BC8D119-85D1-CB85-39F5-196B67AFB8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7CCB31D-D15F-19B0-109A-6651CDFDFE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C522A452-BB5B-0B33-BF39-C618DFED33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EF0E01B7-353C-C26F-33A0-229BA3B56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5E10692-140A-B43D-1905-3CDA6EDD3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CE36AD1-DB4E-790B-1F38-5700B3D3B4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F59C532F-096F-4BC6-C68B-2EAB4775EE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D4FB2AB-D3E2-F4B1-5FEF-99880C1B38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9E2EA252-C7ED-9661-28C4-1DB31BFA7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C1A5F3D0-506F-B293-8247-88B2CCA3D3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207E5CE8-C61D-F20D-E780-26AD938BB4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1ED70A14-CFDB-0AA9-744E-491F53F479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41A95961-CA65-E2C9-E5AA-82C1C00F1C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95096AB9-D28A-15EB-2B6F-874573A306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383DECAE-0675-0B25-71EF-420BD87CEE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FE27CDD6-2CA0-6510-073A-E79D34E33F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688D5186-48BB-A87A-20C3-16B936C0E5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45601DDC-6B98-775F-D34F-0A8DF74E66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2EA915F3-55D9-6012-7F82-6195F605BB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460E6C32-D8CD-4B27-A145-54EEE42A0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230A9B0B-1119-54EE-2964-EF43B8EFB0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D09D1FFE-C8D3-D8F0-FB77-B35F88C3F8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812BA9E6-79C1-4CD2-ECCC-2CAE9E2D41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D82DC1F-4398-1979-CA6E-04081AACC0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574716" y="5437319"/>
            <a:ext cx="918672" cy="31459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6FD2BA3A-BAED-CEEA-E75A-00D0C60889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FFEB4F1E-F284-8548-6F53-9F39F8BAB92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95617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 Research Assistant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E9D10A2-3A4E-2090-C8B6-02CD4F66B1A5}"/>
              </a:ext>
            </a:extLst>
          </p:cNvPr>
          <p:cNvSpPr txBox="1"/>
          <p:nvPr/>
        </p:nvSpPr>
        <p:spPr>
          <a:xfrm>
            <a:off x="695994" y="1098881"/>
            <a:ext cx="109606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Collect and analyze structured and unstructured data from multiple sources to uncover market trends, audience insights, and competition insights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182E2216-9BB4-A315-16A6-53215E809A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A12B44D2-E805-9ACE-F251-5C6139F36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220E8264-3C93-F962-62A5-77881F0872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73C59071-5BBE-7A4F-FC71-5C7F4124C5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1AD3DC47-85E5-7DEC-9A21-D06EA9ED1C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040FD40C-2A85-8B50-ADEB-2D7D16C4E3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7ADC8841-8957-A29B-88C3-06731F81B5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6D2EA95C-2B23-F5F6-42C8-072B3615E8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58D754DA-383A-41F1-F1D8-5650D22611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4182CB6E-ABCD-7748-AF81-2280551461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B0173F8D-C964-4A0F-EA08-A33A14916F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78F64500-FD7A-31BB-9B0D-75E342922D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FA60BF18-2AE7-0D89-9049-12B51397D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16DC852A-495C-7127-065D-5A47B3FD5A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499001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085712B7-751F-2EB0-3A9E-60CC45E200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Collection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Data about market products and audience feedback to support in trend analysis)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5B9612D1-2AB2-855E-FE63-9F9650E145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Market Insight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gathered latest market update and     produce trends  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F141220D-8049-59CA-095F-5036D1FF7F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66134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Audience Insight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(compare and analyze gathered latest audience update on market using given logic and produce trends matching with compliance 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DA0F1823-201A-69D8-074C-1B46AC6B08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45037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BDF659D0-AD8C-0963-D0AE-37309A581D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67919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FC1509BC-F864-FCD1-93B5-749A1E6072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2041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423CE6D8-4569-FBF6-E6DE-115E622112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 Marketing Team, Compliance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E6551F9-160D-2BEF-BFA0-5B52C4F536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35796" y="1761689"/>
            <a:ext cx="154417" cy="134099"/>
          </a:xfrm>
          <a:prstGeom prst="rect">
            <a:avLst/>
          </a:prstGeom>
        </p:spPr>
      </p:pic>
      <p:sp>
        <p:nvSpPr>
          <p:cNvPr id="24" name="Rounded Rectangle 19">
            <a:extLst>
              <a:ext uri="{FF2B5EF4-FFF2-40B4-BE49-F238E27FC236}">
                <a16:creationId xmlns:a16="http://schemas.microsoft.com/office/drawing/2014/main" id="{208C6489-836F-816B-5EAC-D2A76ABAE6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36450"/>
            <a:ext cx="3705033" cy="7775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85AB9C3-A382-3746-D647-7D70D490E5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72668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7C8C0E-D6BC-2AD1-3A1F-6CB19420F4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744945"/>
            <a:ext cx="2298101" cy="3615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Real-time campaign performance analysis &amp; Optimization agent</a:t>
            </a: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11C526B-3184-34AA-85E8-3D927D9CCA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75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(Collect market and audience analysis report and share final consolidated report to marketing team)</a:t>
            </a:r>
          </a:p>
        </p:txBody>
      </p:sp>
    </p:spTree>
    <p:extLst>
      <p:ext uri="{BB962C8B-B14F-4D97-AF65-F5344CB8AC3E}">
        <p14:creationId xmlns:p14="http://schemas.microsoft.com/office/powerpoint/2010/main" val="129737395"/>
      </p:ext>
    </p:extLst>
  </p:cSld>
  <p:clrMapOvr>
    <a:masterClrMapping/>
  </p:clrMapOvr>
  <p:transition>
    <p:fade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8EB133-9DEB-7FD3-66F0-EF694ADD7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3CDDDB24-5602-921B-5716-44DF127A11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77420FCD-4046-86F9-4401-A6D02F8C41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Marketing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748892CF-57EB-1B67-511C-0843B4635A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Campaign Performance Measurement &amp; Optimization team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93006508-9C7B-7942-FCC3-853CE83C97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Project Managers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8CEED304-351C-8FB8-692D-E0CA14087A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Campaign Strategists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3237CEBF-9FD0-1CA8-D30B-28A0E7ED3D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Marketing brief creation is  manual, delayed, and inconsistent, resulting in team misalignment, delays, and inefficiencies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B35BAA9D-1D96-75CB-811C-2B48563DC6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72051739-283A-7B85-0A58-86751F5D00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insights collection from multiple sources delays brief creation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entry of data into briefing templates takes time and leads to errors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Difficulty in consolidating insights from diverse sources such as social media trends, audience insights, competitor data, and customer behavior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Misalignment between teams due to inconsistent briefing formats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Time-consuming collaboration and feedback cycles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customization for stakeholder-specific needs resulting in unclear communication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AD2CE97-C15F-B916-7DF6-D3CE830F86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C62F9586-9327-0F53-0571-1B2ECBCD55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106048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Gathers insights from internal data (CRM, past campaigns) and external sources (social trends, competitor analysis) to inform marketing briefs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F93937FD-6265-024C-ED98-267AC31828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369435"/>
            <a:ext cx="2099734" cy="9570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Tailors briefs for marketing functions like creative, content, and campaign teams to align with their specific requirements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ea typeface="DM Sans 14pt"/>
              <a:cs typeface="Segoe Sans Display" pitchFamily="2" charset="0"/>
              <a:sym typeface="DM Sans"/>
            </a:endParaRP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E6B80864-20F9-7C4E-588A-5471DABB2E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5D2CE34-DEA8-5C05-49C7-1F3BBE3E4B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9A08125-7B00-BC15-F120-2AE6DDB153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79ACB08F-ACF5-416B-57F2-50BF7E4F76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85A9ADCD-FB3C-82C6-850A-D265CC30AE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407132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Generates marketing briefs using both predefined and customizable templates to meet unique needs of various marketing teams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3D2A614E-61B7-BDB4-BF4C-F8078575E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9D953077-12BC-1CC5-F27F-D2FEEC14F01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Marketing Brief Creation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B9139F-E48F-98EC-EAB5-D55B511F58F3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Gather insights, tailor content, and ensure alignment across teams for effective strategy and execution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1155B1B4-F3C3-E3E8-E70B-EF56F54656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AI-driven marketing brief creation streamlines data collection, customizes briefs for different stakeholders, and enables real-time collaboration to improve clarity, alignment, and campaign execution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1DC0DE3C-F09D-CF5B-5242-59992395BF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16637BB7-B053-7DBD-FD76-0D0AA66663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Faster Brief Creation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Reduces time required to create and refine marketing briefs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63EB328C-02D7-E5C3-55DC-8B342AFADC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4E2A1C80-8725-DA84-E87F-255FE00162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Improved Alignment Across Teams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Enhances collaboration by ensuring clear and consistent communication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74EBEBD0-0A2F-F326-7549-6B857221DF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8EBFA43F-5368-0404-7964-3ACC50F758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Higher Efficiency in Campaign and Project Execution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Faster execution through streamlined briefing process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1308138C-E6DB-7DDC-B543-33465371C9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Google Shape;523;p32">
            <a:extLst>
              <a:ext uri="{FF2B5EF4-FFF2-40B4-BE49-F238E27FC236}">
                <a16:creationId xmlns:a16="http://schemas.microsoft.com/office/drawing/2014/main" id="{5E63197E-2DAD-52D5-878D-A4EDD6080F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440040"/>
            <a:ext cx="2099734" cy="9570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Tracks feedback from stakeholders and recommends updates to briefs by identifying gaps and missing details, tailored to the specific needs of functional areas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ea typeface="DM Sans 14pt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616989376"/>
      </p:ext>
    </p:extLst>
  </p:cSld>
  <p:clrMapOvr>
    <a:masterClrMapping/>
  </p:clrMapOvr>
  <p:transition>
    <p:fade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EFF1C-9147-2094-D1B0-2C1DEE16E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3162E88F-AE2A-5C42-857D-1A8925F187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22C20788-3535-46AE-F80E-F8495388B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0375D996-688E-BC26-6FA2-1970B196420B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Marketing Brief Creation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868C8639-923B-FE53-64D0-DE5EBA97C2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100D3B2B-6EDC-CD43-EB64-D9E912C151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EA22F7F-59A1-B354-E401-17A71A576C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F3554085-F98F-186D-C5FD-8C46CCC29B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A4AA3BF-4A98-C641-C4C9-EEF8075DCE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830734B-3028-43F7-D2CA-2350862EB9F7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F496EDB6-E1E6-86A3-B403-8D453CFB25BB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495FEE7-E201-68D0-F9D6-B1CA31AB4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380D165-483A-2187-1657-F5B27B6A4545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A6847E61-D23C-A5E7-5A54-D3B233D72B25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5A4D2AF-A0F9-6644-7170-D880E1C698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28CAB73-4936-9823-FA3B-DE4339B0348C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77F7AB60-C8EF-8A10-C366-6EBB32EE4809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3AAB09C8-C96B-BFCC-03B0-0554DB263D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9CBE7E3-AAEE-5E8F-77D2-0FA685BF2E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Marketing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984AF2B-05BE-FC26-45C8-7388D5932D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C239F9C1-56FE-58F5-3816-4D1735938E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4403246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Streamline data collection  of market insights, customize marketing briefs for different stakeholders, and enable real-time collaboration to improve clarity, alignment, and campaign execution.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33669554-64A1-463D-8863-21A5BA8828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Gather External Data Insights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B12880A2-157A-BCE5-0097-2A0E58DA02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Gathers insights from external sources (social trends, competitor analysis) to inform marketing briefs.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276D8483-E9CA-67A5-578C-4A232F9A72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Faster Brief Creation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2B77EE5-9F81-264F-2671-146CF5DBB6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Improved Alignment Across Teams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43095D3-CE59-91C7-2120-5D3F20E1CA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E121D31-F0FF-1A1C-C7E4-28FA1A6C20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Gather Internal Data Insights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5DC7CFD2-21E4-1C99-E15E-AA0CDC896D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Gathers insights from internal data (CRM, past campaigns).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9D51EBA-7427-712B-3E2B-D3EB64DD2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 (Dynamics) for Marketing Analytics Data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3596750A-FF2A-C85C-DA5A-C02CC28BCF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CBE5A6EA-3CF5-761E-7B06-2D315B3C70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Creates Marketing Briefs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3BDE29BD-FE4E-1456-F715-98E2AC6179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marketing briefs using both predefined and customizable templates to meet unique needs of various marketing teams.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EF07270C-1AD8-7DB4-47F2-D39EDC0CFB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Customizes Briefs for Marketing Functions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A346F2FE-5891-DEE4-CC78-380146C303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Tailors briefs for marketing functions like creative, content, and campaign teams to align with their specific requirements.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C36E0AA-E715-B972-79AE-8C6445EA19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B55E055F-0FBB-1F1F-CCCF-3C773FD0F3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8E9A0AF-2DEA-1912-32A5-EE79D9BDFB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Connections to External Data (Gartner, etc.)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CE9AD092-749E-79CA-5BB8-EB63109841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0999EAA5-2C7E-1E5F-9A94-4B5EB20942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C287607-2EB1-147F-A4AC-E7BBACF957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SharePoint (Marketing Brief Templates)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1B7823ED-79D1-D85B-9F42-80B3CC80E0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C6D007CF-4617-8A96-3BFD-6A6E2896AE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02806C6-EC62-F767-5990-36F4350B43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 (Marketing Brief Templates)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98CBFEF9-8812-AC62-27C2-7744A33BCA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F9F69822-5BE3-9158-8EB5-8345BB769A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Optimized Recommendation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51D7DD7D-71D3-AF22-6A99-ACD6428A9B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Recommends updates to briefs by identifying gaps and missing details, tailored to the specific needs of functional areas.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B6657572-0E55-0AB6-75FA-A7616AD96C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Stakeholder Feedback 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CAC3749E-05E5-CD6B-3400-7D76345559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Feedback from the Stakeholders is tracked.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5E56220-0943-19C1-3DC2-DAFD60F08E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6DD83D96-9479-DED8-70B7-7F62E866EEF6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9BB294DA-1BF2-E506-75F2-612FBF2AE8B5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2F51047F-4256-CFA6-9F6A-B9C5D986D3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8AAC32DD-AF84-C6FD-9E31-8E43BC1B6EDA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392A58A7-8D75-4F71-2BEF-213EB10D60AC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73A1F6D1-3D3B-8AFB-DFAE-899D351EDC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01ED12D-D96E-CAE8-F075-1027208A4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16622"/>
            <a:ext cx="2199820" cy="44114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(Routing Logic)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272DDBB1-DBF6-1A77-3FD5-D1CC331440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0D5903DA-599D-269D-0FD9-25C8212A8F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E4EC6487-8A78-3695-2D7B-4142EB411C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DBB6A162-9003-5950-14EE-6FBD1ECEC9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8950983-914A-6752-D473-7155F8263D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6"/>
            <a:ext cx="1851282" cy="24664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Higher Efficiency in Campaign &amp; Project</a:t>
            </a:r>
            <a:b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</a:b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Execution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C6111D08-E46C-86D4-BB5E-ADEB96F22C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Pulls historical performance and CRM data to ground briefs in proven insights.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6BE0880D-5E88-AF78-407B-F7B7D91F5E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Brings in social, competitive, and market trends to shape data-backed strategies.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285A079-52DF-8E69-8E6E-A937F8C181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Auto-generates briefs using customizable templates to save time and ensure consistency.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DD2D8379-44BB-A0D0-595A-655DCC0A36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Identifies gaps and suggests tailored updates for more effective execution.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428E59D6-893A-1136-2320-EE311F0BA0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Tracks and integrates feedback to keep briefs aligned and up to date.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FA5E5F59-026A-8025-1BFD-C61FA31FAC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Adapts briefs to suit the specific goals of creative, content, and campaign teams.</a:t>
            </a:r>
          </a:p>
        </p:txBody>
      </p:sp>
    </p:spTree>
    <p:extLst>
      <p:ext uri="{BB962C8B-B14F-4D97-AF65-F5344CB8AC3E}">
        <p14:creationId xmlns:p14="http://schemas.microsoft.com/office/powerpoint/2010/main" val="2133050406"/>
      </p:ext>
    </p:extLst>
  </p:cSld>
  <p:clrMapOvr>
    <a:masterClrMapping/>
  </p:clrMapOvr>
  <p:transition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C29077-D413-44BD-1BCC-823CC650B3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8DA6192E-5256-8F09-6FD9-9A3E72A7C5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1784EDA9-981F-E183-910F-368704236F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521502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0C750B69-DD52-204E-E541-A85DD3C53C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210866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ACAE9A96-4DFF-3448-2273-7832AB6F3D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96B1CAA5-3752-2F05-ADA8-0B9611E1BD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5E354B32-8E68-B793-3F9D-98C7E7B586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7D009D18-D878-9BD7-27AF-A5942A8682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1216D117-1215-6963-43E8-7A433338AF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DA7ED902-866D-691D-38A1-601517B327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0F38B206-8C85-939C-2876-9B27CEC8E7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965961AD-BAAE-E688-35B9-B871032631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61EB905-E54A-AF6F-3EB7-4CEBAD3326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9DB9123-6550-ED8A-2B7F-0544AF500A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A6FEB188-84BF-E3DA-720E-71F8C8CB56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4048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Ensure brief aligns with brand guidelines, logos, and messaging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access to historical brief repository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integration with external knowledge sources for industry/market insights (Gartner,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brand and messaging guidelines</a:t>
            </a: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Training on Brand and legal compliance documents (Specific to brand and industry)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Ingestion of pre-defined brief template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Historical briefs and feedback (CMS) (DOC, PDF,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External knowledge sources (Gartner, etc.) (PDF, HTML, DOCX (depending on publisher)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87CF200-9605-994D-DF05-241BD67F4E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4ECE42B-ACCC-F685-C83C-CCF41ABD70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50D2267-4EEA-F6F3-1DFF-0A667B17B4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EF6F0F4-08AC-FC33-1ADD-1DD0CA0B1A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E0ED83C0-4212-3AB9-73EB-1E51DFD2BE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392722CF-C89B-F966-2FD4-4F96CEFDA6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68C742E-CCA2-C2E0-FB7E-66E826286E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E76D6E88-5D30-7084-834A-1A4D9041E1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FD988572-5E53-B1A0-ED64-5949788E32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7BBB465-7BBC-7A51-5663-B5368C807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BDB9A41-1566-0126-B6D2-27A9F5AB93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8133F87-B589-2E00-6C9B-B7C5992EDE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F3BA31A3-F4C8-35E9-64E6-3F9DA0CF4F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572B003-ED32-F155-54E1-9093774C6F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5711F0DC-44C6-B15A-E7E3-12A95E1CB4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62ED099E-2413-7B2D-392A-05D300A7D6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F16A29C0-8CB0-0A2F-AF93-5DB9AB6F27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3E8FF9B1-B7B6-A970-81EB-D52696F7B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EEA47072-E5A8-0831-1A1E-429DD6A79B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F51BD1BD-F14B-5442-A4A9-9B0510629D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3CE0DD7E-E457-C54C-FEC3-829BA5FADD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E080CDFA-7B33-F6B0-DEE4-F9C1B40CCC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3D7352DC-C913-F632-DBF4-6DC5EC7198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72DFC34E-4E3B-E33A-29E5-ABF76133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BB3ABB91-7845-40C3-994B-D2E2BE86B1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F6E95E61-71EA-C329-B45D-2742C443C4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6E1B85D-7256-27BB-86A9-7EFE1B05A2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932FC35-9776-B8C4-8305-020633848C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886D8FF-6CAE-EDF9-DD32-8D26F4AFB6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574716" y="5443688"/>
            <a:ext cx="918672" cy="30822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749737D0-FBE5-3772-9016-1C6C1F234F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A08D001F-D451-9B16-6F1B-7EEB9E28E43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956178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Marketing Brief Creation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71D0E49-4122-36A6-A3BF-D21F6E927476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Gather insights, tailor content, and ensure alignment across teams for effective strategy and execution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F44B144B-5E98-9062-FD1F-BD129D1AA5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7877E036-F6F7-C34C-7D73-D774B0A147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028BE2C5-DB95-E29A-BD28-A4D83BF9F4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7B1FE581-D69E-944E-8513-47F3D090AE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4B0A432F-8311-E7B0-7BF5-B61E8CF56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B9EF800-A90D-9CDF-36DC-1FA703ABA6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1B22A0CE-C5EA-9278-4548-F14E5289CC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CF2C54AF-FFF3-7602-6EA9-24E1F7C657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F78FE122-14C7-0430-AEB9-7DCDB9260D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01EAA853-658E-1BC9-CE7C-A525BB2CA1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6285B789-0598-E260-B0F7-1392236671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662881D2-85DB-3D41-F4F1-AB5C0BA513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AC821884-8165-FFA6-669C-2228C71344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C9789637-55B4-97DC-26A5-24474CFDC3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499001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588D722D-EA43-2813-9F0D-50E38CAA9F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Insight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consolidated marketing trends report from marketing team and extract metadata)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6D2524EF-78C4-786B-9771-29C2B9547C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Strategy Planner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strategy according to trends, ensure  to not violate compliance)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D3EABC9A-A9F2-A46A-8D93-1BE25D6591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66134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Content Generation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content with strategic template)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D132FA1D-0F19-7730-F0F7-61EA704098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45037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106966BC-6254-18B2-3F42-0D784655BD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67919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190ED3F5-87AA-C77A-3D74-53C462773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2041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04CBEA57-56C0-4319-3959-C960699C1D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 Marketing Team, Compliance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CB2ED93-FB09-571F-FB15-02483919C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35796" y="1761689"/>
            <a:ext cx="154417" cy="134099"/>
          </a:xfrm>
          <a:prstGeom prst="rect">
            <a:avLst/>
          </a:prstGeom>
        </p:spPr>
      </p:pic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E75BF8D8-2A5F-1B5B-3ABC-160180F9E4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75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Communication Agent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(Execute)</a:t>
            </a:r>
          </a:p>
        </p:txBody>
      </p:sp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52A995BD-B7D1-79BE-9474-AD0A209B8E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220006"/>
            <a:ext cx="3705033" cy="5289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A100FF"/>
              </a:solidFill>
              <a:latin typeface="Segoe UI Variable Display" pitchFamily="2" charset="0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61D127C-68DA-AAA2-4916-2FD57688C7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6906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9468C1-18DA-AE8D-B563-8FD31BE3F0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01496"/>
            <a:ext cx="2298101" cy="3639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rPr>
              <a:t>Integrated Creative Ideation &amp; Content Creation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5CA4203D-BA8B-FDD8-A523-F082CF5251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2"/>
            <a:ext cx="3705033" cy="711610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Access to brand guidelines, legal compliance documents, and historical marketing briefs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marketing content creation workflows with approval stages and templated brief structures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522523879"/>
      </p:ext>
    </p:extLst>
  </p:cSld>
  <p:clrMapOvr>
    <a:masterClrMapping/>
  </p:clrMapOvr>
  <p:transition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72C0A-FF8F-0C4A-F45C-87C00291F4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00ADEF39-B6D8-75D4-BE54-C5396DB9D1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34EB9D8D-CB1A-82D8-74F9-0163CCB240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Marketing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613D5D28-1C62-1DF6-B1C5-562E286537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Product Managers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C6D434E7-9B8A-EBC7-3D86-C54DD0975B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Planning &amp; Insights Team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FFB40BD9-2BB1-3487-6035-157C300BAF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Campaign Strategists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282D577E-7958-C078-3ECC-015F13885E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Campaign performance tracking is fragmented and manual, resulting in delayed insights and minimal improvements for future campaigns 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E64D57EB-C54A-F547-A2E3-2F398A8D86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94408308-51DB-B80D-AB86-695F9895E9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tracking of campaign performance leads to delays in identifying issues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data gathering prevents marketers from adapting strategies in real-time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Difficulty in analyzing historical campaign performance and predicting future trends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automated insights creates inefficiencies in campaign adjustments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Delayed reporting impacts speed-to-market and overall campaign effectiveness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A2174FC-566B-86BB-F0C7-9E1DF4A9A1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61FDA9E8-3975-EAC5-7289-4147C9372E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84873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Continuously monitors campaigns across channels to assess performance metrics, audience engagement, and conversion trends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1751D3F6-7853-33DE-957D-C1B21774D9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187285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Recommends changes in channel mix, budget reallocation, and creative elements to optimize results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ea typeface="DM Sans 14pt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B1F61DC-E913-4284-C017-932F0F5F20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9C45619A-5287-E19A-B051-BA1B35D8C0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5B482ECA-938F-F7D4-FEA8-1971C109F1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10182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Flags underperforming campaigns and suggests data-driven adjustments to improve ROI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26DC3CAF-3E1C-D597-0A9E-65A9F104C9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FC89DA69-7D39-B592-B492-51F553DC253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25352"/>
            <a:ext cx="8088483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1218712">
              <a:defRPr/>
            </a:pPr>
            <a:r>
              <a:rPr lang="en-US" sz="2400" kern="0" spc="0">
                <a:ln>
                  <a:noFill/>
                </a:ln>
                <a:solidFill>
                  <a:srgbClr val="000000"/>
                </a:solidFill>
                <a:ea typeface="+mj-lt"/>
                <a:cs typeface="+mj-lt"/>
                <a:sym typeface="DM Sans ExtraLight"/>
              </a:rPr>
              <a:t>Campaign Performance Analysis &amp; Insights Agent</a:t>
            </a:r>
            <a:endParaRPr lang="en-GB" sz="2400" kern="0" spc="0">
              <a:ln>
                <a:noFill/>
              </a:ln>
              <a:solidFill>
                <a:srgbClr val="000000"/>
              </a:solidFill>
              <a:ea typeface="+mj-lt"/>
              <a:cs typeface="+mj-lt"/>
            </a:endParaRPr>
          </a:p>
          <a:p>
            <a:pPr marL="0" marR="0" lvl="0" indent="0" algn="l" defTabSz="121871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Tx/>
              <a:buNone/>
              <a:tabLst/>
              <a:defRPr/>
            </a:pPr>
            <a:endParaRPr lang="en-GB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12D78C2-AE86-7DE5-86AF-D69470C600F3}"/>
              </a:ext>
            </a:extLst>
          </p:cNvPr>
          <p:cNvSpPr txBox="1"/>
          <p:nvPr/>
        </p:nvSpPr>
        <p:spPr>
          <a:xfrm>
            <a:off x="695994" y="1098881"/>
            <a:ext cx="7752203" cy="738664"/>
          </a:xfrm>
          <a:prstGeom prst="rect">
            <a:avLst/>
          </a:prstGeom>
          <a:noFill/>
        </p:spPr>
        <p:txBody>
          <a:bodyPr wrap="square" lIns="0" tIns="45720" rIns="91440" bIns="4572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pPr>
              <a:defRPr/>
            </a:pPr>
            <a:r>
              <a:rPr lang="en-US">
                <a:latin typeface="Segoe Sans Display Semibold"/>
                <a:cs typeface="Segoe Sans Display Semibold"/>
              </a:rPr>
              <a:t>Automate tracking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and </a:t>
            </a:r>
            <a:r>
              <a:rPr lang="en-US">
                <a:latin typeface="Segoe Sans Display Semibold"/>
                <a:cs typeface="Segoe Sans Display Semibold"/>
              </a:rPr>
              <a:t>analysis of marketing campaigns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to </a:t>
            </a:r>
            <a:r>
              <a:rPr lang="en-US">
                <a:latin typeface="Segoe Sans Display Semibold"/>
                <a:cs typeface="Segoe Sans Display Semibold"/>
              </a:rPr>
              <a:t>generate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insights and </a:t>
            </a:r>
            <a:r>
              <a:rPr lang="en-US">
                <a:latin typeface="Segoe Sans Display Semibold"/>
                <a:cs typeface="Segoe Sans Display Semibold"/>
              </a:rPr>
              <a:t>optimization recommendations</a:t>
            </a:r>
            <a:endParaRPr lang="en-US" b="0">
              <a:latin typeface="Segoe Sans Display Semibold"/>
              <a:cs typeface="Segoe Sans Display Semibold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/>
            </a:pPr>
            <a:endParaRPr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1B77629A-A5CB-D93B-6560-F2DFA01355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Agent continuously tracks campaign performance, generates actionable insights, and recommends data-driven adjustments to improve marketing ROI and engagement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B0035658-7C19-D9CD-98F3-5A6E02E3CB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32E2FFD6-BF01-CB7F-DAF0-ABA35D538E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21-48% Increase in CTR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By delivering real-time insights and actionable adjustments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B74B5903-7967-2AAE-A99C-7E3513EF7D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C020A610-BE77-034C-6693-CF20E56AEC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20-40% Lift in Conversion Rates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By optimizing campaign strategies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1E0B1146-5B75-7D94-B56A-6306AFEAC6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0F01A381-76CB-2E2B-A76A-D0AC03CD5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40% Increase in Speed to Marketing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By eliminating delays in campaign adjustments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B3261518-CED6-29A9-9915-9DDD66E27A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45E12FEA-6B6E-6E79-7A8E-5BD134088D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15824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Provides automated performance reports with key insights and actionable recommendations for marketing teams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ea typeface="DM Sans 14pt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499926737"/>
      </p:ext>
    </p:extLst>
  </p:cSld>
  <p:clrMapOvr>
    <a:masterClrMapping/>
  </p:clrMapOvr>
  <p:transition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621CF2-6184-AD5D-1FD2-EB2207FB04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938FCEBA-D83F-5B1D-292C-7C5E01DD77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E7F49EA-5A0C-31F6-BF03-FBF4B06EF2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9F9ABD58-4F23-AD76-37D2-97924BF90FCB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0" y="371288"/>
            <a:ext cx="4630927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Campaign Performance Analysis &amp; Insights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BDE9EA7F-A228-3DFE-21DD-DA899551AA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59E5A894-FE91-C0C2-4544-170040CA80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452DD7A-AB84-22C8-B468-4E7D5B999B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C3246932-56B9-5832-5A49-9FB74324B8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EC43BB7-9C99-F017-BDC4-53479E1E9F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5E3493A-63B9-D806-BA2C-5805B4F0F112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F3E926D7-932D-F703-0702-F3CB57B9E245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F80A843-4026-9B60-B440-0D7462F353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5F5BCD47-2FC7-85DB-AEFE-7DD4C37215A5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4FC9F2D9-0736-F97B-8D62-8007DE1F9C79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C89C9FD-58A9-9841-006A-16F7188236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B7C374D-D17D-DC7F-A734-FC658C99C80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7BC4E63D-5FDB-214D-A879-2D74EDB65C95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2D8FFEDA-889E-7221-65A7-E2E0C42544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32F8032-23F2-1C95-D683-67FA04F611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Marketing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9E3FCE66-97F2-EDC0-E1BC-EDE881D903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CE9AB458-A711-A7DB-487D-9A4317598C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404350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tracking and analysis of marketing campaigns to generate insights and optimization recommendations.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CB0543D6-B7B0-0222-7C26-4858CF70E4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994249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Identify &amp; Improve Underperforming Campaigns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1AACF0F1-9762-3869-4DC0-057C640F78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Flags underperforming campaigns and suggests data-driven adjustments to improve ROI.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DD87ECD5-B1D9-FAC7-7660-A9EDC69C89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21-48% Increase in CTR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F221451-D121-8222-F376-0AF0F633BA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20-40% Lift in Conversion Rates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362F53F-0BD1-D063-F3CC-78BCF2C3B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B84ECD93-1F67-D924-0FBF-925EB0A528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Monitor Ongoing Campaign Performance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A5AF677C-CD59-55D2-3297-43347322A8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Continuously monitors campaigns across channels to assess performance metrics, audience engagement, and conversion trends.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42EA109-1944-616C-573B-E466E88312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 Connection to Campaign Management Platform (Dynamics)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7BBDDE8E-BDCA-A120-0A25-BC0BDE5BA2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719C64D9-D47C-150A-3F6B-064FC1CDAD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Optimize Channel Mix and Budget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3C987686-5AFD-95FF-03A5-0F346111CF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Recommends changes in channel mix, budget reallocation, and creative elements to optimize results.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3AA28182-BA58-D0BA-CBCE-5AD84F5BF7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automated performance reports with key insights and actionable recommendations for marketing teams.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C65E5ACC-FA2E-65F6-D134-926D091BD0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CDD7874-E498-7043-AD37-3BFE1133FC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CDP (Dynamics)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C5853701-DC49-3543-5490-FD647D10D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6FA27554-0099-BDE2-B471-8655C47D3F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D3F98E9-8186-FFEA-CC54-CAA6FDA26F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Analytics Platform (Fabric)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Campaign Planning Tool (SharePoint)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01F0827A-D39A-D542-6DFB-9809F6628F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B3BC4866-34AD-9DDE-8BBB-4487C7B66A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A028A96-0478-7C28-216F-DDF3030C5F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49937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Analytics Platform (Fabric)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Campaign Planning Tool (SharePoint)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620608B-5AB4-D59B-677B-6D2E3B564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A5B688C8-DAD2-6250-0FAC-EEEBF60F63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817176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 Performance Reports with Insights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7F90DF4-4FA8-795F-B620-D4C76C9C00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40% Increase in Speed to Marketing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D317336-E494-E134-655A-A6803A270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80922F26-937E-7AEC-3896-4A268564AD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Tracks performance across channels in real time to spot trends and bottlenecks early.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F58B40C7-4276-4AD2-AB61-7CD3E252D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weak spots and suggests data-backed optimizations to boost ROI.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7D2C3ED2-864D-7FFE-04E7-3719FAA3DF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Refines spend and channel strategy to maximize reach and efficiency.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9FFE89E5-B287-1B8F-28D4-1527A2CA1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Saves time with automated reports that include actionable recommendations for campaign improvement.</a:t>
            </a:r>
          </a:p>
        </p:txBody>
      </p:sp>
    </p:spTree>
    <p:extLst>
      <p:ext uri="{BB962C8B-B14F-4D97-AF65-F5344CB8AC3E}">
        <p14:creationId xmlns:p14="http://schemas.microsoft.com/office/powerpoint/2010/main" val="2101499953"/>
      </p:ext>
    </p:extLst>
  </p:cSld>
  <p:clrMapOvr>
    <a:masterClrMapping/>
  </p:clrMapOvr>
  <p:transition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D68DA8-E750-66E1-237F-04BA5857B2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F18ED4FC-5161-5E14-E12B-AEAFDF0B73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84BF82ED-B937-74EB-FEC2-73E7BB2783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521502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2AE7E297-E4A5-88B7-962F-2FF2203030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210866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9389A44-8F8B-B844-750A-AE22F1FBC6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F890D62F-5144-F9EC-5E2E-37DA36CEA7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859A3E9F-9025-A350-D4BD-80079A9C42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3D765375-86D3-540F-C75F-EB7C09D6DB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13D768D3-8678-D943-BB5B-5A075B77B3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2DBF2971-6782-3560-8CB0-D927F488D0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787C0DA9-6838-377D-59F1-13DDBA8A80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A43A501C-0E68-E1DF-E350-C8DE6EAD80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26056253-C30D-C619-F4AB-4A8B1DC27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509F5D93-8387-8E22-843B-3FDBAAD882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10C9D90C-7400-D98C-2CE9-0BA8C4E503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4048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access to real-time campaign performance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Integration with existing marketing tools (Microsoft Lists, Microsoft Viva,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Campaign performance data (e.g. Microsoft Ads, etc.) (Excel)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Customer data platforms for audience insights (Microsoft dynamics) (API feed)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Analytics Tools (e.g. Power BI, etc.) (API fed)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Past campaign performance data reports for benchmarking (Extracted reports from ads platform) (Excel)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AA3F882-3639-EB11-9A2E-95C6EFBBA6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223703AC-9E1B-E032-F7D5-769B27D202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A92A1A6-6888-94FF-ACD9-7DD41AB4C3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365670D-CE2F-2C9B-911B-EF4CD698B6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3719A6B-78AF-EF55-A854-E8831DA5BC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CE897471-4D76-35E2-A2B5-26DF7AFCE7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0E216F2-B72A-A307-6463-24690FE9BD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8E86B153-DE29-EA9C-72A9-C49DB969A6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EF1A2426-2210-AC97-3A9F-841BCA1A0D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92E0500-F83F-FF02-DCE0-D5BF6DA699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63E915D4-EAF8-FE80-EE59-6AF83B521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2AC33F13-43C1-7166-25B4-B01200986A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584DF8F-C863-424F-FD9C-BD852A496F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FB639A2-3430-903E-026F-8BF916DBB6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BEAF162A-219B-F15C-7F7E-572A74C3CE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B03F8C0-3F80-76DE-392A-4FB429F347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2ED91F1B-4D11-DD63-A9DE-5CD4C46F2B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D2A3BB7A-E0C5-E854-6A12-3F90AD2EA0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A3C19114-D8B7-4E1D-72C3-731B5AB390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0D6EC5BE-4A19-7D59-6216-5370419554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F82ECF18-0D71-9540-2A69-DF77027B17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2E29971-CE49-C80F-56B1-BE8FE36556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6CD11CD5-A231-CF23-3480-09B132ACEE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8A4F0589-A656-E176-1D0F-37A41D7915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E3AC796E-3787-EA98-033C-07DFCD1D89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1B8D5A26-B8FF-639A-7EBA-60DB72B8CF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ED6D8980-02BB-DC98-A01A-13A8729D5F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3B04DE3-EC86-0414-D361-33F226EEDC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B1C0703-F5A2-A13D-00CE-0704520A41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574716" y="5443688"/>
            <a:ext cx="918672" cy="30822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1B26BFC2-2BAA-B73D-2F71-FA62A34EE1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F6A5F74C-455D-2F85-AF7C-3F3675CC22F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Campaign Performance Analysis &amp; Insights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4845D21-EF17-D09C-4E6E-60E3BB1AD71A}"/>
              </a:ext>
            </a:extLst>
          </p:cNvPr>
          <p:cNvSpPr txBox="1"/>
          <p:nvPr/>
        </p:nvSpPr>
        <p:spPr>
          <a:xfrm>
            <a:off x="695994" y="1098881"/>
            <a:ext cx="109606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tracking and analysis of marketing campaigns to generate insights and optimization recommendations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A955967-5352-0BC7-5CCB-0E5B4C33CD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E65F8C63-F829-1DE2-F36C-3D45D94843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E2306800-58AD-54CE-EF12-571A1A0A1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E743BD4A-5219-0EDD-ACAE-E827777678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AD9C541-7BA9-EFC5-CE69-4E5C6F961D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0AB6BA2-E1E8-71A6-5DE3-EB5EC5C427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88924598-C163-88AD-451D-7A23BF63C7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B7DE55E3-B19C-7890-31EC-1351E10C2B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006B9171-72B5-53DB-6EFF-8D113DA11E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C6BE1581-2333-7915-8EAD-D76618029D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5272A2ED-A042-861A-4A4A-25A8D35E82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BE87857B-38E1-2461-1FA7-EFBB607A3D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084C393D-33A6-FAC3-140E-1AD83DD62B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9045E77E-C3DC-59D2-9144-B89624AC62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499001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136F7D4E-F348-F7BF-4A75-2EB307499B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Campaigns 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consolidated marketing trends report from marketing team and extract metadata) 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677C38B5-3266-9745-D65D-781E600F16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Insight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 marketing campaigns data)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592934BA-9435-3354-EF01-652DEE30DE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66134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Optimizer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 (Optimize the analyzed report based on the logic)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02A42242-FF7F-A9D5-7006-BFECD6590B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45037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49522E7B-E26A-816B-0418-5C6C73E1E7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67919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38627EF9-D5FC-B692-1CE8-AD78BD9E6E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20416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0FBB6AC2-2FB5-853A-6C2B-195E4F8E73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 Marketing Team, Compliance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395F4660-0397-67A5-173C-5D56545FE8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35796" y="1761689"/>
            <a:ext cx="154417" cy="134099"/>
          </a:xfrm>
          <a:prstGeom prst="rect">
            <a:avLst/>
          </a:prstGeom>
        </p:spPr>
      </p:pic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070006FF-4CBC-D9DF-2CAA-4242BFD73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75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 recommendation based on the report and communicate with the team)</a:t>
            </a:r>
          </a:p>
        </p:txBody>
      </p:sp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5A77174D-7D2A-15D1-2A58-D61003CD65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220006"/>
            <a:ext cx="3705033" cy="5289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2FEDE90-D7CB-C9EA-77B8-789CE6A7DE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6906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D7F40F5-53CC-AFFE-DDE0-879AABAF88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01496"/>
            <a:ext cx="2298101" cy="3639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Marketing Intelligence Agent</a:t>
            </a:r>
          </a:p>
          <a:p>
            <a:pPr marL="171450" marR="0" lvl="0" indent="-171450" algn="l" defTabSz="914400" rtl="0" eaLnBrk="1" fontAlgn="auto" latinLnBrk="0" hangingPunct="1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8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Central Knowledge Repository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ea typeface="+mn-ea"/>
              <a:cs typeface="Segoe Sans Display" pitchFamily="2" charset="0"/>
            </a:endParaRP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F8A0F891-6F3B-C7F2-1DE4-032A3F43A6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2"/>
            <a:ext cx="3705033" cy="711610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Access to brand guidelines, legal compliance documents, and historical marketing briefs</a:t>
            </a: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D8D9DC">
                    <a:lumMod val="25000"/>
                  </a:srgbClr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Defined marketing content creation workflows with approval stages and templated brief structures</a:t>
            </a:r>
            <a:endParaRPr kumimoji="0" lang="en-GB" sz="700" b="0" i="0" u="none" strike="noStrike" kern="1200" cap="none" spc="0" normalizeH="0" baseline="0" noProof="0">
              <a:ln>
                <a:noFill/>
              </a:ln>
              <a:solidFill>
                <a:srgbClr val="D8D9DC">
                  <a:lumMod val="25000"/>
                </a:srgbClr>
              </a:solidFill>
              <a:effectLst/>
              <a:uLnTx/>
              <a:uFillTx/>
              <a:latin typeface="Segoe Sans Display" pitchFamily="2" charset="0"/>
              <a:ea typeface="+mn-ea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790338174"/>
      </p:ext>
    </p:extLst>
  </p:cSld>
  <p:clrMapOvr>
    <a:masterClrMapping/>
  </p:clrMapOvr>
  <p:transition>
    <p:fade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3BC846-BDC3-4A9A-1663-130D42CA8A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656C8ACD-A44D-C18E-2D60-A6081EDB2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160A1009-C660-732C-3DEB-0086D1C68D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Marketing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484874CF-23A2-80B0-FED8-7FC10D3BEE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Content Review Specialists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E9459A5B-F080-2783-6EBC-235A42F65F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Compliance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A7283297-66FB-7CD2-696D-3D60E1DFC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Teams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D4552504-74A6-9F55-4B81-3B9FFF611E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Manual, time-consuming content review processes lead to inconsistent brand messaging, regulatory violations, and  potential legal risks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7F3880CA-323E-3314-BA4A-7FCD5282AB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1DE701F1-AC38-017F-0FE5-8CF98BF34F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content review processes are slow, increasing time-to-market delays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checks result in missed brand inconsistencies and regulatory violations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High dependency on manual oversight increases the risk of human error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Difficulty in tracking and documenting compliance risks for audit purposes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proactive measures leads to costly post-publication corrections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1AD5B96B-52F4-A4D8-56CC-4B2AEF6090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4F569490-552D-82AA-A172-0FBC8D5561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84873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Scans marketing materials to ensure they adhere to established brand guidelines and regulatory standards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347AAD99-201A-41BC-E1AE-2474D5101C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187285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Flags non-compliant content and suggests corrective recommendations for timely adjustments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6E89A1F-3FCA-3BD7-648C-18E6A75ED2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0040D68A-5FB8-9A27-5D65-BEC83763AA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F55B7D58-A202-2E57-AD8D-57E1CCD4DC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860E6B02-15E2-DD9A-5924-4C82F1ACA7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10182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Proactively identifies content inconsistencies, potential legal risks, and regulatory violations before content goes live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82C9ADFD-DF94-46FC-E847-E13546B259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EE647CA2-E8A2-224F-0CB5-15A5A48E22C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1218712">
              <a:defRPr/>
            </a:pPr>
            <a:r>
              <a:rPr lang="en-US" sz="2400" b="1" kern="0" spc="0">
                <a:ln>
                  <a:noFill/>
                </a:ln>
                <a:solidFill>
                  <a:srgbClr val="000000"/>
                </a:solidFill>
                <a:latin typeface="Segoe Sans Display Semibold"/>
                <a:cs typeface="Segoe Sans Display Semibold"/>
                <a:sym typeface="DM Sans ExtraLight"/>
              </a:rPr>
              <a:t>Compliance Check Agent</a:t>
            </a:r>
            <a:endParaRPr lang="en-GB" sz="2400" kern="0" spc="0">
              <a:ln>
                <a:noFill/>
              </a:ln>
              <a:solidFill>
                <a:srgbClr val="000000"/>
              </a:solidFill>
              <a:latin typeface="Segoe Sans Display Semibold"/>
              <a:cs typeface="Segoe Sans Display Semibold"/>
              <a:sym typeface="DM Sans ExtraLight"/>
            </a:endParaRPr>
          </a:p>
          <a:p>
            <a:pPr marL="0" marR="0" lvl="0" indent="0" algn="l" defTabSz="121871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Tx/>
              <a:buNone/>
              <a:tabLst/>
              <a:defRPr/>
            </a:pPr>
            <a:endParaRPr lang="en-GB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FA09B0F-D28F-85D9-DBB1-F69BCE8BF1F6}"/>
              </a:ext>
            </a:extLst>
          </p:cNvPr>
          <p:cNvSpPr txBox="1"/>
          <p:nvPr/>
        </p:nvSpPr>
        <p:spPr>
          <a:xfrm>
            <a:off x="695994" y="1098881"/>
            <a:ext cx="7752203" cy="738664"/>
          </a:xfrm>
          <a:prstGeom prst="rect">
            <a:avLst/>
          </a:prstGeom>
          <a:noFill/>
        </p:spPr>
        <p:txBody>
          <a:bodyPr wrap="square" lIns="0" tIns="45720" rIns="91440" bIns="4572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pPr>
              <a:defRPr/>
            </a:pPr>
            <a:r>
              <a:rPr lang="en-US">
                <a:latin typeface="Segoe Sans Display Semibold"/>
                <a:cs typeface="Segoe Sans Display Semibold"/>
              </a:rPr>
              <a:t>Automatically ensure marketing content aligns with brand guidelines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and </a:t>
            </a:r>
            <a:r>
              <a:rPr lang="en-US">
                <a:latin typeface="Segoe Sans Display Semibold"/>
                <a:cs typeface="Segoe Sans Display Semibold"/>
              </a:rPr>
              <a:t>regulatory standards by proactively detecting inconsistencies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and </a:t>
            </a:r>
            <a:r>
              <a:rPr lang="en-US">
                <a:latin typeface="Segoe Sans Display Semibold"/>
                <a:cs typeface="Segoe Sans Display Semibold"/>
              </a:rPr>
              <a:t>flagging compliance risks before publication</a:t>
            </a:r>
            <a:endParaRPr lang="en-US" b="0">
              <a:latin typeface="Segoe Sans Display Semibold"/>
              <a:cs typeface="Segoe Sans Display Semibold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/>
            </a:pPr>
            <a:endParaRPr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D439BAD2-AA5B-D982-6FF0-D6B0E9FE4D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AI-driven content compliance check automates content reviews, ensures alignment with brand guidelines, and proactively detects compliance risks before content or campaign is published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C30009C9-F0D4-632D-A76E-47E7EB62EE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135B4AD5-2A00-60FC-A306-9A7585E4A6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Increase in Brand Consistency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Ensures all marketing content aligns with brand guidelines. 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24E804C7-6E1B-1F50-1139-BB4E48FCCD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A29A649D-D4A9-C2F7-32F8-9F2033CCB1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Reduces chances of regulatory violations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By identifying content that does not adhere to company or legal policies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3D79F362-B14D-D388-22B9-4C4B49CD0C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48D79408-E2AE-8760-CDBB-A4D05F7711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Increases operational efficiency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Reduces manual review time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D28EA8D6-4BEB-D7B3-A3A6-5602C10C0F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C6D2C6C3-3A09-9455-8130-E552914090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15824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Generates detailed compliance reports with recommended actions for improved brand governance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161530507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BDE5FF"/>
            </a:gs>
            <a:gs pos="82000">
              <a:srgbClr val="D8F0FF"/>
            </a:gs>
            <a:gs pos="56000">
              <a:srgbClr val="F1FAFF"/>
            </a:gs>
            <a:gs pos="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0DE717B-92AF-1C58-A176-61D4A6C6F8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1">
            <a:extLst>
              <a:ext uri="{FF2B5EF4-FFF2-40B4-BE49-F238E27FC236}">
                <a16:creationId xmlns:a16="http://schemas.microsoft.com/office/drawing/2014/main" id="{CA9D2B36-81BC-D6C0-2835-420B7A25A13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5662" y="315913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3600" b="1" kern="1200">
                <a:solidFill>
                  <a:schemeClr val="tx1"/>
                </a:solidFill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2286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orbel Light" panose="020B0303020204020204" pitchFamily="34" charset="0"/>
                <a:cs typeface="Helvetica Neue"/>
                <a:sym typeface="Helvetica Neue"/>
              </a:rPr>
              <a:t>Where to start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64103E1-4761-0B06-576A-756F0B8690F0}"/>
              </a:ext>
            </a:extLst>
          </p:cNvPr>
          <p:cNvSpPr txBox="1"/>
          <p:nvPr/>
        </p:nvSpPr>
        <p:spPr>
          <a:xfrm>
            <a:off x="495662" y="919501"/>
            <a:ext cx="11274415" cy="4924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  <a:sym typeface="Arial"/>
              </a:rPr>
              <a:t>Start with these customer-validated, function-specific</a:t>
            </a:r>
            <a:r>
              <a:rPr lang="en-US" sz="1600" kern="0">
                <a:solidFill>
                  <a:srgbClr val="000000"/>
                </a:solidFill>
                <a:cs typeface="Segoe Sans Display Semilight"/>
                <a:sym typeface="Arial"/>
              </a:rPr>
              <a:t>,</a:t>
            </a: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  <a:sym typeface="Arial"/>
              </a:rPr>
              <a:t> </a:t>
            </a:r>
            <a:r>
              <a:rPr lang="en-US" sz="1600" kern="0">
                <a:solidFill>
                  <a:srgbClr val="000000"/>
                </a:solidFill>
                <a:cs typeface="Segoe Sans Display Semilight"/>
                <a:sym typeface="Arial"/>
              </a:rPr>
              <a:t>custom-built agents</a:t>
            </a: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  <a:sym typeface="Arial"/>
              </a:rPr>
              <a:t> to unlock quick wins and drive high-impact transformation across the enterprise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3B2D69E-91ED-2F33-0E97-7B19EB8B7C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37649" y="1696960"/>
            <a:ext cx="11540394" cy="4907858"/>
          </a:xfrm>
          <a:prstGeom prst="roundRect">
            <a:avLst>
              <a:gd name="adj" fmla="val 3262"/>
            </a:avLst>
          </a:prstGeom>
          <a:solidFill>
            <a:schemeClr val="bg1"/>
          </a:solidFill>
          <a:ln w="6350">
            <a:noFill/>
            <a:headEnd type="none" w="med" len="med"/>
            <a:tailEnd type="none" w="med" len="med"/>
          </a:ln>
          <a:effectLst>
            <a:outerShdw blurRad="215900" algn="tl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+mn-ea"/>
              <a:cs typeface="Segoe UI" pitchFamily="34" charset="0"/>
            </a:endParaRPr>
          </a:p>
        </p:txBody>
      </p:sp>
      <p:sp>
        <p:nvSpPr>
          <p:cNvPr id="8" name="Rectangle: Top Corners Rounded 7">
            <a:extLst>
              <a:ext uri="{FF2B5EF4-FFF2-40B4-BE49-F238E27FC236}">
                <a16:creationId xmlns:a16="http://schemas.microsoft.com/office/drawing/2014/main" id="{5B64994B-2EA8-6337-908A-B8C3F3022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>
            <a:off x="-1277107" y="3311356"/>
            <a:ext cx="4907854" cy="1679060"/>
          </a:xfrm>
          <a:prstGeom prst="round2SameRect">
            <a:avLst>
              <a:gd name="adj1" fmla="val 9355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chemeClr val="bg1"/>
              </a:solidFill>
              <a:ea typeface="Segoe UI" pitchFamily="34" charset="0"/>
              <a:cs typeface="Segoe UI" pitchFamily="34" charset="0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CFB5B24A-9B9A-7FDC-0DED-65E07BAEC3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905766"/>
              </p:ext>
            </p:extLst>
          </p:nvPr>
        </p:nvGraphicFramePr>
        <p:xfrm>
          <a:off x="337290" y="1696959"/>
          <a:ext cx="11540395" cy="4907854"/>
        </p:xfrm>
        <a:graphic>
          <a:graphicData uri="http://schemas.openxmlformats.org/drawingml/2006/table">
            <a:tbl>
              <a:tblPr firstRow="1" bandRow="1"/>
              <a:tblGrid>
                <a:gridCol w="1679006">
                  <a:extLst>
                    <a:ext uri="{9D8B030D-6E8A-4147-A177-3AD203B41FA5}">
                      <a16:colId xmlns:a16="http://schemas.microsoft.com/office/drawing/2014/main" val="3664307321"/>
                    </a:ext>
                  </a:extLst>
                </a:gridCol>
                <a:gridCol w="2854155">
                  <a:extLst>
                    <a:ext uri="{9D8B030D-6E8A-4147-A177-3AD203B41FA5}">
                      <a16:colId xmlns:a16="http://schemas.microsoft.com/office/drawing/2014/main" val="3449827418"/>
                    </a:ext>
                  </a:extLst>
                </a:gridCol>
                <a:gridCol w="7007234">
                  <a:extLst>
                    <a:ext uri="{9D8B030D-6E8A-4147-A177-3AD203B41FA5}">
                      <a16:colId xmlns:a16="http://schemas.microsoft.com/office/drawing/2014/main" val="811564979"/>
                    </a:ext>
                  </a:extLst>
                </a:gridCol>
              </a:tblGrid>
              <a:tr h="350561">
                <a:tc rowSpan="2">
                  <a:txBody>
                    <a:bodyPr/>
                    <a:lstStyle>
                      <a:lvl1pPr marL="0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1pPr>
                      <a:lvl2pPr marL="456926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2pPr>
                      <a:lvl3pPr marL="913851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3pPr>
                      <a:lvl4pPr marL="1370777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4pPr>
                      <a:lvl5pPr marL="1827702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5pPr>
                      <a:lvl6pPr marL="2284629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6pPr>
                      <a:lvl7pPr marL="2741555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7pPr>
                      <a:lvl8pPr marL="3198480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8pPr>
                      <a:lvl9pPr marL="3655406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j-ea"/>
                          <a:cs typeface="+mj-cs"/>
                        </a:rPr>
                        <a:t>Customer</a:t>
                      </a:r>
                    </a:p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j-ea"/>
                          <a:cs typeface="+mj-cs"/>
                        </a:rPr>
                        <a:t>Service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1pPr>
                      <a:lvl2pPr marL="456926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2pPr>
                      <a:lvl3pPr marL="913851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3pPr>
                      <a:lvl4pPr marL="1370777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4pPr>
                      <a:lvl5pPr marL="1827702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5pPr>
                      <a:lvl6pPr marL="2284629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6pPr>
                      <a:lvl7pPr marL="2741555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7pPr>
                      <a:lvl8pPr marL="3198480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8pPr>
                      <a:lvl9pPr marL="3655406" algn="l" defTabSz="913851" rtl="0" eaLnBrk="1" latinLnBrk="0" hangingPunct="1">
                        <a:defRPr sz="1399" b="1" kern="1200">
                          <a:solidFill>
                            <a:schemeClr val="lt1"/>
                          </a:solidFill>
                          <a:latin typeface="Graphik Bold"/>
                        </a:defRPr>
                      </a:lvl9pPr>
                    </a:lstStyle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 b="0">
                          <a:solidFill>
                            <a:srgbClr val="005A9F"/>
                          </a:solidFill>
                          <a:latin typeface="+mj-lt"/>
                        </a:rPr>
                        <a:t>Document Compliance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>
                          <a:latin typeface="+mn-lt"/>
                        </a:rPr>
                        <a:t>Ensure documents follow policies in real-time to reduce risk and support audits</a:t>
                      </a:r>
                      <a:endParaRPr lang="en-US" sz="1000" b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883433"/>
                  </a:ext>
                </a:extLst>
              </a:tr>
              <a:tr h="350561">
                <a:tc vMerge="1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9pPr>
                    </a:lstStyle>
                    <a:p>
                      <a:endParaRPr/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dk1"/>
                          </a:solidFill>
                          <a:latin typeface="Graphik Regular"/>
                        </a:defRPr>
                      </a:lvl9pPr>
                    </a:lstStyle>
                    <a:p>
                      <a:pPr marL="0" marR="0" lvl="0" indent="0" algn="l" defTabSz="91385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CSAT Prediction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>
                          <a:latin typeface="+mn-lt"/>
                        </a:rPr>
                        <a:t>Predict customer dissatisfaction early and recommend fixes to improve CSAT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8682352"/>
                  </a:ext>
                </a:extLst>
              </a:tr>
              <a:tr h="350561">
                <a:tc rowSpan="2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Sales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Lead Prediction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>
                          <a:latin typeface="+mn-lt"/>
                        </a:rPr>
                        <a:t>Score and prioritize leads using behavioral and CRM data to improve conversion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4284658"/>
                  </a:ext>
                </a:extLst>
              </a:tr>
              <a:tr h="350561">
                <a:tc vMerge="1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  <a:cs typeface="Arial" charset="0"/>
                        </a:rPr>
                        <a:t>Sales Research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Analyze CRM and market trends to uncover competitive intelligence and seller-ready recommendations</a:t>
                      </a:r>
                      <a:endParaRPr lang="en-US" sz="1000">
                        <a:solidFill>
                          <a:srgbClr val="000000"/>
                        </a:solidFill>
                        <a:latin typeface="+mn-lt"/>
                        <a:cs typeface="Arial" charset="0"/>
                      </a:endParaRP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8392773"/>
                  </a:ext>
                </a:extLst>
              </a:tr>
              <a:tr h="350561">
                <a:tc rowSpan="2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Marketing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  <a:cs typeface="Arial" charset="0"/>
                        </a:rPr>
                        <a:t>Marketing Research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Analyze internal and external data to uncover trends and audience insights</a:t>
                      </a:r>
                      <a:endParaRPr lang="en-US" sz="1000">
                        <a:solidFill>
                          <a:srgbClr val="000000"/>
                        </a:solidFill>
                        <a:latin typeface="+mn-lt"/>
                        <a:cs typeface="Arial" charset="0"/>
                      </a:endParaRP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6348961"/>
                  </a:ext>
                </a:extLst>
              </a:tr>
              <a:tr h="350561">
                <a:tc vMerge="1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Compliance Check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Scan content for brand/legal issues and flag risks before publishing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5911026"/>
                  </a:ext>
                </a:extLst>
              </a:tr>
              <a:tr h="350561">
                <a:tc rowSpan="2"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Finance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1pPr>
                      <a:lvl2pPr marL="45692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2pPr>
                      <a:lvl3pPr marL="913851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3pPr>
                      <a:lvl4pPr marL="1370777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4pPr>
                      <a:lvl5pPr marL="1827702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5pPr>
                      <a:lvl6pPr marL="2284629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6pPr>
                      <a:lvl7pPr marL="2741555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7pPr>
                      <a:lvl8pPr marL="3198480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8pPr>
                      <a:lvl9pPr marL="3655406" algn="l" defTabSz="913851" rtl="0" eaLnBrk="1" latinLnBrk="0" hangingPunct="1">
                        <a:defRPr sz="1399" kern="1200">
                          <a:solidFill>
                            <a:schemeClr val="tx1"/>
                          </a:solidFill>
                          <a:latin typeface="Graphik Regular"/>
                        </a:defRPr>
                      </a:lvl9pPr>
                    </a:lstStyle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Invoice Exception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Automatically flag and resolve invoice mismatches to improve accuracy and speed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6493617"/>
                  </a:ext>
                </a:extLst>
              </a:tr>
              <a:tr h="350561">
                <a:tc vMerge="1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Finance Q&amp;A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Answer finance questions instantly and route complex issues to the right team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666009"/>
                  </a:ext>
                </a:extLst>
              </a:tr>
              <a:tr h="350561">
                <a:tc rowSpan="2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HR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Smart Onboarding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Automate onboarding steps, document handling, and training setup for new hires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5672367"/>
                  </a:ext>
                </a:extLst>
              </a:tr>
              <a:tr h="350561">
                <a:tc vMerge="1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Smart Learning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Recommend training, track progress, and generate learner scorecards automatically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6356631"/>
                  </a:ext>
                </a:extLst>
              </a:tr>
              <a:tr h="350561">
                <a:tc rowSpan="2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Legal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Automated Contact Review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Detect contract risks and suggest changes to speed up legal review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358942"/>
                  </a:ext>
                </a:extLst>
              </a:tr>
              <a:tr h="350561">
                <a:tc vMerge="1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Case &amp; Precedent Analysis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Analyze large volumes of legal docs, identify relevant arguments, and generate tailored briefs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901790"/>
                  </a:ext>
                </a:extLst>
              </a:tr>
              <a:tr h="350561">
                <a:tc rowSpan="2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IT</a:t>
                      </a:r>
                    </a:p>
                  </a:txBody>
                  <a:tcPr marL="0" marR="91383" marT="45691" marB="4569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IT Admin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Automate IT ticket creation, triage, and follow-up for faster resolution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6479790"/>
                  </a:ext>
                </a:extLst>
              </a:tr>
              <a:tr h="350561">
                <a:tc vMerge="1">
                  <a:txBody>
                    <a:bodyPr/>
                    <a:lstStyle/>
                    <a:p>
                      <a:pPr marL="225425" marR="0" lvl="0" indent="-225425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gradFill>
                          <a:gsLst>
                            <a:gs pos="0">
                              <a:srgbClr val="FF50A0"/>
                            </a:gs>
                            <a:gs pos="32000">
                              <a:srgbClr val="A100FF"/>
                            </a:gs>
                            <a:gs pos="61000">
                              <a:srgbClr val="00FFFF">
                                <a:lumMod val="75000"/>
                              </a:srgbClr>
                            </a:gs>
                          </a:gsLst>
                          <a:path path="circle">
                            <a:fillToRect r="100000" b="100000"/>
                          </a:path>
                        </a:gradFill>
                        <a:effectLst/>
                        <a:uLnTx/>
                        <a:uFillTx/>
                        <a:latin typeface="Graphik Regular"/>
                        <a:ea typeface="+mn-ea"/>
                        <a:cs typeface="+mn-cs"/>
                      </a:endParaRPr>
                    </a:p>
                  </a:txBody>
                  <a:tcPr marL="0" marR="91383" marT="45691" marB="45691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 b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j-lt"/>
                        </a:rPr>
                        <a:t>IT Troubleshooting Agent</a:t>
                      </a:r>
                    </a:p>
                  </a:txBody>
                  <a:tcPr marL="359776" marR="359776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8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28554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000">
                          <a:latin typeface="+mn-lt"/>
                        </a:rPr>
                        <a:t>Scans end user devices for hardware, software, and network configuration issues</a:t>
                      </a:r>
                    </a:p>
                  </a:txBody>
                  <a:tcPr marL="359776" marR="359776" marT="0" marB="0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61672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1947909"/>
      </p:ext>
    </p:extLst>
  </p:cSld>
  <p:clrMapOvr>
    <a:masterClrMapping/>
  </p:clrMapOvr>
  <p:transition>
    <p:fade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317E0E-BAEB-A1E2-8ACC-04E30CBA33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0B3E88DB-CD26-8645-31B1-29731E2EF9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F3799466-BCB5-CBE4-B309-3041C2DEEB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B9D5F11-26A7-871D-DBB2-2FB29A4D9604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0" y="371288"/>
            <a:ext cx="4630927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Compliance Check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0D20FBB9-0084-2D57-77CF-2C70AD40A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729815D6-2F85-B3FC-258D-792BB20F1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77FC2F6-5BA9-8215-0420-A70A2985EE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B21A12C8-64A9-74AC-2B7E-8BEAE6356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05877C6-74A5-8C61-06EA-4F0BA3ED59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B9B4193-A1E2-A018-BB16-9645DF84027C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80291242-F241-8E6D-A5B7-A5B503F3CA96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C3B9B31-209D-2222-97A1-90F49CD28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1452FAD-4CBD-7610-4DF7-AD467B726BCE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61A14FD-9568-5AD4-98D0-4C2BC39D9B9F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555BB69-841C-DCC4-E0A0-EE3843E2B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4CF6912-BB5A-DAEE-8495-35A2E89908CB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3DFBDF12-29AA-3A0B-27A9-AFDEC87DC43B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8029B7D4-B67B-CA2A-53AA-6885F8400A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2A8DEB9-0CFD-B029-0386-416F420B3E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Marketing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BCFFD86-ECBE-D899-B74E-17FACE28C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8FCCBAA-5FB0-BC87-B3EF-0D24CBF796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807954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ensure marketing content aligns with brand guidelines and regulatory standards by proactively detecting inconsistencies and flagging compliance risks before publication.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014F9F2C-C06B-CEB5-AB62-7B43E35DA2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Identify Content Risks &amp; Inconsistencies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F6AD9A47-3EA0-915F-4326-1EFAB61457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Proactively identifies content inconsistencies, potential legal risks, and regulatory violations before content goes live.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2830DA6E-979A-7F25-4F52-9A06948ABB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 in Brand Consistency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EA601D6-9DF9-F4E5-5680-86E74BDFE5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Increases operational efficiency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C4A7E51-6164-45FE-62B8-53D9AE4C27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457A93B4-034C-E5E5-7184-FFB4128BC3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Check Marketing Material Compliance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FCD03FFC-AD5B-6B58-184F-A0859ECBB9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Scans marketing materials to ensure they adhere to established brand guidelines and regulatory standards.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1C277A4-BA6C-73BF-2D33-9E0F1F6CCD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Brand &amp; Compliance Rulebooks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Digital Asset Management System (SharePoint)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0F6D742E-BA21-34FB-BBF0-FE12A21B6F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74987EF7-F70F-4377-3005-4EF53D2D44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Flag Non-Compliant Content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D45AC02D-D9DE-BA7D-2548-9443A36562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Flags non-compliant content and suggests corrective recommendations for timely adjustments.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555BFC45-83CB-5AE3-A824-50ACFD2155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detailed compliance reports with recommended actions for improved brand governance.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10076022-C83B-80EA-440A-2107F94098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5D9C3C6-8164-25B1-01EF-D53BF9F3A1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regulatory guidelines, Historically Flagged Content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BBF70A7B-F94B-E568-4608-069964DB55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2BBE0012-05B8-78C7-79B5-4AAAD9C198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532462-9470-8EF0-96EB-AAFA20D93A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49D78597-0F5D-3CA3-48BD-775F6CA1E1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597E6024-616B-9134-AECE-9CBF6CA9C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061D8AC-26DA-C4EE-5762-3CD46E9C1C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1CAD660C-B62D-019F-D865-FD48493F51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6E0AAFAA-060A-B028-D335-D57E0C413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817176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Generate Detailed Compliance Reports &amp; Recommendations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B195E9E-F9B9-96C0-DF3A-66B6DE4BF7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Reduces chances of regulatory violations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B3C751B-34AB-FC72-14CE-6B45AAEEB0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3C14F721-B52E-83A8-627B-568CCDA49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Ensures content meets brand and regulatory standards before publishing.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6570B1E4-13E7-9E4B-ED2E-BC506D4E62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Catches legal and branding issues early to prevent costly rework or violations.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7B4EB1EC-A472-5DF0-9CF9-F4E5D7756D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Notifies teams of risks and suggests quick corrective actions.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F7BA8688-295F-5717-00CA-D1FE329AC9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actionable reports to strengthen governance and streamline reviews.</a:t>
            </a:r>
          </a:p>
        </p:txBody>
      </p:sp>
    </p:spTree>
    <p:extLst>
      <p:ext uri="{BB962C8B-B14F-4D97-AF65-F5344CB8AC3E}">
        <p14:creationId xmlns:p14="http://schemas.microsoft.com/office/powerpoint/2010/main" val="168107110"/>
      </p:ext>
    </p:extLst>
  </p:cSld>
  <p:clrMapOvr>
    <a:masterClrMapping/>
  </p:clrMapOvr>
  <p:transition>
    <p:fade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BC438F-8ADD-9B29-A663-207A341901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84CFBA38-6AB6-ADAD-F8DE-C017BA291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565F640A-DDC9-08DD-8D17-FEED43683A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16098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BBC31757-98EE-DE5E-4F1E-0404EECDF3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1947185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DC732EDF-B1A1-E770-472A-DE3BA4DA8E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68F49273-BE8F-9EA5-B897-A027E79DB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14D14E6E-0C57-490F-DED1-9231B85659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94E9BFE2-C082-FA03-6D54-DB14992981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8FE31CD7-AC23-C574-9D0A-B4C1E92A74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BEABBA2B-0DE2-DA2A-0A71-6DB71E9E24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8ADAA272-E983-6796-BB3D-C60962FDCD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2B41674B-E9D2-20E9-005E-9ACA1A8272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CD922F96-30AA-8895-D0C8-214633D1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28E39FD7-FD06-DDBD-430C-480FB1B020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39942F31-C16F-3610-11F6-5A25AABAA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4048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content repositories (DAM, CMS, SharePoint)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access to brand guideline and legal compliance docs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Creative Content Libraries (e.g., Microsoft ECM, Adobe, DAMs)  ((HTML, DOC, PDF, PNG/JPG for OCR)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Brand and compliance rulebooks (DOCX, XLSX, YAML)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47464B4-C331-DEFC-B9F4-4CFC03C466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8C85CE0-B9E2-7C90-8034-991CDBB3E6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D68E6EA-1058-61FC-1E18-A187CED375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953EB0A-7C32-44A7-9B7D-6FF1C33B78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A306186E-A1D6-1EF7-0E42-71E337B6EF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6A1F7594-2BF1-8C67-EDAD-58F4953BCF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123511B-E0A2-1A24-59D1-9C6D01780C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FF6CBEC5-5E26-4728-AF5D-94B6D291F8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8027942B-B95C-BDB5-8588-2E610E2F8F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87EB762-3649-EDE4-D6C4-BFD5147D29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DFA0AAD5-8F41-A21D-E880-BFC82B90E8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DAA44F48-8C83-FAA4-1F7C-97A6B9B6F2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E09B90A2-0D13-E3B5-E8A0-5702535BF1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E1D316D-B2AB-FF3D-50A9-2F2EED38D3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7BB312D4-23FE-6489-E491-A8921BC281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A454F0A3-FFC6-DB4D-EF8C-7F10D1CD08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85F72DA5-B960-77C1-87BF-D02EB76277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A68B2C3C-96DD-94E7-E955-EC7ED4158C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6A3698A1-AFC6-2A9B-39B9-1E18A88222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B27D3298-5350-3CB9-086E-C6A071C73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213CE03C-0358-C424-FB45-774F6690D9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1706DC67-E9A8-3575-8652-439F4F3709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40D05C75-21A4-27B9-D7B0-BCE0A70E9C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C6400B49-E86B-6697-9E81-899A4A77E5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1B9F46D0-98B8-F00E-D018-1123416CE9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28F42A00-77AC-8C12-7651-5F71868211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C016C90-BD7B-E86F-806D-57F9357BE8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C7B51E3-BA9E-8BE0-D043-DAD6443894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A9DE24C-C442-34C2-7CE3-E9A0E6186E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543645" y="5436574"/>
            <a:ext cx="949743" cy="729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DEC931FC-3ADD-ADFA-8746-AA1FADD151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8D8264E8-C205-EF2F-A849-0EEDCD31024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Compliance Check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AB1F5E-575C-4168-A271-B779393071F6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 dirty="0"/>
              <a:t>Automatically ensure marketing content aligns with brand guidelines and regulatory standards by proactively detecting inconsistencies and flagging compliance risks before publication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51B95478-AED3-EC54-E58B-C97AD43CBB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A927F7E0-8284-14B2-787A-80BE8410D9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555DBF2B-5CC3-9546-83B6-3BBA3DC8E1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E76920FC-F267-0050-AC42-A36B78FB33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9B36B87-17B7-DAC2-FDD2-865BFA605E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EBE4F679-BE8C-CE30-ECF9-8A74BF3490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A142ABB6-988E-AB25-AA15-D255080B5C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E6F5AD40-1FDE-13B2-E1E6-2A7C7AAB03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8F2BFBF7-71F7-53C9-254F-74D6C90F57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9CC18F4D-A431-6CC8-BB7B-C496283EF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2988CCD0-39BE-B8F7-E268-C6B6C98CF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445C3423-AE86-5237-E3C0-01D647E882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7652E17C-9B18-E9AB-5CF0-7D99B5BE8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03C1811A-0BA5-152A-BA1E-C5FEBBFD29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276583"/>
            <a:ext cx="1506285" cy="46591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BCE33DD3-E7B1-8A2F-76C7-4538765B59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guidelines and policy information)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EA8C0523-8C20-0D20-6FC0-5C1A95B34C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Checker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(Compare and detect for inconsistences data)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EDF085FC-6B3C-EF59-3EE4-C99FEA78EE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66134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Reporter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(Collect inconsistent data and communicate           with the team)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CD680393-DD7B-6DB8-BE67-5C7780A2CC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3226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BE899940-3C1C-952D-14CA-771CAF01DE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567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4F70220D-B16C-29BC-F9A8-9CC8A3D484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979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3D5DBA1E-F95E-9202-892F-9CE2FAFDE2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 Marketing Team, Compliance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3B5BE946-A3C9-812C-858E-BA4CA1816E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35796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00C311B0-E465-5DA6-9542-B9D28B4A55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220006"/>
            <a:ext cx="3705033" cy="5289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E8FC424-1A1A-FC83-7A45-F1D3E3C659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6906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2B4802F-21F6-C2D3-7846-D899025D58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01496"/>
            <a:ext cx="2298101" cy="36394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Integrated Creative Ideation</a:t>
            </a:r>
          </a:p>
          <a:p>
            <a:r>
              <a:rPr lang="en-US"/>
              <a:t>Content Creation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94D66BA5-2E73-A6E3-B865-27FB4B64D0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2"/>
            <a:ext cx="3705033" cy="711610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Access to brand guidelines, legal policy documents, and creative content repositories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Established review workflows for pre-publication compliance checks and exception flagging</a:t>
            </a:r>
            <a:endParaRPr lang="en-GB" sz="8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019498064"/>
      </p:ext>
    </p:extLst>
  </p:cSld>
  <p:clrMapOvr>
    <a:masterClrMapping/>
  </p:clrMapOvr>
  <p:transition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643D96-EEA7-4A33-4BBA-C49B013A23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CFB45837-40B5-BDAA-B822-A0878C6949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959C5E16-4DD3-1F7E-4D96-9525741CB6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Marketing Managers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727EF5C6-A45F-3B2F-5474-AB1B208B30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Campaign Managers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EA3DA86C-9A18-19A2-A4F6-0A4697F9D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Content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5DA9D2A6-740C-3814-89EC-81D126E8CC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Creative Teams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A32CCADC-1FA5-A79C-1987-4F6BED291D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Content adaptation relies on inconsistent, manual adjustments, prompting delays, fragmented messaging, and reduced engagement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22B7E978-954F-4364-06BE-70F127AC21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9C9C6FE7-DA1A-0B90-FBB2-837CECEA20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content adaptation requiring extensive resizing, language adjustments, and messaging modifications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messaging across regions, platforms, and channels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Limited efficiency in adapting content to regional preferences, cultural nuances, and language requirements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Time-consuming reformatting of content designed for one platform to fit other channels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Increased risk of non-compliance with brand guidelines, legal standards, or regulatory requirements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4FBAB228-2683-0799-D4E3-839355A7C5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5505F28E-E6BF-FBBE-DD25-FC5D97249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84873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Identifies and adapts content from a campaign brief for different channels, regions, and audience segments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AE5EE0E5-8F8B-1861-C3A1-788463A6B8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187285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Integrates with content libraries and brand guidelines to increase user visibility and ensure adoption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7A3DD88-2786-A76B-6CBB-C511D356B6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FB8C5DB-68A7-C8CB-7E88-D44E897AAC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EAB03D95-8E39-3D18-3ADD-DA9550939A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52995819-899A-777B-50EF-332AE05287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10182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Automates resizing, language tone adjustments, and translation to meet localization needs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363D6AF1-9A63-CC48-566F-8D8DCC5161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6241A4C3-2134-0BA7-0C67-FB46DFD0489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682219"/>
            <a:ext cx="6780143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1218712">
              <a:defRPr/>
            </a:pPr>
            <a:r>
              <a:rPr lang="en-US" sz="2400" b="1" kern="0" spc="0">
                <a:ln>
                  <a:noFill/>
                </a:ln>
                <a:solidFill>
                  <a:srgbClr val="000000"/>
                </a:solidFill>
                <a:latin typeface="Segoe Sans Display Semibold"/>
                <a:cs typeface="Segoe Sans Display Semibold"/>
                <a:sym typeface="DM Sans ExtraLight"/>
              </a:rPr>
              <a:t>Content Adaptation &amp; Localization Agent</a:t>
            </a:r>
            <a:endParaRPr lang="en-GB" sz="2400" kern="0" spc="0">
              <a:ln>
                <a:noFill/>
              </a:ln>
              <a:solidFill>
                <a:srgbClr val="000000"/>
              </a:solidFill>
              <a:latin typeface="Segoe Sans Display Semibold"/>
              <a:cs typeface="Segoe Sans Display Semibold"/>
              <a:sym typeface="DM Sans ExtraLight"/>
            </a:endParaRPr>
          </a:p>
          <a:p>
            <a:pPr marL="0" marR="0" lvl="0" indent="0" algn="l" defTabSz="121871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Tx/>
              <a:buNone/>
              <a:tabLst/>
              <a:defRPr/>
            </a:pPr>
            <a:endParaRPr lang="en-GB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CDE99E2-A80F-D057-A571-B1E734269776}"/>
              </a:ext>
            </a:extLst>
          </p:cNvPr>
          <p:cNvSpPr txBox="1"/>
          <p:nvPr/>
        </p:nvSpPr>
        <p:spPr>
          <a:xfrm>
            <a:off x="695994" y="1084504"/>
            <a:ext cx="7752203" cy="738664"/>
          </a:xfrm>
          <a:prstGeom prst="rect">
            <a:avLst/>
          </a:prstGeom>
          <a:noFill/>
        </p:spPr>
        <p:txBody>
          <a:bodyPr wrap="square" lIns="0" tIns="45720" rIns="91440" bIns="4572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pPr>
              <a:defRPr/>
            </a:pPr>
            <a:r>
              <a:rPr lang="en-US">
                <a:latin typeface="Segoe Sans Display Semibold"/>
                <a:cs typeface="Segoe Sans Display Semibold"/>
              </a:rPr>
              <a:t>Automate content optimization for different audiences 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and </a:t>
            </a:r>
            <a:r>
              <a:rPr lang="en-US">
                <a:latin typeface="Segoe Sans Display Semibold"/>
                <a:cs typeface="Segoe Sans Display Semibold"/>
              </a:rPr>
              <a:t>channels by adjusting formats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, </a:t>
            </a:r>
            <a:r>
              <a:rPr lang="en-US">
                <a:latin typeface="Segoe Sans Display Semibold"/>
                <a:cs typeface="Segoe Sans Display Semibold"/>
              </a:rPr>
              <a:t>applying localized messaging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, and </a:t>
            </a:r>
            <a:r>
              <a:rPr lang="en-US">
                <a:latin typeface="Segoe Sans Display Semibold"/>
                <a:cs typeface="Segoe Sans Display Semibold"/>
              </a:rPr>
              <a:t>maintaining brand consistency across platforms</a:t>
            </a:r>
            <a:endParaRPr lang="en-US" b="0">
              <a:latin typeface="Segoe Sans Display Semibold"/>
              <a:cs typeface="Segoe Sans Display Semibold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/>
            </a:pPr>
            <a:endParaRPr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AA9C97AC-8E3A-8666-25FE-3AE80C2C7A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AI-driven content adaptation  automatically tailors language, visuals, and messaging to align with channel-specific requirements, ensuring faster delivery and improved regional relevance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2EE97A11-3C42-1046-8890-CC48D67404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C7F7921-516F-BC3A-C981-357B947FB7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3-4X Increase in content volume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 in content volume through automated content versioning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FF1C18E8-FABC-F7B0-89CA-A30454EFF4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AEBE2512-DD50-9EBF-5911-BF4F924BBA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Higher regional engagement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By delivering culturally relevant content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7791A449-30B0-58A6-0C02-1C1296109C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2AD9CC03-17FB-6ABA-9052-3E825886CF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Faster content adaptation → </a:t>
            </a:r>
            <a:r>
              <a:rPr lang="en-US" sz="9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With reduced manual effort and improved consistency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2B85AA20-97C2-1D9F-935D-5C6AB28A8F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754B2AAE-8012-BEF4-148E-22E7742D2E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15824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Validates with a human and distributes adapted content across content libraries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6772315"/>
      </p:ext>
    </p:extLst>
  </p:cSld>
  <p:clrMapOvr>
    <a:masterClrMapping/>
  </p:clrMapOvr>
  <p:transition>
    <p:fade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280BF4-589A-200B-6629-5899C1917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FE008F8A-5D49-14D8-D793-610C45050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F9A0FDD0-3F72-3290-42F5-4DCD3E35CE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1EA59DEB-BA85-D93B-CAC6-8E9B8CC1A367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Content Adaptation &amp; Localization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75C57A4C-13EA-B276-A962-795B062EA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FD906A30-1BD9-7DF5-20A2-335DB76DE6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1753ABC-DF17-7C1E-33E8-24E4A855EF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4472D808-7729-D066-D1E5-9EAA746D3C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76456E-327E-348A-3A88-760FDFFAD3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C3FD47C-B400-1875-293A-BF0DBE399740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6CD68A8-9827-0267-FDFE-109167218382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CC1ECBA-39C5-C2E8-2CDD-A2C911E37D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15EF618-E2BA-484D-E704-3F970F647B1C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4B46253C-B1C1-69D7-3C22-A6AC63FBF8B5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DF5C626-FC62-D68D-6C9B-8FB5B9BAF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25C82BC-8889-E102-1C34-07ED001D5CD5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D7761A17-0650-5121-5BB9-FF15CD585851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FAFC755-35CB-5024-C376-C7FB3E9793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C44646D-B7CD-8D87-FB7B-B8E93E2AE1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Marketing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CA72F057-08CF-16BE-46D3-43BBB5F1E9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858A4716-ACE8-100D-E5C5-E6FD9EC422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4497888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content optimization for different audiences and channels by adjusting formats, applying localized messaging, and maintaining brand consistency across platforms.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111716D9-EBC3-D38D-884B-BF80E0EDCD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Adapt Content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743A6CD7-1CA3-3E03-3886-0693D30751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Modifies existing content to align with audience preferences, channel formats, and contextual nuances.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81857B32-68A0-48F2-5C75-A92F247F52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3-4X Increase in content volume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172B873-EC70-DC95-73A6-528571EEA2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Higher regional engagement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1E0B761-E918-558B-4407-6C8FB1B585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173D18B-160B-D9A8-7D46-C4C88EEEA2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Identify Content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08761223-C633-227A-0AF1-CD2C641E1E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Identifies content from a campaign brief for different channels, regions, and audience segments.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12FFD53-916B-FFCE-2681-7BD8DB9B61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 for Historical Briefs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A9D804E2-00BE-07CE-8469-A481A6601E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8D3566CD-3293-45A7-34C0-0AEC1AF334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 Localization &amp; Translation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106F3798-DA71-CF68-657E-10941BD7D2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Automates resizing, language tone adjustments, and translation to meet localization needs.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513B8757-8080-BA87-2730-72D3F1F220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817176"/>
            <a:ext cx="2572262" cy="307777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Integrate with Content Libraries &amp; Brand Guidelines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0FB97F1-88A8-635A-2E89-384DF7168B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Integrates with content libraries and brand guidelines to increase user visibility and ensure adoption.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85A45BF-9699-E110-BAE1-90D2E88ACB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4133" y="5399222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03E26DB2-CC2D-2DD5-C1CC-AE8FDEEE36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A9FC907-2137-7D71-B120-EBDBE7E2FD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 for Historical Briefs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71263142-A009-5626-DD86-576EA7F30D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DC3C19C6-1646-4F16-A5F9-622E56BA8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D594CAA-631D-BAA4-3CE9-4F08C85256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Localization Plugin Output (e.g., </a:t>
            </a:r>
            <a:r>
              <a:rPr kumimoji="0" lang="en-US" sz="700" b="0" i="0" u="none" strike="noStrike" kern="1200" cap="none" spc="0" normalizeH="0" baseline="0" noProof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LionBridge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BAA8E13C-E515-7F7F-7B65-E388F6AC32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248D0CF1-F930-4067-001B-D37B350EFC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3557C28-E04F-3D1E-4274-C5C601216C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4996076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Brand &amp; Compliance Rulebooks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Digital Asset Management System (SharePoint)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D46DF7B5-03EA-2276-6396-DA23525261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1DF51095-71C6-2ECD-AEEA-6C3BC68DE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Distribute Content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8F245386-8A02-67E2-0BA7-5DC1BF15B5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Distributes adapted content across content libraries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EC1DBFFE-D588-B880-552B-BA47C9FA55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Validate via Human Review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F71D509B-9748-32F2-C6DA-12B2D59F1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Content is validated with a human.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91E5AC9-B49B-38C0-E893-139E262956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7F2EB90-15C8-B0C5-C66C-89F2A933AF7A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B3D3B1BC-A3E2-7A8C-EBF9-D22C25C636E5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CA8F68A3-8A25-FEA3-B139-AC258959E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281D9EE0-CD1E-127D-F886-6C1B1B2533C6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B5FEC30A-050B-C499-8D1C-48BCC6BB5AAD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9564690-CDCD-1E98-2DDB-F64DD66048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307A63-1248-4D49-B2D7-2D423E15C6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D17697F8-FA55-DBA4-28B5-DD796C8347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B7046E3D-2A2F-9C82-5A5E-466EBEAE82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635DB88-CA0E-BBDB-2959-69F5722AF3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EFFC13C0-F9C2-0078-38F6-3D715124C3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048283D-B9DE-7626-3E48-28C70A17AB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Faster content adaptation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3FDB7362-6214-C0D6-7A46-4CC6256562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Pinpoints relevant content to tailor for different audiences, regions, and formats.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1F452C66-64D9-29F7-3574-6321BE16F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Refines messaging to match audience tone, channel style, and contextual needs.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B4B188CF-C319-DE1D-8444-67A081F804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Speeds up translation and tone adaptation to scale global content delivery.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A516B8A5-2323-FB55-FE85-A341F85417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Pushes approved content to all platforms for fast, synchronized publishing.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3B7358A6-97B7-4AEF-0D4C-5B0E44C053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Adds a final quality check to catch errors and maintain consistency.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0DE35120-D98A-15D0-A2E5-1F11C4E74C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all content aligns with brand standards and is easily accessible.</a:t>
            </a:r>
          </a:p>
        </p:txBody>
      </p:sp>
    </p:spTree>
    <p:extLst>
      <p:ext uri="{BB962C8B-B14F-4D97-AF65-F5344CB8AC3E}">
        <p14:creationId xmlns:p14="http://schemas.microsoft.com/office/powerpoint/2010/main" val="1595422429"/>
      </p:ext>
    </p:extLst>
  </p:cSld>
  <p:clrMapOvr>
    <a:masterClrMapping/>
  </p:clrMapOvr>
  <p:transition>
    <p:fade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A5D16-B7F4-6A30-B706-06C5CF942C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Graphic 232">
            <a:extLst>
              <a:ext uri="{FF2B5EF4-FFF2-40B4-BE49-F238E27FC236}">
                <a16:creationId xmlns:a16="http://schemas.microsoft.com/office/drawing/2014/main" id="{0AB9A55B-6394-9DC5-E41B-77A38B0276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118BC8D0-13FE-F08D-61A0-CF7F0F72D8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417247"/>
            <a:ext cx="1552189" cy="1675108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9B81A22C-05C7-0522-0694-4E291E8606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621" y="3284429"/>
            <a:ext cx="1558649" cy="2569219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D2668CFC-DE75-DEAA-C848-A206AEC417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DF775217-1058-4DDC-0E2D-E003A09553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2CE0D702-8E53-ACB9-D8B3-7976A62B27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6655CE97-F7DB-F86D-AD23-5ECA4185C5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1AD0EF81-EC75-236A-00A8-378A8EBCDA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5351FB94-1063-ACB6-8037-A50F8E65A7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7612EFBB-BF45-EDD6-7164-892030078D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FB3E4E4C-5D83-FF7A-E611-DF90A55FFF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F572AF10-ADCC-1D63-23DB-1C7E9BFDA5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0C53A295-86EF-7CED-A332-2764AFB486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3D2DC79F-5E1C-6AB5-6B83-CCF9717B5F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540484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language translation plugin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logic to support media resizing and cross-channel formatting (e.g., mobile vs web vs social)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Access to CMS where source content is hosted (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Sharepoint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, etc.)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Source content to localize in CMS (HTML, DOC, PPT, media files)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Extension via localization plugin (e.g. 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TranslatePress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, 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GTranslate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, WPML, etc.)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896BC4D-1F84-A3C1-0E3B-C01BF7934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C4ACBB6A-50F1-A089-14DE-2A3AC2E90E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AB49E23-54EF-FCA6-D2FD-92E964503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33386796-0614-8D83-DC34-38FEF05EDB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6141F592-19EA-12B8-748F-C18F437201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A2130F79-D8B6-1728-A0AB-EDF95B06AC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3DD9502-BEA5-7EB4-758D-73428A75DA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54C4836E-607C-0723-5380-431A5AE3C2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918F8DB7-ADA3-F76F-799F-950D3E0FCF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074DFF9-051D-2388-7234-96F038D1F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4F62AB7D-31C8-8F3D-D56E-F087914095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7506463B-3B40-E36B-21A3-251DE15F12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59D17E15-8403-4011-8947-F5B42FF76E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98238CB-9E41-0C67-AA3C-5FC8510CFC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9333507F-2CCC-52FC-53E7-E208E5B39D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728DC325-B4F9-D77A-BDBD-CF7AA74DB2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5C44A6DC-3451-ED29-63F6-9A133CEFCC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39DC98E5-21FC-EAFE-932D-93420DD940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FA8C4EE9-182D-241B-AA8A-06260A424B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2D234F1C-00C9-E82E-6E36-4B918EF698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22A88B52-C477-0508-EB9F-97285ACF04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5AF61FAC-DA7A-04D6-9AB5-2918C5964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3C4143F5-4148-7DC8-F862-8CFD83384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2F66B869-FEFF-99D2-F1F6-1E8C63AE10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0F3E063B-8A13-D2CC-AD97-D2AB79D7A1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7C0BDA89-BA1A-0F0A-3CC1-A25AA81C5B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1554EC45-8A2E-15DA-03C8-8D4DB901C9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0F97E4A7-BBC9-019E-F25A-5109881353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E5613C7-56E3-2F91-5FEF-418BF46908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543645" y="5436574"/>
            <a:ext cx="949743" cy="8214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74814BCC-8490-43F3-DE5A-29F99E8F1C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MARKETING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A3760DF6-DD20-6AE1-83FF-5711CFBAFB7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Content Adaptation &amp; Localization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38F74B2-3FEF-547B-D129-DCC06982C76E}"/>
              </a:ext>
            </a:extLst>
          </p:cNvPr>
          <p:cNvSpPr txBox="1"/>
          <p:nvPr/>
        </p:nvSpPr>
        <p:spPr>
          <a:xfrm>
            <a:off x="695994" y="1084504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content optimization for different audiences and channels by adjusting formats, applying localized messaging, and maintaining brand consistency across platforms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FC502A73-5498-516F-4D79-2F6B2A8E9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BC5561D7-5C41-4012-EDB6-6F3EB622D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A8FDE069-ED50-BC02-4ABB-13050AEC98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D855D5FD-5DEA-3D0E-E019-CFA07FCFB3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3A1B5276-6F17-DDC2-109B-3ED008F5B5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B9A6436-9A37-F41E-AD49-B84AA04F8D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2A0445D7-EF5D-3B4B-E156-B8981C49A0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2CD493A3-FA37-C3D3-6F5D-2D3D3164EF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D66252EE-8938-4E8D-0812-8BAFA1A543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785E9D65-4F70-D6FB-0A32-0D016A227D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32C8F2D9-3966-F141-6B41-E67DDC335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EC282380-77BD-6887-A0D1-36697968D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D2CBDB45-6C67-3939-23EE-63CE263E75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D29206B3-C369-8690-4CD9-A36B897B60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276583"/>
            <a:ext cx="1552189" cy="48427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174A7E1F-5058-F780-80AA-840FEC9DA7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58154" y="3875251"/>
            <a:ext cx="1430110" cy="39906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/>
                <a:cs typeface="Segoe Sans Display Semibold"/>
              </a:rPr>
              <a:t>Audience Info Collector</a:t>
            </a:r>
            <a:endParaRPr lang="en-US"/>
          </a:p>
          <a:p>
            <a:pPr algn="ctr"/>
            <a:r>
              <a:rPr lang="en-US" sz="500" dirty="0">
                <a:solidFill>
                  <a:prstClr val="black"/>
                </a:solidFill>
                <a:latin typeface="Segoe Sans Display Semilight"/>
                <a:cs typeface="Segoe Sans Display Semilight"/>
              </a:rPr>
              <a:t>(Gather end-user categories and appropriate </a:t>
            </a:r>
            <a:r>
              <a:rPr lang="en-US" sz="500">
                <a:solidFill>
                  <a:prstClr val="black"/>
                </a:solidFill>
                <a:latin typeface="Segoe Sans Display Semilight"/>
                <a:cs typeface="Segoe Sans Display Semilight"/>
              </a:rPr>
              <a:t>template for each type of end-user category)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7B2D2098-58C8-B9DD-D2BC-1D08D8D7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55901" y="4313134"/>
            <a:ext cx="1425436" cy="31868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/>
                <a:cs typeface="Segoe Sans Display Semibold"/>
              </a:rPr>
              <a:t>Content Generator</a:t>
            </a:r>
            <a:endParaRPr lang="en-US" sz="600" b="1">
              <a:solidFill>
                <a:prstClr val="black"/>
              </a:solidFill>
              <a:latin typeface="Segoe Sans Display Semibold" pitchFamily="2" charset="0"/>
              <a:cs typeface="Segoe Sans Display Semibold" pitchFamily="2" charset="0"/>
            </a:endParaRP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/>
                <a:cs typeface="Segoe Sans Display Semilight"/>
              </a:rPr>
              <a:t>(Generates gathered content according to each end-user category)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F27931E8-5B21-65E7-7786-D629214647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48974" y="4666134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/>
                <a:cs typeface="Segoe Sans Display Semibold"/>
              </a:rPr>
              <a:t>Communicator</a:t>
            </a:r>
            <a:endParaRPr lang="en-US"/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/>
                <a:cs typeface="Segoe Sans Display Semilight"/>
              </a:rPr>
              <a:t>(Trigger generated message to end-user)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A02230E5-8385-DC4E-58ED-D15ED0B83D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48974" y="53226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47F6208C-2E05-308A-9586-60B8AC29FF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48974" y="54567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51233242-7A50-0F01-C567-2CAC32671E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48974" y="55979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34ABB2DB-300E-9100-8D5E-50BA913349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 Marketing Team, Compliance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84D7AF7-DEA0-3B96-4D67-8F69FF37A6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35796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223D27FE-3E29-1392-C221-14C5FC5555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220006"/>
            <a:ext cx="3705033" cy="528998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C6B09A-7D6A-FD64-B365-CAF712E255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69062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9F1F444-95AB-8639-10EB-22857A7AA1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01496"/>
            <a:ext cx="22981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Integrated Creative Ideation</a:t>
            </a:r>
          </a:p>
          <a:p>
            <a:r>
              <a:rPr lang="en-US"/>
              <a:t>Content Creation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2C86A7BD-5F24-0D72-8F7F-DC178C15FE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1"/>
            <a:ext cx="3705033" cy="71161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Access to multilingual content libraries, localization plugins, and CMS-integrated templates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Established processes for cross-channel content formatting, translation approval, and message consistency enforcement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5" name="Rounded Rectangle 288">
            <a:extLst>
              <a:ext uri="{FF2B5EF4-FFF2-40B4-BE49-F238E27FC236}">
                <a16:creationId xmlns:a16="http://schemas.microsoft.com/office/drawing/2014/main" id="{A3FB5261-A73C-2319-C29A-F699F31AB7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51227" y="3521878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/>
                <a:cs typeface="Segoe Sans Display Semibold"/>
              </a:rPr>
              <a:t>Template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/>
                <a:cs typeface="Segoe Sans Display Semilight"/>
              </a:rPr>
              <a:t>(gather message templates)</a:t>
            </a:r>
          </a:p>
        </p:txBody>
      </p:sp>
    </p:spTree>
    <p:extLst>
      <p:ext uri="{BB962C8B-B14F-4D97-AF65-F5344CB8AC3E}">
        <p14:creationId xmlns:p14="http://schemas.microsoft.com/office/powerpoint/2010/main" val="3078844885"/>
      </p:ext>
    </p:extLst>
  </p:cSld>
  <p:clrMapOvr>
    <a:masterClrMapping/>
  </p:clrMapOvr>
  <p:transition>
    <p:fade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F931DA-CFCA-93A3-7584-C9F69D62E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91CF8BDA-D8D6-C875-EE90-C6A748ABA12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Finance scenarios</a:t>
            </a:r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57B09EC-6335-A3BF-E167-1E7B3627B748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29FB7B4-54DD-8AC5-B8F4-1D0DBE1969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A764BB0-656C-F18E-B8BA-6BC19AD11E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F7C55421-FB9E-6F62-5C02-037B3ADE57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3405D2B3-34A0-CEEC-26C6-68BB3AEBF3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0303341-03B0-6556-82C2-7FEC8A993A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89C55D67-8B9C-FD60-9AEF-133B21826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0D128A7-DB26-5636-A89F-E0FA9157BC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D2DB8F0-AE1B-44BC-ECDD-6C3963DA19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DD16BF9-155F-A93B-5835-0BC289AF58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C503949D-51C4-8ED9-D406-A144992727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32C5C17-2D5D-8D34-CB32-D2BACF3A8E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ED112E5-AC4C-260A-14F5-DB4E305CDA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40537D4-0961-DF56-970C-9DB93B2041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F6543A8-497F-B5E1-2123-AA80DC7E62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42269F63-DE18-DD14-1FAD-AF344828A8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399AAA2-5785-C31D-506B-CF2BDF5A33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E1A09F3-D097-1A33-49FA-D5CC0CFA1B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8F0070-F930-A1D3-B290-5DAEBE1C8C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09FD877-6A1B-FDC1-BC6B-3CDC73AFC2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2387D61-86FC-037A-C3D1-08582C715D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C61C635-FF63-3781-5F44-E67BED3384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75CBDB1-C722-207B-8A0D-DC53A8611B9E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A4B05A45-796E-E43D-2CC3-4592027024BC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E108398-E3C2-488D-E986-B38B895A7220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0B2A30BA-4E7D-DC67-D014-E192A1E1BBCF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B9F8CB37-3124-C564-6324-B09951D980CD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4CFF37A-B416-3CDC-FAE1-1E07D83F9BE0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308C2E8F-72B8-30FD-73A9-B223348D002E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4D94E493-8AB1-5CC6-9A2B-AC7947DFDBA2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B1B3B3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48E3D13-4D16-C232-4A85-55A01AD13D35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8C5577EB-3CD5-3954-B82C-CDA7104110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3599010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US"/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>
                          <a:latin typeface="Segoe Sans Display" pitchFamily="2" charset="0"/>
                          <a:cs typeface="Segoe Sans Display" pitchFamily="2" charset="0"/>
                        </a:rPr>
                        <a:t>Spend Anomaly Identification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>
                          <a:latin typeface="Segoe Sans Display" pitchFamily="2" charset="0"/>
                          <a:cs typeface="Segoe Sans Display" pitchFamily="2" charset="0"/>
                        </a:rPr>
                        <a:t>Invoice Exception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>
                          <a:latin typeface="Segoe Sans Display" pitchFamily="2" charset="0"/>
                          <a:cs typeface="Segoe Sans Display" pitchFamily="2" charset="0"/>
                        </a:rPr>
                        <a:t>Balance Sheet Reconciliation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>
                          <a:latin typeface="Segoe Sans Display" pitchFamily="2" charset="0"/>
                          <a:cs typeface="Segoe Sans Display" pitchFamily="2" charset="0"/>
                        </a:rPr>
                        <a:t>Collectors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A9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>
                          <a:latin typeface="Segoe Sans Display" pitchFamily="2" charset="0"/>
                          <a:cs typeface="Segoe Sans Display" pitchFamily="2" charset="0"/>
                        </a:rPr>
                        <a:t>Financial Q&amp;A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id="{9D6FDD6C-E36B-3C87-BAAA-2DC1BDD11D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580129" y="2103059"/>
            <a:ext cx="1713932" cy="3371158"/>
            <a:chOff x="1580129" y="2175858"/>
            <a:chExt cx="1701971" cy="3347626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F8D120A-33CF-2BC8-DB0F-6C67CE07F6DD}"/>
                </a:ext>
              </a:extLst>
            </p:cNvPr>
            <p:cNvSpPr/>
            <p:nvPr/>
          </p:nvSpPr>
          <p:spPr bwMode="auto">
            <a:xfrm>
              <a:off x="2727869" y="2175858"/>
              <a:ext cx="313854" cy="313854"/>
            </a:xfrm>
            <a:prstGeom prst="ellipse">
              <a:avLst/>
            </a:prstGeom>
            <a:solidFill>
              <a:srgbClr val="0078D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rPr>
                <a:t>02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C90434A-1694-901D-1C2F-D0A49ED77691}"/>
                </a:ext>
              </a:extLst>
            </p:cNvPr>
            <p:cNvSpPr/>
            <p:nvPr/>
          </p:nvSpPr>
          <p:spPr bwMode="auto">
            <a:xfrm>
              <a:off x="2396457" y="2175858"/>
              <a:ext cx="313854" cy="313854"/>
            </a:xfrm>
            <a:prstGeom prst="ellipse">
              <a:avLst/>
            </a:prstGeom>
            <a:solidFill>
              <a:srgbClr val="005A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rPr>
                <a:t>01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67C166F-483C-61E6-2D9D-1694BA27A37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 bwMode="auto">
            <a:xfrm>
              <a:off x="2570942" y="2470024"/>
              <a:ext cx="313854" cy="313854"/>
            </a:xfrm>
            <a:prstGeom prst="ellipse">
              <a:avLst/>
            </a:prstGeom>
            <a:solidFill>
              <a:srgbClr val="8C827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rPr>
                <a:t>03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8BD0F16E-AF4E-D750-5126-03B5B24F5D86}"/>
                </a:ext>
              </a:extLst>
            </p:cNvPr>
            <p:cNvSpPr/>
            <p:nvPr/>
          </p:nvSpPr>
          <p:spPr bwMode="auto">
            <a:xfrm>
              <a:off x="1580129" y="5209630"/>
              <a:ext cx="313854" cy="313854"/>
            </a:xfrm>
            <a:prstGeom prst="ellipse">
              <a:avLst/>
            </a:prstGeom>
            <a:solidFill>
              <a:srgbClr val="005A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rPr>
                <a:t>05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50841F5-9E34-4FF3-8B67-2C5BDAE12015}"/>
                </a:ext>
              </a:extLst>
            </p:cNvPr>
            <p:cNvSpPr/>
            <p:nvPr/>
          </p:nvSpPr>
          <p:spPr bwMode="auto">
            <a:xfrm>
              <a:off x="2968246" y="3348904"/>
              <a:ext cx="313854" cy="313854"/>
            </a:xfrm>
            <a:prstGeom prst="ellipse">
              <a:avLst/>
            </a:prstGeom>
            <a:solidFill>
              <a:srgbClr val="0078D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3599672"/>
      </p:ext>
    </p:extLst>
  </p:cSld>
  <p:clrMapOvr>
    <a:masterClrMapping/>
  </p:clrMapOvr>
  <p:transition>
    <p:fade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85150E-D07F-53AB-286C-0A1E499860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E3D3AEA3-48AD-3677-3033-3215A3E784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5225467"/>
            <a:ext cx="3057247" cy="131547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638EAFFF-E9C1-1AC4-F59D-FEAED5894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6081776"/>
            <a:ext cx="1369774" cy="347670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Internal audit and compliance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0ACEA8B0-09AA-A61E-C69B-D26639D89F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6071798"/>
            <a:ext cx="1369774" cy="35764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Procurement Team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B5C64B30-36DF-7A30-8CA0-9E582CE904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647282"/>
            <a:ext cx="1369774" cy="38677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9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Medium"/>
              </a:rPr>
              <a:t>Finance operations team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ea typeface="+mn-ea"/>
              <a:cs typeface="Segoe Sans Display" pitchFamily="2" charset="0"/>
              <a:sym typeface="DM Sans Medium"/>
            </a:endParaRP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663C6D3C-706E-23E1-7343-7DAE4FD428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647282"/>
            <a:ext cx="1369774" cy="38677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Accounts payable Team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4A9A061C-AADD-64CF-4C0E-A2D0F539A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High volumes of invoices cause delayed payments, excessive manual effort, inefficiencies, and compliance risks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6D862678-489F-EA11-6CB3-4B4C602336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65ABA912-8371-6D61-64CF-AD72D81044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handling of large numbers of invoices with varying terms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Inconsistent 4-way matching </a:t>
            </a:r>
            <a:r>
              <a:rPr lang="en-US" sz="1050">
                <a:latin typeface="Segoe Sans Display" pitchFamily="2" charset="0"/>
                <a:cs typeface="Segoe Sans Display" pitchFamily="2" charset="0"/>
              </a:rPr>
              <a:t>difficulties in matching PO, invoice, receipt, and goods/services manually 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creates payment errors and compliance issues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A lack of a streamlined process for handling mismatched invoices increases processing time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Challenges checking on duplicate payments because of manual checks and multiple sources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C11502F1-3B1D-DC44-9950-9F9209CCEF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B578AEAF-6D3D-7B66-5F28-B6C5805C18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848736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Extracts structured and unstructured data from ERP Systems, Account, Payable System, Email attachment etc.. 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3C0130F4-5D70-890C-496C-FA8B8E201F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187285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Provides a concise invoice summary, highlighting key details, anomalies, and compliance risks.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EFD7E35-DB9A-8C8D-9D5F-121D63CE11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12835D8-5177-9E50-E43D-4E9B2A0C17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7326EB16-0718-4248-26D6-5D929ACBC2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3418019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36E43D8A-5860-C4E2-A5FB-04A5E1CCF5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10182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Matches invoice with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PO, invoice, receipt, and goods/services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, &amp; flags inconsistencies, errors &amp; </a:t>
            </a: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duplicate payments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182EAD79-DAB0-5A08-E555-757286B97E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C815B796-CDC2-3F4F-9D30-A9E10AEA425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Invoice Exception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9A4A5E7-7480-C274-A729-901DCE12EBDD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detect and resolve invoice exceptions using AI-driven validation, matching, and correction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42A6D0FB-C4A9-A39D-B23F-A6AA584565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AI Agent drives invoice processing with automated validation, matching, error resolution, and compliance checks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9DC06E5C-0C47-8DDC-B175-6D9C47001D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E52A311-CCF9-B6A2-EAA8-3E000C00A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Invoice Processing Time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Faster processing through orchestrated data extraction, validation, and matching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21B98CB6-5251-1B15-B706-D3576ACEB1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2BEF5DF5-022E-6912-F0B0-AB699E4B85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10432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Exception Handling Efficiency 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Quick resolution of invoice discrepancies with automated exception management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57AC6DC8-11D6-35B2-4CD4-38C794843C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94639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423838D6-E1B7-6978-8913-E1318704D9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39160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Workflow Optimization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Streamlined end-to-end invoice approvals based on predefined business rules and hierarchy.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D8AB1480-6B81-2795-B2C7-15AE9ADE68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52756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B443FF10-FACB-A45F-9228-FEF5CEF1C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15824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Follows up with the Engagement Manager for additional inputs if discrepancies persist like vendor clarification and policy checks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82" name="Rounded Rectangle 81">
            <a:extLst>
              <a:ext uri="{FF2B5EF4-FFF2-40B4-BE49-F238E27FC236}">
                <a16:creationId xmlns:a16="http://schemas.microsoft.com/office/drawing/2014/main" id="{DEF6D97B-B7E1-63D3-0C40-7828E30A5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966636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Duplicate payments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With Transaction Matching, Pattern recognition, Anomaly detection, Real-Time Flagging  and suggested corrective actions.</a:t>
            </a:r>
          </a:p>
        </p:txBody>
      </p:sp>
      <p:sp>
        <p:nvSpPr>
          <p:cNvPr id="83" name="Arrow: Up 56">
            <a:extLst>
              <a:ext uri="{FF2B5EF4-FFF2-40B4-BE49-F238E27FC236}">
                <a16:creationId xmlns:a16="http://schemas.microsoft.com/office/drawing/2014/main" id="{AF09B4A4-BDC0-0663-7529-8B452B8EDC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410259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Rounded Rectangle 83">
            <a:extLst>
              <a:ext uri="{FF2B5EF4-FFF2-40B4-BE49-F238E27FC236}">
                <a16:creationId xmlns:a16="http://schemas.microsoft.com/office/drawing/2014/main" id="{EBBDF1E9-7E32-BFC0-8DA2-B91673FDF0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4546739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Payment Accuracy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Identified missing or incorrect information before submission, variance thresholds and business rules are applied in real-time</a:t>
            </a:r>
          </a:p>
        </p:txBody>
      </p:sp>
      <p:sp>
        <p:nvSpPr>
          <p:cNvPr id="85" name="Arrow: Up 56">
            <a:extLst>
              <a:ext uri="{FF2B5EF4-FFF2-40B4-BE49-F238E27FC236}">
                <a16:creationId xmlns:a16="http://schemas.microsoft.com/office/drawing/2014/main" id="{4F9567A6-29DE-E36D-8BA0-D861A5D4AF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682699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863799"/>
      </p:ext>
    </p:extLst>
  </p:cSld>
  <p:clrMapOvr>
    <a:masterClrMapping/>
  </p:clrMapOvr>
  <p:transition>
    <p:fade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867181-65BC-D381-C84E-336D79614A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2D3D5846-DBDA-5194-2B18-81963FD692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49E74564-7F41-98DC-4E02-DA2F1C5CD2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CDFFAF8-5976-2F89-1942-899B430B4C7D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Invoice Exception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7B680AF4-6AD6-191B-8A79-D2BA95F8F3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5E664078-0E0E-6A51-3F32-1E731A2999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A7CF96B-EC25-181C-ABA1-23947362F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61EBD90D-5BF9-76DB-C35F-275DA63F1D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DB8863-2F6B-CB2B-8EA6-63EB54B55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6EE7937-9B28-9FA6-00FD-FF778324AC65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4C9CBE04-CDF1-A07B-6D42-EAB04BB90B54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BA979B7-C720-0E06-613E-8C803FE4D8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B87393F-4788-176E-2CDC-6E781C84B46D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9C9EDA65-1200-3E0B-D98F-EA6FED6B22BA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0DF60AC-87B1-9F77-43BB-0AA0545BD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DA4D3E8-568E-F7DB-E023-E3E444801177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3E6C3C14-909B-3AE0-5FE8-A8804680719B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C64518A0-E297-2A17-6880-74B62648A5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F1FD05E3-DAFF-70E1-F813-55579AC5A7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Finance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D091D3EF-5073-4DFC-A113-114A534460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27BAAE0-901D-EC3F-EEE9-DE594130DD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1888843"/>
              </p:ext>
            </p:extLst>
          </p:nvPr>
        </p:nvGraphicFramePr>
        <p:xfrm>
          <a:off x="316788" y="1608472"/>
          <a:ext cx="1907446" cy="37597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detect and resolve invoice exceptions using AI-driven validation, matching, and correction.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4B3600B5-03D0-9554-7D2C-613BFB71F0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Match PO &amp; Receipts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BE4FD5EB-ED17-EFD6-EA15-1BB09F3C46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Matches invoice with PO, invoice, receipt, and goods/services.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C4317C21-B6CF-786C-4BDD-1AF3CD0637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Workflow Optimization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173273F-C77D-5E5F-67D9-FE98D2BB26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Duplicate Payments 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61B9C1E-58A6-6702-E319-015993F67F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061013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E1B9294D-F792-470F-1625-1F7145E764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Extract Data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5041FA3D-1292-EDA3-BDDF-B9398F648C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Extracts structured and unstructured data from ERP Systems, Account, Payable System, Email attachment etc.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29451EA-8356-0135-0F7B-BFCECC767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26427"/>
            <a:ext cx="2199820" cy="60016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Accounts Payable System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Email (Outlook)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6B1BB8AD-0961-814C-5D4B-B787988C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2265AF26-133E-CE9D-32F3-6AFA2899F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Detect Discrepancies &amp; Duplicate Payments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4EB54FFF-1F72-96BC-D9C3-FFDDABCBD8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The matched invoices are validated against internal rules and policies. Agent flags mismatches, duplicates, and overbilling.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FDFE71D7-E28D-E335-D572-82B8081338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Match Invoice &amp; Analyze Risk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7D6E424F-55C7-A79B-42EE-58BA89A42F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 concise invoice summary, highlighting key details, anomalies, and compliance risks.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82457733-8CA6-3399-3FC7-D014B39AAD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C3EB3E5-C651-C6E0-B5B1-2E181F03BC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 System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BE75D81E-78E1-E4F1-EF33-B3D01286CE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112ABE04-6CF7-E3F2-11D1-889A067EE9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9EFB1B8-B638-E2AC-6193-A15E9F382C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(payment history)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Rules/Policies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D3A74B8F-DFB3-8900-368C-6D26F85685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68637A90-BDBB-AD2B-B0BD-A9CD2A0EEC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DEA08A3-061F-ADAB-9598-9A062B3D2C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03798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Contract Repositories (SharePoint)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(invoice logs)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D2C18F9-342B-FC60-2BC6-2103E8681B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8CA34418-1EAB-4608-A97B-D025EFABDA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Suggest Corrective Actions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48ABB2F1-8732-A596-C760-2A93E1D1EE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Agent recommends actions (approve, dispute, escalate). 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DAAA773C-C125-3AF6-886A-4C455334A6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Flag Discrepancies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073AB7A0-F8B9-239E-2008-88CD304D59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Follows up with the Engagement Manager for additional inputs if discrepancies persist (e.g. vendor clarification, policy checks).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E19D5BBE-E7C4-CCC7-CBE2-9E6B3FCF51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7ECDC40-DB61-D5D1-BC95-89A8D03B96EB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4F6B307E-785D-63B2-687F-93FF41D984C4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41BD34A9-CB9E-9190-33F3-28B5C7F3B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03D8F93-8D63-1C51-50F4-B8D5190243B1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BF543BD4-DF67-9B93-DF1F-6B681C12F207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043F723A-9CF7-12CC-62B0-E03D727BD3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5E55A06-0888-25B4-5343-5C7A6F7738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C40FC806-3601-0E3D-0715-CA29A1AED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0378938E-936E-B165-993A-20873F9496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715F923-4018-9493-5925-BD4FEB3EB1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ERP System (Historical Resolution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 (Policy Library)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AEA6C57B-2D16-253E-E96B-F97E9FD52F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94FA936-F26B-D36D-01BA-6761AB70DB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Payment Accuracy 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1C477DD-4249-90A9-D0D4-9DA8C7846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079579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Invoice Processing Time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C72B3E6C-BD61-079B-586D-CA574534AF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366350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Exception Handling Efficiency 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4B75B7B1-BD99-8EC7-28C9-E793DA03AD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Pulls invoice data from multiple systems to ensure a complete picture for validation.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E5AF17A6-8A31-E9C8-FA54-4048850F60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Connects invoices with POs and receipts to verify goods and services were received.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A034E79A-CF0B-448B-0E40-8C0A250480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overpayments, policy violations, and duplicates to prevent costly errors.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D2400620-7482-E1E8-E67B-DEC72453EE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Recommends the right next steps (approve, dispute, or escalate) based on company policy.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452F16E-A188-ACC1-BAC5-981A90CD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Surfaces unresolved issues for manual follow-up or vendor clarification.</a:t>
            </a:r>
          </a:p>
        </p:txBody>
      </p:sp>
      <p:sp>
        <p:nvSpPr>
          <p:cNvPr id="33" name="Text Placeholder 11">
            <a:extLst>
              <a:ext uri="{FF2B5EF4-FFF2-40B4-BE49-F238E27FC236}">
                <a16:creationId xmlns:a16="http://schemas.microsoft.com/office/drawing/2014/main" id="{F2ECDE6F-A54D-DE4A-4CF6-21E50AAF23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Summarizes invoice risk factors, exposing anomalies and compliance issues.</a:t>
            </a:r>
          </a:p>
        </p:txBody>
      </p:sp>
    </p:spTree>
    <p:extLst>
      <p:ext uri="{BB962C8B-B14F-4D97-AF65-F5344CB8AC3E}">
        <p14:creationId xmlns:p14="http://schemas.microsoft.com/office/powerpoint/2010/main" val="3540487614"/>
      </p:ext>
    </p:extLst>
  </p:cSld>
  <p:clrMapOvr>
    <a:masterClrMapping/>
  </p:clrMapOvr>
  <p:transition>
    <p:fade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50EC82-62BD-033D-3B2E-260A2D310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430BFE5-958C-9422-9FA9-C7FCDA451C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71922F75-A7D1-E672-B64C-A5A6003343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E68E3EE6-0A34-33D6-1F13-4BBA5BD439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B4ED531F-23B7-605C-F983-6C1F6C4F13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032AE62-1ABE-A759-A442-FD8980A3AD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DFA19904-B2E9-36BA-C62E-0CF6D18CBF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09016E5D-87F6-CCD7-1FCA-B7B159A3B2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C1BAD326-8840-2593-B9B5-B372601F0F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8A21F2E5-2334-07D1-0F9B-98F39B2DAC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5F5AEDEF-5AC3-706E-5CA5-6E778160FB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E0960BD4-E4C3-5E60-134F-74E220AD2A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9117D089-E4A0-ED61-91C4-578ABCE5D1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141866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Needs integration with PO records, and invoice systems (ERP)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Needs anomaly detection and fraud models with customizable risk thresholds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Regulatory and internal compliance rules should be embedded into validation layer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Payment and transaction data (CSV, JSON, ERP APIs)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Invoice and PO records (XLSX, CSV, DOCX)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Any compliance documentation and (optional) scoring criteria (DOCX, YAML)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F28E732-16CD-4CBE-EE73-224A81A884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27764CE-9905-22C2-CFC7-13BBC3A858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B312662-04AA-135E-1E27-D624906DA8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1A4060AF-D43E-05E3-9F65-036774D468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CFF1A98-8DA7-D2EB-D4ED-556418F7CE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CF5C07EF-52F4-4EF3-C260-902291D44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D98F625-2ED1-7119-637B-1366B7689A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3F8F716E-16B3-7AFC-5039-20AE124C52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6B0722CD-AEA1-2534-F7EE-B85C3ED8DA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099609B-8BBE-9394-2DB8-2EB4B58AE3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C5C6A8F-CF07-9D46-6227-138F7258FF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CE2BD7E-D1DB-30A5-FBEA-1C0C9A36B1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B47F142-F45D-BD01-58AB-2A013C8BF3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3F1506B-D1C2-31BA-9A3A-71BF96DF4E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C59B6C6B-5486-9816-3364-EDF53906C9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62E3CA1E-0679-B206-F651-E71AD3845B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FA6D1835-50EB-CC4A-AE9C-4DA4BC622D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7EDA4C86-0CC9-E638-F071-8FC2F21B40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5BEC1434-869D-5691-B0E5-D173990492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C229591B-CAEC-B5BF-056E-0F8B578C9C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E7397698-E3AE-E30D-9699-5BB3EC8F8F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28922EDD-D0E3-31B0-46CA-6CEE41DE45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BE619431-B76B-FC08-11F7-E3892C6587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5F393DD2-8BC9-5B93-673A-1DF763D9F9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3E2D51C0-0DCD-4FEB-2C83-5FE85FEE2D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A79D2A11-29A8-3F08-3315-F104DD81CF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7C28B88-8034-A2E0-FF09-5C6826324F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5C86218C-DC09-9971-05A8-F7D6506939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A4B1AF2E-3988-0D4E-7FE5-1FFF7092CB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F8DBE340-AEB6-2087-2FCD-3EF26F08078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Invoice Exception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7AF70C6-4944-752D-42F4-5D67328B4EEE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detect and resolve invoice exceptions using AI-driven validation, matching, and correction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C50E0C56-9D12-8BC2-548B-D10BC2567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36E5034D-CE3D-3F3C-0466-4D53DD9065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372B9C44-0445-9BCA-FFDE-467F8F8876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9B9341D1-7632-86BD-AA55-6685636EE0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CB52944D-27DB-E595-5829-6CACFC9A17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4C2A8D19-1D9D-9D8F-4817-738F84645B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2DFB9EA3-BA2F-ABDA-7E31-1E4745CC9B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166F4CF3-6A11-D650-183E-D2D1352701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F4B8A176-D75C-7483-300F-9009F56C15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DD582B35-E311-639A-C046-C5422E6378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5BBE6B01-768C-8CA0-A4D8-04DDF9FA6C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857078F6-A1F7-97CB-20BD-F159837D8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1618CA07-8431-4375-6BD7-D854E7F74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AED886A5-8150-D5D7-7617-7109C484FC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Finance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B943DE5C-4A35-402E-4B9C-350D8E00E4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14740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D13B5346-47CE-7425-CF22-1ECF1A6301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88495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13C3413-0625-4D1C-3689-4F9F3DF0C4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127028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8EB9973-4D36-EF19-933D-4F5D27C90C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4908307"/>
            <a:ext cx="2298101" cy="77970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Document Verification Agent</a:t>
            </a:r>
          </a:p>
          <a:p>
            <a:r>
              <a:rPr lang="en-US"/>
              <a:t>Invoice Validation Agent,</a:t>
            </a:r>
          </a:p>
          <a:p>
            <a:r>
              <a:rPr lang="en-US"/>
              <a:t>Transaction Matching Agent</a:t>
            </a:r>
          </a:p>
          <a:p>
            <a:r>
              <a:rPr lang="en-US"/>
              <a:t>Exception Handling Agent</a:t>
            </a:r>
          </a:p>
          <a:p>
            <a:r>
              <a:rPr lang="en-US"/>
              <a:t>Approval Workflow Agent 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112E0425-9EE6-490C-473E-EED0F6EE23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1"/>
            <a:ext cx="3705033" cy="71161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Integration with ERP systems, PO/invoice records, and transaction data sources for validation and reconciliation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Defined finance and compliance workflows for exception handling, anomaly scoring, and resolution escalation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29CB3AF6-E5EC-391F-12A0-EBBF9A68A1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FF913ADC-586A-5DF2-499C-1145C3C6F4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68B25D6E-9C56-5D8B-BC7F-5BD4B244F2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5B7C4487-5E0F-6EFE-DD39-A78A4EC0F3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Smart Reconcile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Data such as inconsistencies, duplicate payments, mismatches between PO and              invoice details)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118A9F4A-77C6-B521-5AE1-4EF795204C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2"/>
            <a:ext cx="1439290" cy="42586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Invoice Insight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(Concise summaries, key details, anomalies, and compliance risks, following up with the      Engagement Manager)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BF098ED4-F778-5E99-A62B-074B0EEB9E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5949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(Based on provided logic, validates data gathered  and insights generated, finally generate report)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EC12BC58-ED3E-62D2-C4B4-CCBC579FBE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045FA2F6-B8EE-58D1-BE1A-5F10F014ED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6506D31-6451-5F4F-6ECE-727A744E5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136FD0FA-3E3F-2B71-2210-D6C27B62C2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226696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Resolution Provider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(Suggest actionable insights to the dev team based on the validation report)</a:t>
            </a:r>
          </a:p>
        </p:txBody>
      </p:sp>
    </p:spTree>
    <p:extLst>
      <p:ext uri="{BB962C8B-B14F-4D97-AF65-F5344CB8AC3E}">
        <p14:creationId xmlns:p14="http://schemas.microsoft.com/office/powerpoint/2010/main" val="3162022316"/>
      </p:ext>
    </p:extLst>
  </p:cSld>
  <p:clrMapOvr>
    <a:masterClrMapping/>
  </p:clrMapOvr>
  <p:transition>
    <p:fade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7CADDF-A40C-7756-D8A6-0EA0FE2032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35095D2E-9D05-853B-2DEE-9E10DF546D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5898DB53-BB57-E3E9-E65E-DCFCB766B0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Finance controllers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C1B77766-4460-01D0-AC6B-59610C1947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875258"/>
            <a:ext cx="1369774" cy="48831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Auditors &amp; compliance teams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4AF75722-B2B9-90B2-A780-43BD40D011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Finance operations team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E13EDB67-C309-751A-F24E-A47EC1F57B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Accounts payable &amp; accounts receivable Team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9790F8D0-6DBA-633D-610B-13DEC3609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Financial close inefficiencies and compliance risks are caused by manual, delayed, and error-prone reconciliation of balance sheet items</a:t>
            </a:r>
            <a:endParaRPr lang="en-US" altLang="en-US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42421178-2690-A84D-26A5-00001AB43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357C5E7F-7C12-FD6A-4383-9DA653CBEC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Data discrepancies due to manual/semi-manual identification  of variances across multiple ledgers, bank statements, and IC accounts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Delayed month-end close due to time consumed in investigating and resolving mismatches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reconciliation efforts cause high operational costs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Unresolved discrepancies lead to regulatory issues, financial misstatements, and compliance</a:t>
            </a: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CDAF2209-E424-6FFA-F937-744260D7F9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A9D6C0E7-2108-041E-5774-871912B960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1120119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Automatically pulls financial data from multiple sources, matches records across ledgers and entities, and detects missing transactions, unrecorded entries, and          currency mismatches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73FBE253-C938-7963-51CA-2BC1781381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457981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Finds the root cause of issues, suggests fixes, and prepares journal entries with data and explanations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0735B6B-8524-74C4-71F8-59C4498CE5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38AA07C-58EA-7192-FB46-88F0C97A3B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F04E3079-145C-0FAD-163B-237633F312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6EF53CD8-8B02-D4FF-12A8-37AC33FDCE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481221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Continuously tracks financial records, spots trends and patterns, and sends timely alerts for any anomalies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DBAEB5F4-A633-E094-E370-892AD46ACF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76E7E69A-B836-9CB1-F884-2D8D76129C6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Balance Sheet Reconciliation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184FDE-D63C-2277-6F55-F8BE94F50A6B}"/>
              </a:ext>
            </a:extLst>
          </p:cNvPr>
          <p:cNvSpPr txBox="1"/>
          <p:nvPr/>
        </p:nvSpPr>
        <p:spPr>
          <a:xfrm>
            <a:off x="695994" y="1098881"/>
            <a:ext cx="7752203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Ensure accurate balance sheets by detecting variances and automating corrections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BE8CAA29-663C-F881-AEDD-2C91AFB834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AI-Agent analyzes transaction patterns and discrepancies to streamline the entire process, automating reconciliation, real-time mismatch detection, and corrective actions recommendations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298AC445-4E96-CEA5-F9D9-43890BF96D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7B0779D3-EDBE-15C1-B9A3-C32DD08678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Faster Financial Close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Continuous matching transactions, and recommending the corrections real time with backups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9A2D04B9-C628-CACC-BBC4-1835FD47BD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2D9495CE-E9CC-EA60-19C5-7E469BB3C4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10432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Improve Ops  Efficiency 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Overall review time reduction with reduction in manual efforts 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36970535-0F42-100B-94FF-9BCB97EA44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94639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7CADC437-1AAC-7353-C29F-AB420A46C5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39160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Error Reduction 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Flags inconsistencies and suggests corrections to minimize rework and missed discrepancies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1A4DB00A-83DE-C81F-DF29-D971BAB51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52756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C74EF417-9C70-B6EC-50F0-55AB2AD25A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434741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Tracks reconciliation status and routes unresolved issues for review</a:t>
            </a:r>
          </a:p>
        </p:txBody>
      </p:sp>
      <p:sp>
        <p:nvSpPr>
          <p:cNvPr id="82" name="Rounded Rectangle 81">
            <a:extLst>
              <a:ext uri="{FF2B5EF4-FFF2-40B4-BE49-F238E27FC236}">
                <a16:creationId xmlns:a16="http://schemas.microsoft.com/office/drawing/2014/main" id="{A1A4439A-9BC2-5D51-17CE-53968C793B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966636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Regulatory Compliance 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Accurate variance detection, full reconciliation, and exception handling to flag and review non-compliant transactions per audit standards</a:t>
            </a:r>
          </a:p>
        </p:txBody>
      </p:sp>
      <p:sp>
        <p:nvSpPr>
          <p:cNvPr id="83" name="Arrow: Up 56">
            <a:extLst>
              <a:ext uri="{FF2B5EF4-FFF2-40B4-BE49-F238E27FC236}">
                <a16:creationId xmlns:a16="http://schemas.microsoft.com/office/drawing/2014/main" id="{D0458D46-48F7-FB7B-5959-8401A2BBF5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410259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85511"/>
      </p:ext>
    </p:extLst>
  </p:cSld>
  <p:clrMapOvr>
    <a:masterClrMapping/>
  </p:clrMapOvr>
  <p:transition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A61CE-88D4-DF8F-6DBA-5AD683DE04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6B75DF9C-0D1A-1B93-50AB-1679316CFFE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6" y="444756"/>
            <a:ext cx="3563488" cy="98488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1218712">
              <a:spcBef>
                <a:spcPts val="0"/>
              </a:spcBef>
              <a:buClr>
                <a:srgbClr val="000000"/>
              </a:buClr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cs typeface="Segoe Sans Display Semibold"/>
                <a:sym typeface="Helvetica Neue"/>
              </a:rPr>
              <a:t>How to </a:t>
            </a: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u</a:t>
            </a: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cs typeface="Segoe Sans Display Semibold"/>
                <a:sym typeface="Helvetica Neue"/>
              </a:rPr>
              <a:t>se </a:t>
            </a:r>
            <a:r>
              <a:rPr lang="en-US" sz="3200" b="1" kern="0" spc="0">
                <a:ln>
                  <a:noFill/>
                </a:ln>
                <a:solidFill>
                  <a:srgbClr val="000000"/>
                </a:solidFill>
                <a:latin typeface="Segoe Sans Display Semibold"/>
                <a:cs typeface="Segoe Sans Display Semibold"/>
              </a:rPr>
              <a:t>the </a:t>
            </a: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  <a:cs typeface="Segoe Sans Display Semibold"/>
              </a:rPr>
              <a:t>baseball cards</a:t>
            </a:r>
            <a:endParaRPr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cs typeface="Segoe Sans Display Semibold" pitchFamily="2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24C0BFA-3600-5E5C-BA45-88629D9D440D}"/>
              </a:ext>
            </a:extLst>
          </p:cNvPr>
          <p:cNvSpPr txBox="1"/>
          <p:nvPr/>
        </p:nvSpPr>
        <p:spPr>
          <a:xfrm>
            <a:off x="695995" y="1631317"/>
            <a:ext cx="3936812" cy="523220"/>
          </a:xfrm>
          <a:prstGeom prst="rect">
            <a:avLst/>
          </a:prstGeom>
          <a:noFill/>
        </p:spPr>
        <p:txBody>
          <a:bodyPr wrap="square" lIns="0" tIns="45720" rIns="91440" bIns="45720" rtlCol="0" anchor="t">
            <a:spAutoFit/>
          </a:bodyPr>
          <a:lstStyle>
            <a:defPPr>
              <a:defRPr lang="en-US"/>
            </a:defPPr>
            <a:lvl1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 dirty="0">
                <a:latin typeface="Segoe Sans Display Semibold"/>
                <a:cs typeface="Segoe Sans Display Semibold"/>
                <a:sym typeface="Arial"/>
              </a:rPr>
              <a:t>These baseball cards serve as </a:t>
            </a:r>
            <a:r>
              <a:rPr lang="en-US">
                <a:latin typeface="Segoe Sans Display Semibold"/>
                <a:cs typeface="Segoe Sans Display Semibold"/>
                <a:sym typeface="Arial"/>
              </a:rPr>
              <a:t>step-by-step recipes to </a:t>
            </a:r>
            <a:r>
              <a:rPr lang="en-US" dirty="0">
                <a:latin typeface="Segoe Sans Display Semibold"/>
                <a:cs typeface="Segoe Sans Display Semibold"/>
                <a:sym typeface="Arial"/>
              </a:rPr>
              <a:t>streamline agent build and adoption.</a:t>
            </a:r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A3FF0B33-5E3E-409A-D18F-216962141F4E}"/>
              </a:ext>
            </a:extLst>
          </p:cNvPr>
          <p:cNvSpPr txBox="1">
            <a:spLocks/>
          </p:cNvSpPr>
          <p:nvPr/>
        </p:nvSpPr>
        <p:spPr>
          <a:xfrm>
            <a:off x="695994" y="2425437"/>
            <a:ext cx="3922061" cy="3859999"/>
          </a:xfrm>
          <a:prstGeom prst="rect">
            <a:avLst/>
          </a:prstGeom>
        </p:spPr>
        <p:txBody>
          <a:bodyPr lIns="0"/>
          <a:lstStyle>
            <a:lvl1pPr marL="2286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8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2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</a:rPr>
              <a:t>Overview Card 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Business process transition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Pain points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Key users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Value + KPI descriptions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endParaRPr lang="en-US" sz="1200" kern="0">
              <a:solidFill>
                <a:srgbClr val="000000"/>
              </a:solidFill>
              <a:latin typeface="Graphik Light"/>
              <a:sym typeface="Arial"/>
            </a:endParaRPr>
          </a:p>
          <a:p>
            <a:pPr marL="0" indent="0">
              <a:buNone/>
            </a:pPr>
            <a:r>
              <a:rPr lang="en-US" sz="12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</a:rPr>
              <a:t>Functional Card 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Agent summary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Process map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KPIs impacted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Value benefit</a:t>
            </a:r>
          </a:p>
          <a:p>
            <a:pPr marL="285750" indent="-285750" defTabSz="1219170"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endParaRPr lang="en-US" sz="1200" kern="0">
              <a:solidFill>
                <a:srgbClr val="000000"/>
              </a:solidFill>
              <a:latin typeface="Graphik Light"/>
              <a:sym typeface="Arial"/>
            </a:endParaRPr>
          </a:p>
          <a:p>
            <a:pPr marL="0" indent="0">
              <a:buNone/>
            </a:pPr>
            <a:r>
              <a:rPr lang="en-US" sz="12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</a:rPr>
              <a:t>Architecture Card </a:t>
            </a:r>
          </a:p>
          <a:p>
            <a:pPr marL="285750" lvl="0" indent="-285750" defTabSz="1219170">
              <a:spcBef>
                <a:spcPts val="288"/>
              </a:spcBef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Reference architecture</a:t>
            </a:r>
          </a:p>
          <a:p>
            <a:pPr marL="285750" lvl="0" indent="-285750" defTabSz="1219170">
              <a:spcBef>
                <a:spcPts val="288"/>
              </a:spcBef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Technical considerations</a:t>
            </a:r>
          </a:p>
          <a:p>
            <a:pPr marL="285750" lvl="0" indent="-285750" defTabSz="1219170">
              <a:spcBef>
                <a:spcPts val="288"/>
              </a:spcBef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Inputs needed</a:t>
            </a:r>
          </a:p>
          <a:p>
            <a:pPr marL="285750" lvl="0" indent="-285750" defTabSz="1219170">
              <a:spcBef>
                <a:spcPts val="288"/>
              </a:spcBef>
              <a:buClr>
                <a:srgbClr val="000000"/>
              </a:buClr>
              <a:buSzPts val="800"/>
              <a:buFont typeface="Arial" panose="020B0604020202020204" pitchFamily="34" charset="0"/>
              <a:buChar char="•"/>
              <a:defRPr/>
            </a:pPr>
            <a:r>
              <a:rPr lang="en-US" sz="1200" kern="0">
                <a:solidFill>
                  <a:srgbClr val="000000"/>
                </a:solidFill>
                <a:sym typeface="Arial"/>
              </a:rPr>
              <a:t>Agent-to-agent workflow</a:t>
            </a:r>
          </a:p>
        </p:txBody>
      </p:sp>
      <p:sp>
        <p:nvSpPr>
          <p:cNvPr id="38" name="Google Shape;498;p32">
            <a:extLst>
              <a:ext uri="{FF2B5EF4-FFF2-40B4-BE49-F238E27FC236}">
                <a16:creationId xmlns:a16="http://schemas.microsoft.com/office/drawing/2014/main" id="{B9539810-A152-8039-5B89-40B84A73CC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30467" y="0"/>
            <a:ext cx="6661533" cy="6858000"/>
          </a:xfrm>
          <a:prstGeom prst="roundRect">
            <a:avLst>
              <a:gd name="adj" fmla="val 0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ea typeface="DM Sans 14pt Light"/>
              <a:cs typeface="Segoe Sans Display" pitchFamily="2" charset="0"/>
              <a:sym typeface="DM Sans Ligh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2AAC6E9-D0AD-5F9D-7AAC-BF4B217CC8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096000" y="268764"/>
            <a:ext cx="5180085" cy="6358828"/>
            <a:chOff x="6315920" y="234039"/>
            <a:chExt cx="5180085" cy="6358828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54C913C-417B-F439-8F57-E7528ED47F0D}"/>
                </a:ext>
              </a:extLst>
            </p:cNvPr>
            <p:cNvSpPr txBox="1"/>
            <p:nvPr/>
          </p:nvSpPr>
          <p:spPr>
            <a:xfrm>
              <a:off x="6315920" y="234039"/>
              <a:ext cx="1547294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indent="0" algn="r">
                <a:buNone/>
              </a:pPr>
              <a:r>
                <a:rPr lang="en-US" sz="1400" b="1">
                  <a:solidFill>
                    <a:srgbClr val="0078D4"/>
                  </a:solidFill>
                  <a:latin typeface="Segoe Sans Display Semibold" pitchFamily="2" charset="0"/>
                  <a:cs typeface="Segoe Sans Display Semibold" pitchFamily="2" charset="0"/>
                </a:rPr>
                <a:t>Overview Card 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1B16002-A01F-317A-F67A-155D2CFFD81C}"/>
                </a:ext>
              </a:extLst>
            </p:cNvPr>
            <p:cNvSpPr txBox="1"/>
            <p:nvPr/>
          </p:nvSpPr>
          <p:spPr>
            <a:xfrm>
              <a:off x="6315920" y="2460671"/>
              <a:ext cx="1547294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indent="0" algn="r">
                <a:buNone/>
              </a:pPr>
              <a:r>
                <a:rPr lang="en-US" sz="1400" b="1">
                  <a:solidFill>
                    <a:srgbClr val="0078D4"/>
                  </a:solidFill>
                  <a:latin typeface="Segoe Sans Display Semibold" pitchFamily="2" charset="0"/>
                  <a:cs typeface="Segoe Sans Display Semibold" pitchFamily="2" charset="0"/>
                </a:rPr>
                <a:t>Functional Card 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C363545-342E-147E-9174-71704B1D24EB}"/>
                </a:ext>
              </a:extLst>
            </p:cNvPr>
            <p:cNvSpPr txBox="1"/>
            <p:nvPr/>
          </p:nvSpPr>
          <p:spPr>
            <a:xfrm>
              <a:off x="6315920" y="4687704"/>
              <a:ext cx="1547294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indent="0" algn="r">
                <a:buNone/>
              </a:pPr>
              <a:r>
                <a:rPr lang="en-US" sz="1400" b="1">
                  <a:solidFill>
                    <a:srgbClr val="0078D4"/>
                  </a:solidFill>
                  <a:latin typeface="Segoe Sans Display Semibold" pitchFamily="2" charset="0"/>
                  <a:cs typeface="Segoe Sans Display Semibold" pitchFamily="2" charset="0"/>
                </a:rPr>
                <a:t>Architecture Card </a:t>
              </a: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1830258-6BFE-E450-9346-E99E887F2B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9705" y="234039"/>
              <a:ext cx="3396300" cy="1901928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F01E6DD4-1259-D2D8-F9A2-EF771911B6B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102939" y="2460671"/>
              <a:ext cx="3393066" cy="19083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CA0AA20-4F39-E2E7-9A55-03324A51AEA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9705" y="4687704"/>
              <a:ext cx="3396300" cy="190516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77360151"/>
      </p:ext>
    </p:extLst>
  </p:cSld>
  <p:clrMapOvr>
    <a:masterClrMapping/>
  </p:clrMapOvr>
  <p:transition>
    <p:fade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B3FE8-9F70-B998-D63D-364D69BDB6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FE580F1F-3D4D-9CD9-31F4-93E166FF9B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284B955-B469-802A-60E4-8BE6F485CC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9DED92D2-8FB4-C68E-A085-14329349505F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Balance Sheet Reconciliation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282ED647-02A9-7EEA-28C1-AB3A4BBB8D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F39D4469-2291-85DC-A860-630E3A2ABA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A679224-CB03-264A-3787-89B43BCCEB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67F8B390-76CF-AA20-2018-B2C58CB17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379435A-C901-45C5-7D83-077B4ACE54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B02DCC8-84A0-F162-FD93-E5D1AD0BA305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EF77477F-3BDC-2481-99F7-E5D926F8DB3D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1164838-01EA-E2AD-B0A2-B0FA5A5211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276AD29-C067-2A7C-F20B-A06A4A1D4414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D02F4E1-EDD6-A638-1202-FBAD42717FA6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71F77B8-3D77-280D-D7E1-87548C00C7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9EBA62F-CBEB-7723-38AC-31FF5DD0B551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F75959F9-ABFE-0579-F2D7-B865C5A9F27B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B072E48F-DF21-AF05-0368-AB2418E09A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37819D8-E37C-E663-45B2-204CF2CAED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Finance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C9E702C9-FCF8-AB8C-F37A-D03130490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82F21007-1FDE-8796-3BBD-7C8DC85150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678094"/>
              </p:ext>
            </p:extLst>
          </p:nvPr>
        </p:nvGraphicFramePr>
        <p:xfrm>
          <a:off x="316788" y="1608472"/>
          <a:ext cx="1907446" cy="39527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Ensure accurate balance sheets by detecting variances and automating corrections.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DF408CA4-D54E-5A89-30D8-B4D0C5065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Reconcile Cross System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99F9EAF7-57C6-8CDF-55B9-A4CA4C0895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Aligns transactions across systems and business units to ensure consistency and detect cross-entity discrepancies.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AD60A241-F7E7-8CBC-DDD6-B42E913BC5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4128838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Error Reduction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E26CF16-B491-721F-0733-858350053E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4415609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Regulatory Compliance 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254B8ED-F882-2771-ADCA-DC4B8A02C0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7074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07C481CC-BBC7-5761-7E43-A2F4AD7415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Pull Financial Data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8D6AB11E-7EBF-62BF-C377-AA84986A4F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Automatically pulls financial data from multiple sources.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E62F928-C1CA-40B9-D5AC-DE2AA344CE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608565D9-42F4-F8A6-B4B6-0C9E3470B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779587C5-E8BB-0107-E873-89ABB6C187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Detect Missing Records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8EE48631-2465-6D3C-F5C5-945F4FD71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gaps in transactions, unrecorded entries, and currency mismatches.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F6225419-C597-30C0-EDC2-07F8C01D3B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Analyze Root Cause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425B737F-C792-AE08-EDA7-FE2FA8D4DA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Agent correlates mismatch causes (timing issues, missing entries). Agent recommends adjustment entries to resolve differences and routes to Manager for review.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BEDA8673-A078-0154-3341-7727F6C1C3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9848B06-285B-1A18-2E0A-D2CB3D6A52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540F43A9-0FBE-7074-62C7-C3FDC0FD0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05D28733-6F3D-C360-8348-5976BFE43A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1971C48-1DB8-892D-BE04-4E5680ABF5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E52FFAF9-1D70-CF8D-F803-38BBEDBAD9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5303A7F8-C2EB-DEDD-CA5E-D056CA7EF6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925702D-505C-663D-FF80-FA30FA7F7E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B74B994-7EAA-079E-50B8-FAC5247B13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31BC07E5-1449-80D0-195A-3E2B392BD8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Monitor Continuously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6B6B3DCD-0DC8-82EB-604F-2540FADF2A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Continuously tracks financial records, spots trends and patterns, and sends timely alerts for any anomalies.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05D22AFB-EDA9-81FA-FC40-4F8F1F166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Track Reconciliation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2B745FEF-D287-E620-626B-94003A505F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reconciliation status and routes unresolved issues for review.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C35EFA76-95EC-CC07-E6CF-7BFF86A698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4DA8AB5-769B-7364-3DC3-535A96C985CF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4F25B515-5F37-5E38-3C80-F5C1B27F2BB9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515A000-D896-BC00-E2B3-F96F528F93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9C2C579-0111-79BE-1C29-4BDA2B158548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899268CD-AA4E-B399-3BB5-664949396BE2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EE2FCC71-00B4-3022-D69C-18C29E62D0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B80ECBF-466A-CE73-AC39-27495C6784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4983252"/>
            <a:ext cx="2199820" cy="70788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(Routing Logic)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F60F85A9-62C8-76B6-0DB3-4B713382F3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F6EBDA83-3568-0A30-80FD-AAFC8319A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68EAD29B-BDA5-ED3B-2DB2-A52252AC46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95BF48D1-FCAD-261C-B32A-59D701890C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ACE1E77-2C55-F6F5-48FA-A047A3E808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545923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Faster Financial Close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CFE373A-7A37-0CF0-0CAC-7ADF30E4FA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38326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Improve Ops  Efficiency 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98180335-E227-6154-C329-D7084167B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Automatically gathers data from all relevant systems to begin reconciliation.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1D8F6D58-8D03-2709-A92B-37D80CFE34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Aligns records across entities to catch discrepancies and maintain consistency.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D4DE92DA-AFC3-50DE-6AAF-110BC7BE41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gaps, unrecorded transactions, and mismatches before they impact close.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3C8FF9F3-E3D6-9BEF-D513-957BB2A0A6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an eye on trends and anomalies in real time to prevent downstream errors.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67747FB3-87D5-6FA3-8EFB-35DC81F077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Monitors reconciliation progress and escalates unresolved issues to the right teams.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DC87B752-72AB-A772-6C53-52D7FBA319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Identifies why variances occurred and suggests corrections to resolve them.</a:t>
            </a:r>
          </a:p>
        </p:txBody>
      </p:sp>
    </p:spTree>
    <p:extLst>
      <p:ext uri="{BB962C8B-B14F-4D97-AF65-F5344CB8AC3E}">
        <p14:creationId xmlns:p14="http://schemas.microsoft.com/office/powerpoint/2010/main" val="3379840044"/>
      </p:ext>
    </p:extLst>
  </p:cSld>
  <p:clrMapOvr>
    <a:masterClrMapping/>
  </p:clrMapOvr>
  <p:transition>
    <p:fade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CE3F05-9CC7-E3AE-E976-6D29149AB8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96B9716-CCF0-FC3F-1D3D-C89E9877F6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A47B1D49-84CB-5CF2-E307-B9E5CED19B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74E6D6D2-9122-AF53-0FF2-AE0E5F6694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A060EEA-81B0-1EFF-771F-2001455EC6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A92CBCC-CCDF-2DB8-F6F5-B6570A553D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C1C329C9-FF4F-6DED-C0FF-AE8A16617E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934E04CC-737E-3EBE-CCE5-635722CBF4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C5FFDF04-DC9A-2242-942D-1A7D684858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BAAA1C6-34D0-90C5-E3B5-8A815493B4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8C2DAFF2-75B3-E18A-C6F1-C7CF0C4749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D4A57508-1321-2FE2-24EE-2567243A8A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47D39463-A14E-11F3-F3C7-1A17CFB55D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141866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Core integrations to ERP, Treasury Management Systems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details include General Ledger, Balance Sheet accounts, and intercompany transactions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Ledger and balance sheet entries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Bank and intercompany statements (PDF, CSV)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Month-end checklist and reconciliation policies (DOC, XLSX)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E98965E-30B9-41E0-0FA5-5B099F3EF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6F1E1150-E717-76AE-8AE7-62294FB045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DB1A678-BA7D-101F-82B7-1BD17F5EA9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06F0DBB-A620-BD3F-E686-532ED1D88D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D9CE2FD3-3014-5C3D-700F-FF75F37A0C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B602C1DD-AA8A-8018-8F37-E6CA269C9D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842B221-7A67-668B-905B-D80743735A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1175E142-F9A1-C2A7-CC87-C4D02BED77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E1860BD8-E03A-8362-0154-B51B76D7F9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F2248245-6FBC-832F-B1E8-861C2F956C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2D3A0739-0B3C-CC1F-84D9-7C5F83376E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576770AC-3D83-9B12-6C97-C3C60FBC79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7AE3BF56-FB28-EBEB-F1E0-DC07FACCD6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37020A1A-725F-BD6D-A1BF-B4C8E2F5FE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41E88D91-EA98-0868-AE93-EA5722D0BF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71164509-3B73-119D-1262-E2477F7643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7474783D-236E-5410-090C-3CDEA04E13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30EDC8C6-028A-C2A9-A4BD-566BB263DD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C16BEC8E-2F2E-DF22-045F-A17BDF8FA4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74A6630D-8695-524D-F682-37F116AD5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66846DF2-7E82-0D14-2B49-F0527E8242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4D7F0A1-5366-BAA8-7CD2-3E4B093C1A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7B6FAB19-C0D2-63C5-FB2D-ED475EAFE0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92B7EF50-DE4C-3262-69A5-A8D3874AEB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3C3833B8-068B-9C59-6939-8AB50F41A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1111F9D5-E0D6-C5FF-6C60-40FB863DEA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47C3341-1337-3171-6372-6749AB4650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EE01BC6C-53D1-D1EB-E8DB-D64BDAD5F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4425F94C-33FE-2E1E-E0B4-49B52DE3F4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AED9AA0C-3012-C963-C815-68D01AD5E4F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Balance Sheet Reconciliation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7DBA99A-C894-E1AE-ACBB-B07B2A37A4D5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Ensure accurate balance sheets by detecting variances and automating corrections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9F761097-BD16-913F-5DBF-05BE7EFA26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8EA0B654-A26D-DD83-4666-A0A5940D2E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75C818EF-D15D-E503-391B-27DDBA61AE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A7AB9EDE-BB46-60C4-E5D6-679D56A3E4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5C21E83B-CC38-658B-7D27-1914F75172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B571754-26E0-F9DA-1484-A9FCFA3FD2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23C3946A-BF96-D1C6-088E-B763C0CD3C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641AB987-3B30-A240-28F2-891A701FC9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D875B39C-721E-97EF-C641-E5E951858F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A2089C2B-7974-EB5D-2F59-7DE7737284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481CEF7A-BA34-91A3-3C45-230B8CABE4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0595170D-33DA-32F9-DE86-B2D66FF17F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8B7D5785-C68A-63D8-E179-57FE83CEB4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4D192BB9-A0CF-100C-AF27-6400EAC5C9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Finance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30366AD-795F-33D0-9F1E-00E718AB14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14740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E3AF55EC-3BC0-DD17-18F9-3BBEE7985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88495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4949FC7-8E9A-58E2-CADC-90EF8A47A2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127028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D163C23-4CE9-1E62-4372-7B35A29675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050272"/>
            <a:ext cx="2298101" cy="50456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Ledger Matching Agent</a:t>
            </a:r>
          </a:p>
          <a:p>
            <a:r>
              <a:rPr lang="en-US"/>
              <a:t>Variance Detection Agent</a:t>
            </a:r>
          </a:p>
          <a:p>
            <a:r>
              <a:rPr lang="en-US"/>
              <a:t>Correction Suggestion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394116A3-1A69-B404-7D27-2BD1FCDB08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03071"/>
            <a:ext cx="3705033" cy="71161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Integration with ERP, treasury, and ledger systems providing structured financial records and reconciliation checkpoints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Established financial close workflows, including month-end checklists, discrepancy handling, and audit trail requirements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1C96EFD8-C79C-1084-F58D-7ABFE34C23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19684EB4-4D24-B97C-7F44-AC4D40FABF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E122EBF5-D1E0-7CC4-15FA-4071867CD3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E8E8CC67-7570-D9FB-B8BE-D884DE6F10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Ledger 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(based on given logic Pulls financial data,           matches records)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3B7AE15-39E8-F1A5-4794-0B25E09F01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2"/>
            <a:ext cx="1439290" cy="42586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Discrepancy Detector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(Perform validation using comparison report and detect discrepancies from ledger)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20471D26-44A0-6D83-BEEF-6144A05EA8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5949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Anomaly 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(Tracks records, spots trends, trigger anomaly alerts to Finance team)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358BC722-96CC-1803-6E60-DFB0AB6B6C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53D403CE-F16C-F28C-B9C1-6E331DE1E3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0E93C328-2E3D-9FDE-6D4F-4722509594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E50AE320-162C-075C-1246-4F5506690A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226696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Reconciliation Processor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(Based on variances detected, amened data in the balance sheet)</a:t>
            </a:r>
          </a:p>
        </p:txBody>
      </p:sp>
    </p:spTree>
    <p:extLst>
      <p:ext uri="{BB962C8B-B14F-4D97-AF65-F5344CB8AC3E}">
        <p14:creationId xmlns:p14="http://schemas.microsoft.com/office/powerpoint/2010/main" val="301782664"/>
      </p:ext>
    </p:extLst>
  </p:cSld>
  <p:clrMapOvr>
    <a:masterClrMapping/>
  </p:clrMapOvr>
  <p:transition>
    <p:fade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0160BC-9388-3B5C-8336-E4ABB7425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B027AEC8-FBD4-541A-5C57-9BD7B3D142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7257B180-7425-D65D-82A5-F77D7D2538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Collections team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45AD6A9D-FDC2-1D0C-0E0C-5F316F600E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875258"/>
            <a:ext cx="1369774" cy="48831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Credit risk team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DA7F4ED4-DE08-A396-B401-1836EAEB0B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Finance team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E72987DE-2FA1-8687-9539-C2A0DD4A93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Customer service team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257C5C71-F479-E060-A459-F0D1DE9F76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Manual tracking causes delays, poor visibility into payment behaviors, inefficient follow-ups, increased DSO, and cash flow challenges</a:t>
            </a:r>
            <a:endParaRPr lang="en-US" altLang="en-US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964CFA8D-8543-1995-D064-19F15BA76F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777FCAB9-20BC-B538-E41D-4E998FB61B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Identification of high-risk accounts and payments cause delays because of poor visibility / siloed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analysis of customer communications causes delays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Lack of personalization and context in collections emails reduces effectiveness</a:t>
            </a: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Reactive handling of high-risk accounts increases overdue balances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34DA5C10-826B-B905-E106-5354C561F1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F95212C0-A0BD-277B-E7EE-A409012501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713313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Analyzes real-time payment patterns and risk scores to detect disputes, delays, etc.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1EA218EC-B5FE-B2F4-79B8-264B4C3510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7352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Creates targeted collection strategies and suggests negotiation tactics for disputed payments based on customer behavior and history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6B73057-5A9F-CC46-64C2-68DB2C34D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4E9D0FA-1916-A5B8-DD5F-B1F7F671C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BA738D40-049C-2C73-3455-95E2B7F64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C104F1D9-F3C7-1B9C-20C9-702F59086E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062319"/>
            <a:ext cx="2099734" cy="59528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Prioritizes high-risk and overdue accounts based on analysis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07AE8F88-87F8-40F0-8DB6-626079F3A3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5A2CFC5A-8DB4-2440-6DF1-B3316E3CB30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Collectors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98D4D6B-1DEB-12DE-5FEF-0C1EF9F44A38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Prioritize accounts, orchestrate communications, and provide targeted recovery actions to improve cash flow through AI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B1EB877D-8F2F-E5B5-A93C-3C12A58CC3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5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Real-time analysis of payment data and communication patterns prompts prioritization of high-risk accounts, detection of payment promises or disputes  personalized follow-ups drafts, and targeted recovery actions recommendations</a:t>
            </a:r>
            <a:endParaRPr lang="en-GB" sz="12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1038CE75-3897-9D3E-E11D-EBCF0C0C89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07BD8FC3-2291-BADE-3066-7F6A40A813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Faster Collection Cycle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Tracks real-time payments, prioritizes high-risk accounts, enables personalized follow-ups, and resolves disputes swiftly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2EC1D595-6B5A-2CE0-7560-E2B4236CDA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0CA45CBC-A3D8-87A6-FE4D-8F3F26D7B6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10432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Lower Dispute Resolution Time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AI Agent detects disputes in customer communication, routes them appropriately, and suggests corrective actions using best practices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EDFDBD74-C172-3300-3617-56E9C57841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946392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6700D48A-D093-B026-11C9-A067E3AA05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39160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Reduced Overdue Balances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Predictive analysis forecasts cash inflows, enabling proactive interventions and reducing past-due amounts by 10-15%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A90AAC75-B1AE-C266-E224-B4EDE6C86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52756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C0DD6E75-7409-800D-F38C-AC1F211B82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738190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Sends proactive alerts for at-risk accounts showing early warning signals like delayed or inconsistent payments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82" name="Rounded Rectangle 81">
            <a:extLst>
              <a:ext uri="{FF2B5EF4-FFF2-40B4-BE49-F238E27FC236}">
                <a16:creationId xmlns:a16="http://schemas.microsoft.com/office/drawing/2014/main" id="{0E14534E-093F-C272-04FD-2E1223B560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966636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Improved Cash Flow &amp; Productivity 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Proactive alerts, prioritized high-risk accounts, early risk detection, and reduced manual effort, driving 40-45% efficiency gains</a:t>
            </a:r>
          </a:p>
        </p:txBody>
      </p:sp>
      <p:sp>
        <p:nvSpPr>
          <p:cNvPr id="83" name="Arrow: Up 56">
            <a:extLst>
              <a:ext uri="{FF2B5EF4-FFF2-40B4-BE49-F238E27FC236}">
                <a16:creationId xmlns:a16="http://schemas.microsoft.com/office/drawing/2014/main" id="{11FC9295-17BF-3081-597E-6C607147A9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10259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Google Shape;523;p32">
            <a:extLst>
              <a:ext uri="{FF2B5EF4-FFF2-40B4-BE49-F238E27FC236}">
                <a16:creationId xmlns:a16="http://schemas.microsoft.com/office/drawing/2014/main" id="{61001FAC-0FF6-21FC-6C4B-AB308D2BCE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708008"/>
            <a:ext cx="2099734" cy="7205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Crafts personalized follow-up emails with payment details and customer context for timely communication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83883150"/>
      </p:ext>
    </p:extLst>
  </p:cSld>
  <p:clrMapOvr>
    <a:masterClrMapping/>
  </p:clrMapOvr>
  <p:transition>
    <p:fade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A6AD64-B165-8D7A-FEEC-6A7B733D9C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D636AB95-448E-1CD2-3124-71E023D12B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E5E5D53-6130-33AF-508E-B90C3530C2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BEAE6CEB-3AB6-0498-F251-8DDF15DEF09C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Collectors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8B9879A0-51F5-FDBE-5DEE-82DE4193FD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7B8749E7-08B2-BF18-7121-C9B316B49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5B34F7-0B74-807D-781D-2BD6D3BBE0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84045DC9-6634-027E-BF61-9A1AC0729C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4E28977-A5EA-051B-B1A8-C43D91BD57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384A292-C466-08B8-DC83-ABDC46B9742D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B966C0EC-C075-2ED6-F1BB-6B2B7009F3E2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CF2B7D6-F448-E2A6-6CAD-32F2BF3E5D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294DADF-9481-4C9A-7089-56136187C5C5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92729633-2122-BCAC-3D78-57121E69B276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9BCA652-1163-DD07-A523-01193D3D32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66C2B80-70EA-1E96-E8E9-8306BCE8AF4F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9A1085B0-A0A8-D47C-9E92-9447CC1CFDF3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908B594-C4ED-1AA4-C5CA-6591F27479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ADE348DD-3EFB-E7A3-7B0F-BE9D1E845C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Finance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A8861D4B-FC29-16EC-B3D1-04A33EEC85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99F86FD-AEC7-5D14-D99B-AF016BB53C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9469006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Prioritize accounts, orchestrate communications, and provide targeted recovery actions to improve cash flow through AI.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9C633002-AE1B-514B-075D-346FD07116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Prioritize Account by Risk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8A9EB2C4-389A-7670-17A2-B1879F095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Agent ranks accounts based on overdue amounts, payment history, and risk signals. Prioritizes high-risk and overdue accounts based on analysis.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7B400BA7-5541-6C03-21C9-692645525D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Faster Collection Cycle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EE710D3-300B-27E3-EED4-47397F8E88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Lower Dispute Resolution Time 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3FF7674-C82F-623D-5554-010A5C9DCB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Revenue Growth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6F16DEE0-C927-CAC7-87FD-061D3FC0A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Analyze Payments Real-Time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A55CE3EA-2EA7-D352-6EBA-36CE43D6FE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Analyzes real-time payment patterns and risk scores to detect disputes, delays, etc.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655CC3E-4D6C-124E-5F6E-C6F3462E85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Collections CRM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54567656-C028-1F46-8E24-76F8FD6F4D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B4DA3DF9-593A-58EA-A00E-97F918BE0D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Create Targeted Collection Strategies 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57A42C1E-01BB-C997-8937-5C8ED89506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Creates targeted collection strategies and suggests negotiation tactics for disputed payments based on customer behavior and history.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3C5AD556-CEC3-F405-0123-7EFC4DCB2E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Sends proactive alerts for at-risk accounts showing early warning signals like delayed or inconsistent payments.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6FCBF8AF-27AA-7440-3994-25D3897E9A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8478583-A226-A9A3-4757-D3867505FD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Collections CRM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E35DB3A5-1C15-634E-356D-80DC62CAF0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5E5AAA7B-A51C-C1F7-C244-6B579D6C75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3D4799-99B0-11AC-95A0-720240DE3F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146918"/>
            <a:ext cx="2199820" cy="75918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Collections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(Action Card Template)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483B2A2-7724-4E1E-CFF7-D8F02E9470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C5E5D986-D64D-58F5-33ED-FBD139CA3E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7A7BBC6-B1C1-25AC-6FFB-F65CA5A75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4903743"/>
            <a:ext cx="2199820" cy="86690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Collections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668E12F-387D-1FDF-2A7D-4A3275DEE9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CD04293A-E367-A993-4813-BB3F208F8C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631714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Send Proactive Alerts for At-Risk Accounts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92A608D0-5F33-52F0-CB11-69174D96A9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Send Follow-Up Communication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088AF9A4-8799-6FED-7EDF-ADF218EDB2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Crafts personalized follow-up emails with payment details and customer context for timely communication.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961E6B3-1BCB-AE87-8DDF-87DD28E36A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5F79CA1C-E8EF-AD84-C393-E1A77CD8D423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2D8C9A59-82AC-923C-B0B6-08966A452379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65541788-4EF9-30C5-1985-344A648612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5A37E36-EEDE-39D6-735F-AB2D8935C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A830087-F0F0-1AEE-CD95-670DD1C9D6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015A788-50A6-05C3-34A6-92D9B60537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Reduced Overdue Balances 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714A92B-FBA2-A1E3-8F88-CEBE4AD233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5030" y="452880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Improved Cash Flow &amp; Productivity </a:t>
            </a: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782E7D08-901B-83DF-00FA-8EB3FD59A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Identifies delays, disputes, and risk patterns to catch payment issues early.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BC2381CD-1E49-3496-ADAA-6D370334A7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Ranks overdue accounts by urgency so teams focus on what matters most.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B4F49F16-A75B-DC6B-4B4E-DC32FEE75D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latin typeface="Segoe Sans Display" pitchFamily="2" charset="0"/>
                <a:cs typeface="Segoe Sans Display" pitchFamily="2" charset="0"/>
              </a:rPr>
              <a:t>Builds custom tactics based on payer behavior to drive faster resolution.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D05F18AA-C559-CCC7-C778-649AD2ECD3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Sends context-aware reminders that improve response rates and recovery speed.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55803FF-0AA6-BDF8-475A-73F5F87D36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high-risk accounts early to prevent missed or delayed payments.</a:t>
            </a:r>
          </a:p>
        </p:txBody>
      </p:sp>
    </p:spTree>
    <p:extLst>
      <p:ext uri="{BB962C8B-B14F-4D97-AF65-F5344CB8AC3E}">
        <p14:creationId xmlns:p14="http://schemas.microsoft.com/office/powerpoint/2010/main" val="753576455"/>
      </p:ext>
    </p:extLst>
  </p:cSld>
  <p:clrMapOvr>
    <a:masterClrMapping/>
  </p:clrMapOvr>
  <p:transition>
    <p:fade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8B24BB-1DD2-43EC-C9CB-02A19BB893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F544C56-8D86-DAE8-05FA-C419C4DA1E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AB912CD8-B3A3-F4FD-81CE-4C9DE038FD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174532C6-C89C-0B30-DBF9-1F81C8420D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92D1C5F9-0B1F-9695-B62D-00BAFFE3A3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25DC57B-E577-95C5-A1A3-3ADFA1FA51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663F957E-9025-19CA-854F-35197AF6B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FD7FA778-86C2-BD6B-1818-56C52C89CF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A3976104-4D36-8720-85A8-4E67B2BEC4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D2FD69E1-512E-0D5D-25B2-08A3A3E41D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3D318B0-5344-D8EC-39EE-0F805F98FB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90196762-EC3B-D388-BD26-1EA13140D9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C227FF9D-9E20-3F76-3E2E-45D4CC58F6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141866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ERP and collections systems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Sensitive data includes accounts receivables and other financial business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email parsing to identify promises to pay, etc.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Collection logic based on payment history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email tool (Outlook) </a:t>
            </a: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Master data of customer, terms and contract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data, Dispute and resolution data, Historical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Payment history and A/R data (ERP export or integration – CSV, JSON)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33D7FE9-5D77-7D08-B633-B2950BF42A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1ADC9EA-5FC4-7BFA-4498-A2BB5E5997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8D95485-4885-57B1-967B-E1A319F0D9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528CA21-A487-9D48-3DDC-7DD0EE352D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B1AD07E7-7BE7-B514-8908-2574012AF5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A86EB016-F0A7-4400-D507-365969734F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81B6677-BB16-1CC7-BA99-1FE7DD80E3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01FCB618-583B-70C9-8EBD-29CAD43F32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A8888F8C-8E48-E124-AC81-79B06EA94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F8EA32E2-96F5-8E55-F68C-4F4D2F8C83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5ACFE2E-1178-F3DB-5CE5-8FBD48FF54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417F3B1-FD57-C392-CF48-B89CDA523C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288BFB04-60D4-B089-C16D-D7BF1442CF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47C28DD0-63B9-82C7-90E1-5BB0761C86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A235F152-9F43-8BC0-256C-3C4C3405C0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C9930412-DA7C-C8F5-E885-4748C2868E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4DC089AE-ED2E-3A89-E6F7-A2EB654158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53CCDE3F-1319-30E3-A5B7-55762327B3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8CD71B31-8846-9481-B91E-C6F7B7C97E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A2E2B088-FA0F-43FE-6389-D6A385C829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7A430215-D09A-1521-BBA4-D623F60E3B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1E057318-15A1-E35E-CEDE-3C002A50B7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76573AEE-48E5-319E-A83F-E16147574E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CB744D67-FEA6-35CB-5C03-D22F5981BF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2F7B9B47-58AE-04C8-7F06-C55D761D95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563DD452-F688-0B6B-DB4A-9C15CB7FCE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ECF6C0A-6331-1170-9B6C-1369B71405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C0187B56-D90D-5343-CC91-EBA2A84272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3946E1DA-78D0-2AD0-87B1-1C1C48828F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79BC312E-28BE-5431-2607-08308106672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Collectors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1016E85-D718-D6FE-CB59-70BCA5676CDA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Prioritize accounts, orchestrate communications, and provide targeted recovery actions to improve cash flow through AI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710B3BFF-D448-F475-7152-8B8721DC1B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B4683CF5-0DB3-6DF0-A33F-BF2B24FC9E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6D0FF2CB-768E-739C-308E-715A0777BF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B5233228-BB6D-006C-B194-70271FD54E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6186D04E-688E-CE4C-8610-636554C82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7A075A0-F6F7-1C82-E8B6-8FB3C7B8D1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CD5DAA17-1ECA-D942-E1D2-272A8FD5A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AF718B1A-6407-79BB-AB1A-87185E02D9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D33915E-8A7A-1A79-7743-3BB06C4E2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69D2F7B5-2904-15A4-3BE8-2541ABDD4F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1AF2937D-BFB6-9CDA-6D78-B0ADCD178D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E05434A5-DBEA-837A-34F1-E5805EE445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3268D4B4-51A4-053B-E2F6-F03E5C52B8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27C535DE-66BD-0867-CAF4-D54D72DB7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Finance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BEFBEAF1-18C1-73E0-EC44-4638737E3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14740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A5F56B10-87E5-CBD8-A2A4-CF8F826733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766747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457F06B-77E2-F473-71A6-911D328F03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04213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5E66CFC-5EEF-4755-FFAA-A4FAEC9C40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4994950"/>
            <a:ext cx="2298101" cy="5026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Accounts Prioritization Agent</a:t>
            </a:r>
          </a:p>
          <a:p>
            <a:r>
              <a:rPr lang="en-US"/>
              <a:t>Collection Strategy Agent</a:t>
            </a:r>
          </a:p>
          <a:p>
            <a:r>
              <a:rPr lang="en-US"/>
              <a:t>Risk Monitoring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94E089BA-3EEA-566D-6650-EA1B368DC9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723100"/>
            <a:ext cx="3705033" cy="791582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ERP, A/R systems, and communication platforms to access payment history and dispute data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collections management workflows that include prioritization logic, dunning strategies, and escalation handling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FBBB2FC1-D422-3EC9-0BB2-F86F11D4E6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BAC9C653-E44D-33BB-1540-BA3E27A597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ACEEEC83-5AC8-6D25-F08A-B74995F192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4367D6AF-0C9A-0DC2-B8FF-911B683527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Pay Pattern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(Analyzes real-time payment patterns &amp; risk scores using given logic, prioritizes high-risk and overdue accounts)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AB3AB521-E2FF-32F8-68D9-3BB508BCEB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Ranker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(conduct validation on analyzed data and  generate report with priority ranking)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F902581A-8620-7622-5AF5-919E441143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Strategic Suggestion Provider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(Creates collection strategies based on validation report, suggest negotiation tactics)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86AD4A81-181D-B993-2C4A-D35C66FEE9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62E19C08-FC43-B696-DFF3-B500AE7039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58DC9334-4F19-69C4-8B6F-39475DC88E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75502213-2AB6-C98C-B852-8DA6C2DC57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158279"/>
            <a:ext cx="1439290" cy="39403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Notification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(Crafts personalized follow-up emails using templates, tracks reconciliation status and Trigger proactive alert) </a:t>
            </a:r>
          </a:p>
        </p:txBody>
      </p:sp>
    </p:spTree>
    <p:extLst>
      <p:ext uri="{BB962C8B-B14F-4D97-AF65-F5344CB8AC3E}">
        <p14:creationId xmlns:p14="http://schemas.microsoft.com/office/powerpoint/2010/main" val="2532520003"/>
      </p:ext>
    </p:extLst>
  </p:cSld>
  <p:clrMapOvr>
    <a:masterClrMapping/>
  </p:clrMapOvr>
  <p:transition>
    <p:fade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A5629-E69C-D599-9E4E-94837C80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4261BA7C-7DCC-3DE8-B9F0-37C78A1730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F205C846-0864-E417-32FB-4B451006F1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Internal auditors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E9A8AB48-60BA-82C3-4225-A31EE3EDC2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875258"/>
            <a:ext cx="1369774" cy="48831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Risk management team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5D872A9C-1157-B16C-D87D-03BA22F4B5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Controllership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ADF95272-5767-4413-DD6B-9019B722E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Accounts payable team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E77691E7-7AB5-2C93-A8EB-21E591DEC3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5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2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Increasing complexity in managing the P2P spend process is caused by   reliance on manual or semi-manual reviews, error-prone workflows, duplicate payments, and increased exposure to fraudulent claims</a:t>
            </a:r>
            <a:endParaRPr lang="en-US" altLang="en-US" sz="1200">
              <a:solidFill>
                <a:srgbClr val="000000"/>
              </a:solidFill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5F122795-C4CF-C157-C397-79B6C8A9B5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F848F81C-7E14-E69A-0DD4-E35FC5792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 pitchFamily="2" charset="0"/>
              <a:ea typeface="+mn-ea"/>
              <a:cs typeface="Segoe Sans Display" pitchFamily="2" charset="0"/>
              <a:sym typeface="DM Sans Light"/>
            </a:endParaRP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With high volumes, manual identification and validation against policies, along with risk scoring and anomaly detection, result in the following effects:</a:t>
            </a:r>
          </a:p>
          <a:p>
            <a:pPr marL="341313" lvl="1" indent="-166688" fontAlgn="base">
              <a:spcBef>
                <a:spcPts val="600"/>
              </a:spcBef>
              <a:spcAft>
                <a:spcPct val="0"/>
              </a:spcAft>
              <a:buFont typeface="Courier New" panose="02070309020205020404" pitchFamily="49" charset="0"/>
              <a:buChar char="o"/>
              <a:defRPr/>
            </a:pPr>
            <a:r>
              <a:rPr lang="en-US" sz="10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Time-Consuming: Difficult to detect patterns efficiently.</a:t>
            </a:r>
          </a:p>
          <a:p>
            <a:pPr marL="341313" lvl="1" indent="-166688" fontAlgn="base">
              <a:spcBef>
                <a:spcPts val="600"/>
              </a:spcBef>
              <a:spcAft>
                <a:spcPct val="0"/>
              </a:spcAft>
              <a:buFont typeface="Courier New" panose="02070309020205020404" pitchFamily="49" charset="0"/>
              <a:buChar char="o"/>
              <a:defRPr/>
            </a:pPr>
            <a:r>
              <a:rPr lang="en-US" sz="10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Increased Risk: Higher chance of oversight and delayed corrective actions</a:t>
            </a:r>
          </a:p>
          <a:p>
            <a:pPr marL="285750" lvl="1" indent="-111125" fontAlgn="base">
              <a:spcBef>
                <a:spcPts val="600"/>
              </a:spcBef>
              <a:spcAft>
                <a:spcPct val="0"/>
              </a:spcAft>
              <a:buFont typeface="Courier New" panose="02070309020205020404" pitchFamily="49" charset="0"/>
              <a:buChar char="o"/>
              <a:defRPr/>
            </a:pPr>
            <a:r>
              <a:rPr lang="en-US" sz="10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Compliance Failures: Greater risk of failing to meet compliance standards</a:t>
            </a:r>
          </a:p>
          <a:p>
            <a:pPr marL="174625" lvl="1" indent="-174625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Lack of standardized processes leading  to risking of missed discrepancies, duplicate payments and overpayments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en-US" sz="1000">
              <a:solidFill>
                <a:prstClr val="black"/>
              </a:solidFill>
              <a:latin typeface="Graphik Regular" panose="020B0503030202060203" pitchFamily="34" charset="0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7E57E860-A2EA-9D0E-3074-5CF9AEFF1C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D79D71F6-3631-04A0-CA24-0D6C9C7F11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713313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Extracts financial transactions from ERP systems and monitors transactions continuously for real-time anomaly detection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5E7A45A4-DFF6-17F1-92B5-84ED64D1A4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7352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Scores each transaction based on predefined risk metrics and flags high-risk transactions for review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0D8933D-7168-0152-21CB-9710925DDA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EABDB7D-4ADB-295F-96D4-8F09CD9965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5427C14E-4616-9447-73E7-DEB30EC948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86CAACB8-762D-2298-43B0-287AFF3DA2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062319"/>
            <a:ext cx="2099734" cy="59528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Applies rule-based and pattern-based logic and detects patterns in vendor behavior and payment history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23E86366-87A4-0A6E-3BB9-A140D44FDF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424FEE74-C8D0-BABE-D7D5-12CE95F2144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Spend Anomaly Identification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D81BE16-20D7-F954-8FC2-00DC225EF45A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detection of suspicious vendor activity, abnormal spending patterns, and duplicate invoices, using anomaly detection and fraud detection logic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6950F715-E6ED-EE7D-CDDA-099D0A538F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AI-Agent drives </a:t>
            </a: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</a:rPr>
              <a:t>financial transaction monitoring to flag anomalies in real-time, assign risk scores, and suggest corrective measures to improve accuracy and oversight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60CAF74D-AE6D-6553-8152-E9E5C47404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5487756B-F20F-3077-20B5-4803C1ABC3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146818"/>
            <a:ext cx="2790518" cy="727523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Increase Operational Efficiency → </a:t>
            </a:r>
            <a:r>
              <a:rPr lang="en-US" sz="7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Agent Automatically matches payments, claims, and invoices to corresponding POs using rule-based and pattern-based logic, facilitating reconciliation and dispute resolution through automated pattern and rule-based reviews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7692F38A-C74B-1B3B-FC2C-45C534A3A4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72735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1FE26261-3198-8BA7-ED96-1DBA38DE27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946392"/>
            <a:ext cx="2790518" cy="77511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Increase in Financial Recovery→ </a:t>
            </a:r>
            <a:r>
              <a:rPr lang="en-US" sz="75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The agent prevents duplicate payments by detecting and flagging them before processing. It automates recovery actions and supports dispute resolution with transaction history and evidence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B2EF9FFF-4A90-929C-30A9-D3253A603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18967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F5F6862A-0BF7-8F04-B4F0-5C5CD79057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793561"/>
            <a:ext cx="2790518" cy="77511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75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Fraud Reduction → </a:t>
            </a:r>
            <a:r>
              <a:rPr lang="en-US" sz="75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reduces fraud by analyzing vendor behavior, payment patterns, and compliance with internal policies and regulations. High-risk transactions are automatically blocked or flagged for review by authorities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6C1BF055-D3A2-C9B4-8011-3191E21A96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404327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D7D82D89-78C2-F463-76B9-C0642C20BB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738190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Flags transactions with internal policies and regulatory requirements for compliance validation cross-references 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8" name="Google Shape;523;p32">
            <a:extLst>
              <a:ext uri="{FF2B5EF4-FFF2-40B4-BE49-F238E27FC236}">
                <a16:creationId xmlns:a16="http://schemas.microsoft.com/office/drawing/2014/main" id="{FABF5140-9DF9-CD07-3BBA-655BFAF683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708008"/>
            <a:ext cx="2099734" cy="7205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Provides actionable insights for resolving flagged issues &amp; automates follow-up actions 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384883490"/>
      </p:ext>
    </p:extLst>
  </p:cSld>
  <p:clrMapOvr>
    <a:masterClrMapping/>
  </p:clrMapOvr>
  <p:transition>
    <p:fade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BFC786-D85D-CF46-70C3-0A65AB3199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13278B40-B805-7F53-E268-4C459667B9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79FE041-88BE-1AC7-503D-36297E431B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5A1AC3F-9D34-711E-2707-140298E3A3F0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Spend Anomaly Identification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8EE73976-4E3E-B0E8-944B-2AAAC14431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31EB3907-A8A7-B81B-E47A-29BFF9981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343D8A0-1C83-2E50-16FB-5A1C50CD5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3E5499CB-0CBE-E15C-EEE5-F703C69444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928FF7A-F67A-1B03-6698-C28AC4461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68D3A7E-7582-F578-64B2-AE82BF48561B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41953F3F-DD8F-BDEC-5946-68EE3D2FCD2E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EC26CD0-5C2B-D8C2-3A10-89F586366B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7FCFC43-B362-3F47-5326-331BDDE00F1E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47EF98E3-FE51-9095-C8E3-8DB2D2B20CAF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84828B6-E96B-6057-4939-04D186348A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3AE5C6A8-09C2-B34B-8E74-3F7160B0ACCF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B8D6CC6F-6DED-ACD5-2FA4-1DE4A5F97435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2C22B06F-F6D8-6944-9FEF-43EA7EE7B0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BF25B64-E5C9-5687-1F10-88995368C9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Finance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E00B1061-53E4-2960-9BFB-13345ABF2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55E68B87-31FE-2E7B-DBF9-27315BEC04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659362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detection of suspicious vendor activity, abnormal spending patterns, and duplicate invoices, using AI-powered anomaly detection and fraud detection logic.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DE5148E8-987B-D729-5CB2-23A07E348B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Standardize and Structure Transactions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F1FC0FF7-BE50-601D-BE5B-1C48033D24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Transforms data into a clean, consistent and analysis ready format so that it’s ready for anomaly detection.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6D06498B-5B5C-4D30-7C3E-75950A9619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Extract Financial Transactions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6B49EC24-3729-CBD3-5E37-7551623BD8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Extracts financial transactions from ERP systems and monitors transactions continuously.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6714AB-02D2-4992-4251-C37DF03DDE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89FA9195-C5FE-B988-09D9-C2A563F2C5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EF998D8F-8F5D-F0C0-0A4C-60BFDC543F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Detect Patterns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9903279F-60C5-545B-4ECF-036E6ABD50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Applies rule-based and pattern-based logic and detects patterns in vendor behavior and payment history.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9A1BD4A3-3989-EAE3-15C5-B1159D1EBA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Conduct Risk Assessment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9E6C4019-6EC7-BEE9-D96D-D21BC2314A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Scores each transaction based on predefined risk metrics and flags high-risk transactions for review.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8C7F2998-109B-0141-3DE8-BE07B321AC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0A7805B-46C4-4E07-0C2F-09BB2C7271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D29C36A0-86F6-D93D-5EDA-DC530835B6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53B34A57-112A-0B4F-C9E7-42DDF832A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E0FF606-79A8-B496-FBCB-E0F04EA5F0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49CFC722-ABA5-D88D-1A8A-CD1476B76A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ED2761AB-178D-E152-D64F-9AB14BE49F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E615AC8-D930-9CC6-4CD2-98DCC858D7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49937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(Predefined Risk Metrics)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63D032FA-B9CA-2809-689B-4583CEE873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7EC6993F-37AA-C559-C55A-85066C887C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Document Issue Resolution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8E3E4AB1-0D0F-A74C-963E-1207976F80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actionable insights for resolving flagged issues &amp; automates follow-up actions. 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762F7EA2-FC8B-9749-1A7A-BA6006A8B8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Complete Compliance Validation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4905E171-9942-61F7-2941-7943A2734F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Flags transactions with internal policies and regulatory requirements for compliance validation cross-references.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087762E1-79E6-CCCA-FBE9-67103A18C5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AEDE293A-2704-F5A7-B713-DE882621AAC5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433DD150-8AC6-0DB9-F044-AA666F599B45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B5A7E881-410A-ABE8-D442-AFFB49BACF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1B17D50C-25E3-4C94-6F27-AE26BFC79EDF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6CB5BF06-0D0A-EBBE-6E58-844F6C7C8C4B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F58B3621-72D4-1B85-23C9-7ADEFBA29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0295460-B3E5-35F4-745E-5ABD83D788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Policies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EC4571BD-EB1B-8EF8-D844-00C64EFA2D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2ACF3047-1A37-74F3-04E6-B3FDDAAE13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37A9E976-F305-507A-F411-8CD3FFAEA2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Invoice Database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E8739209-7663-1C88-D79C-6D92B20A53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34A3758-0716-02BE-281D-22B7D79082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 Operational Efficiency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9DF5465-78BA-FCC3-B2A4-FD06070A6B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Increase in Financial Recovery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89E38EF-93FF-B532-957E-90C3B7C45E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69496CD-B113-4CC3-ADA4-588960ECA3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Fraud Reduction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56DDEC95-CCF9-CE70-E199-CEF0FB6123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Continuously pulls transaction data to enable proactive anomaly detection.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2F7A23E4-2A7F-E0A3-43B7-6F5FA94EF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Cleans and formats data for consistent, accurate analysis.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6C886A29-5E8A-0484-1370-FBA6C1E348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Identifies suspicious trends in vendor behavior and payment activity.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F082FEF6-E1D4-AB64-76C4-79CA0DA3EF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Provides clear next steps to resolve flagged anomalies and prevent future issues.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C57052D9-FE00-6A4D-961E-2D85CF1683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every transaction aligns with internal policies and regulatory standards.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DB0C95AE-825F-A63C-65F6-9A4708328C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high-risk transactions based on predefined risk rules and metrics.</a:t>
            </a:r>
          </a:p>
        </p:txBody>
      </p:sp>
    </p:spTree>
    <p:extLst>
      <p:ext uri="{BB962C8B-B14F-4D97-AF65-F5344CB8AC3E}">
        <p14:creationId xmlns:p14="http://schemas.microsoft.com/office/powerpoint/2010/main" val="503083943"/>
      </p:ext>
    </p:extLst>
  </p:cSld>
  <p:clrMapOvr>
    <a:masterClrMapping/>
  </p:clrMapOvr>
  <p:transition>
    <p:fade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7FBD20-C080-ADD4-B953-485D354969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F2518FD-9707-2E0E-EC16-36F5AB266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15EB1CE-AD9B-0E0B-B00A-912E9307CD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56D2B2E3-EC20-8519-E87C-74B6DB774A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72AD14EA-68DF-1BA0-AF6F-BBEC05C066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BEE63B2-0E0B-E0AC-B878-B99235AE1F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8A9D3B25-49D3-235F-8A6B-9A9F75ECDE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8702B64B-9DAC-ACA5-58A5-93FF550AE8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F5A4AAC2-606C-9ACC-87BB-5DD9A793F1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9DD7B251-601E-366E-EC52-6FFD80C36C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7032A6DF-7062-7099-04E4-F07CE7470E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812E4D41-8B13-10E6-B3FE-DCCB280E82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22FE97F1-730F-D57D-6510-87BAA4FC85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5" y="1629870"/>
            <a:ext cx="3774211" cy="3848015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Data Integrity: Ensure financial data from multiple systems (ERP, TMS, procurement) is accurate, consistent, and covers all key details (e.g., vendor details, PO numbers, payment terms).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Required intuitive UI design with efficient exception routing and clear rules for handling of flagged anomalies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Ensure the solution can handle high transaction volumes without performance issues.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Optional – Enable self-learning models that improve over time with human feedback to enhance accuracy and decision-making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Financial transaction data: payments, claims, and invoice bookings with key details (</a:t>
            </a:r>
            <a:r>
              <a:rPr lang="en-US" sz="900" err="1">
                <a:latin typeface="Segoe Sans Display" pitchFamily="2" charset="0"/>
                <a:cs typeface="Segoe Sans Display" pitchFamily="2" charset="0"/>
                <a:sym typeface="DM Sans Light"/>
              </a:rPr>
              <a:t>e.G.</a:t>
            </a: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, Date).,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Master data: vendor details, contract terms, and conditions.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Historical &amp; communication data: past transaction records and related communications.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Rules &amp; compliance: fraud detection rules, risk frameworks, and exception handling.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User access &amp; integration: user roles, data connectivity, and system integration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25771F8-0F90-BDAC-DDE1-2F8720944E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2AD28109-45D0-680F-6782-5E01AEB293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CDD6EAF-16CD-171D-5A8B-E6BA0A8A31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4787367-20E9-49D3-AB1A-F8219A39CB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C72E2990-6918-70BB-2575-D68537107F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3AA0E62A-0B2B-C7F3-F5CA-ED2BBE0509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99AC89B-9817-91C0-168C-F2A32003B8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87D6822C-633F-44CC-8AC0-152D691DBC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D8514E17-AC90-014B-E34A-F182842A9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592E96A-ACF9-E675-785C-FD8D6C7395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366A116-FB84-08B2-2B1F-8F5D61D568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D2CACEE5-522F-949E-2502-39A8D46848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35C445D9-66B8-0F0B-F831-EEF08C1EE2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4A4F8561-BB80-E8DB-3866-C2221E8774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AF255D0A-CEFE-1C7E-62AF-5258038B95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E3ED7ABE-703F-4BC4-FF73-D31A4BDC4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0E9039E1-6E9C-40BA-0FBF-E94F5EF3EA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B39A2B04-E0D5-8709-FB35-05C3B4BEC8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11F53D05-F523-1E50-4509-81B7AC4896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76CA9CA8-58FD-EE3B-B143-F2586B21DE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A44BD5F3-FDBB-0540-B00E-5AE33A63B5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F2A6473-CCCA-0294-8886-941067BB82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25D7691D-230C-B5E3-966A-856161317D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9DEB6DC3-351B-4D71-887A-A372503FCB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8F22FD85-FF32-68AE-844D-602D35156A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C990058E-7A8F-A7BB-9623-0DC4B507B5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29DB0A4-F94A-99F3-8A40-C1A99FD3B7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FD0D41A-351E-E91D-2538-E601DD7102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31D4CAE7-3EE1-344A-F6BE-0801E286F1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55320EE5-88C5-0A9C-DB64-2B713296859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Spend Anomaly Identification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8B7D5B-8E6C-7123-9AEB-FFC69198447C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detection of suspicious vendor activity, abnormal spending patterns, and duplicate invoices, using anomaly detection and fraud detection logic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0694F391-3D54-05D5-7D19-4F4F6A778D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02737E8F-D2E2-46D2-87C9-350996C275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1EE661A3-3CB1-6440-A553-392E2ACBE3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8CAAC2BE-66CA-579D-0DA6-E6857E5B3C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F7A0B9F4-301D-0AC2-3A0E-50DF010764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13B008C6-84EF-81DA-D3AB-570C728BC2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2011D0C-CDCE-047D-4AA5-839ADA565A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6E591DB9-539D-D079-E2FF-CC17BA0547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8B98945E-B191-B141-DE6A-21BA0A6E61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A4792B09-0C9A-6736-DE41-CFCADF605C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323AFD9E-C4D2-8374-E3ED-F76A61FE2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FF8CB2D3-7A36-DA06-DDCA-C9AD3C9726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47B4FEEB-CDF6-FC15-4AA6-EE40618BC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D3264CAE-9D9B-DC3C-05A9-3DC0759F50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Finance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FF515731-32E6-F265-86C2-65351E2F84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14740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3E94E5FD-BB72-5D96-4FA4-C2988B1B39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21749"/>
            <a:ext cx="3774211" cy="523220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D5A75D-2ADC-455E-7B00-E635ADD1D9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567878"/>
            <a:ext cx="128779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EE1D0CF-5B6A-8FE0-1450-713354A939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555892"/>
            <a:ext cx="2298101" cy="43133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pPr>
              <a:lnSpc>
                <a:spcPts val="860"/>
              </a:lnSpc>
            </a:pPr>
            <a:r>
              <a:rPr lang="en-US" sz="700"/>
              <a:t>Fraud Detection Agent</a:t>
            </a:r>
          </a:p>
          <a:p>
            <a:pPr>
              <a:lnSpc>
                <a:spcPts val="860"/>
              </a:lnSpc>
            </a:pPr>
            <a:r>
              <a:rPr lang="en-US" sz="700"/>
              <a:t>Compliance Validation Agent</a:t>
            </a:r>
          </a:p>
          <a:p>
            <a:pPr>
              <a:lnSpc>
                <a:spcPts val="860"/>
              </a:lnSpc>
            </a:pPr>
            <a:r>
              <a:rPr lang="en-US" sz="700"/>
              <a:t>Risk Scoring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210B7F0C-E038-CC74-FC47-5751047A4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6088833"/>
            <a:ext cx="3774211" cy="66810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Small Semilight" pitchFamily="2" charset="0"/>
                <a:cs typeface="Segoe Sans Small Semilight" pitchFamily="2" charset="0"/>
                <a:sym typeface="DM Sans Light"/>
              </a:rPr>
              <a:t>Integration with ERP, procurement, and treasury systems for transaction-level visibility and rule-based anomaly detection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Small Semilight" pitchFamily="2" charset="0"/>
                <a:cs typeface="Segoe Sans Small Semilight" pitchFamily="2" charset="0"/>
                <a:sym typeface="DM Sans Light"/>
              </a:rPr>
              <a:t>Established finance compliance policies and fraud detection frameworks to support alert routing and decision governance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Small Semilight" pitchFamily="2" charset="0"/>
              <a:cs typeface="Segoe Sans Small Semilight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F7313A30-7997-6C56-767C-A2A180E485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6708AB56-B88C-93BF-2951-1E6AD9938F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E1C9A37D-64FC-B966-3197-BAED08D685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6EE59586-D07D-1691-4B61-7A6F15AE9A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17869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Monitor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(Extracts transactions, patterns and invoice data)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3495B5A0-00D4-5C60-F7F6-A09D58ED93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24037"/>
            <a:ext cx="1439290" cy="316885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Checker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(Flags for compliance, cross-reference policies)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9E1CB1BA-51BC-F50F-F0DC-5FDA315629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86958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Analyzer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(Detects patterns, scores risks and flags high-risk transactions as per logic provided)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34CC67CB-448A-9E03-94E0-809E778379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C31DD6FC-D859-099A-8728-9503DF3C87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3801194B-8A79-3045-C8DC-1767E585DF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8B673601-EBB9-09A9-A4E3-9C74000B32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58611"/>
            <a:ext cx="1439290" cy="493702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Anomaly and Fraud reporter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(Detects anomaly and fraud based on compliance and risk analyzer agent’s report insights,       automates follow-up)</a:t>
            </a:r>
          </a:p>
        </p:txBody>
      </p:sp>
    </p:spTree>
    <p:extLst>
      <p:ext uri="{BB962C8B-B14F-4D97-AF65-F5344CB8AC3E}">
        <p14:creationId xmlns:p14="http://schemas.microsoft.com/office/powerpoint/2010/main" val="3497776927"/>
      </p:ext>
    </p:extLst>
  </p:cSld>
  <p:clrMapOvr>
    <a:masterClrMapping/>
  </p:clrMapOvr>
  <p:transition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41FBBC-2194-0937-A598-CC81A65494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7C372D5E-1433-DA1C-0A4E-855201F2E4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766457"/>
            <a:ext cx="3057247" cy="177448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EAB71446-8208-BF50-D08D-0981FDBCFB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885236"/>
            <a:ext cx="1369774" cy="474694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Business units</a:t>
            </a:r>
          </a:p>
        </p:txBody>
      </p:sp>
      <p:sp>
        <p:nvSpPr>
          <p:cNvPr id="54" name="Google Shape;516;p32">
            <a:extLst>
              <a:ext uri="{FF2B5EF4-FFF2-40B4-BE49-F238E27FC236}">
                <a16:creationId xmlns:a16="http://schemas.microsoft.com/office/drawing/2014/main" id="{C7B88100-B115-F4F8-C7ED-F550F62CB6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875258"/>
            <a:ext cx="1369774" cy="488318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Compliance teams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3D90046F-304C-6727-9CF0-767ADA690C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Finance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800AFB87-E0A7-8580-8EDB-8165C0BEAB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241355"/>
            <a:ext cx="1369774" cy="528081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Senior management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12493ED4-2702-5664-7821-44EEDB1A92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5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Manual query handling leads to delays, inconsistent answers, and increased workload, reducing operational efficiency and impacting decision-making</a:t>
            </a:r>
            <a:endParaRPr lang="en-US" altLang="en-US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B49116D4-3D81-08BE-07B4-542ADB1D56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60EFB3C2-D25D-94CC-752A-237695512A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query handling leads to delays in resolving routine finance queries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Lack of centralized access to financial data causes inconsistent responses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Repetitive queries add to the burden, reducing focus on strategic tasks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responses may not align with internal policies and external regulations, increasing non-compliance risk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D658EA69-AA06-B331-2A64-C74DDA80A9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C483E3A0-DF91-57EC-4755-64BF2B9BBA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79"/>
            <a:ext cx="2066440" cy="94934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Instantly responds to finance-related queries (invoice status, payments, expense tracking) using                         AI-based NLP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F8555DEE-5B29-F8AC-C88C-D096D5413B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263010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Routes complex queries to the appropriate authority or triggers workflow actions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130C54F-926C-300E-1153-EB0CA495FD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4E2B332-3AF1-3B47-DD0C-36CE9828B2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C7200E4F-57B6-6355-1287-C61E3C9B0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8"/>
            <a:ext cx="3057246" cy="2910962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2B9A1A21-3B22-6FF2-3F7B-974E94467A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298346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Pulls real-time data from ERP, policy documents, and FAQs.</a:t>
            </a:r>
            <a:b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</a:b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and ensures accurate and consistent information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DCB882B6-88F8-D3C5-2CA4-FDCCA4B90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58B2B04C-C7E6-7100-C324-E32A2FBBF68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Finance Q&amp;A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A8BB0BF-4DA6-FE54-F5F0-742B590E9A25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AI-powered solution that automates finance-related query resolution, ensures real-time data access, handles complex queries, and maintains compliance alignment.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AD4A6D05-41D0-7A9D-097B-E45CE57273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AI-Agent automates responses to finance-related queries, providing real-time, accurate data from ERP and policy documents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2DD00153-4AF8-ACB9-70CF-98FBA98525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7ECB180A-EFF0-EDF5-2D9E-B9492D974A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146818"/>
            <a:ext cx="2790518" cy="727523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Support Teams Workload → </a:t>
            </a:r>
            <a:r>
              <a:rPr lang="en-US" sz="800">
                <a:solidFill>
                  <a:prstClr val="black"/>
                </a:solidFill>
                <a:latin typeface="Segoe Sans Display" pitchFamily="2" charset="0"/>
                <a:cs typeface="Segoe Sans Display" pitchFamily="2" charset="0"/>
              </a:rPr>
              <a:t>orchestrating responses to common finance queries reduces manual effort, allowing finance teams to focus on higher-value tasks.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5C98B230-4048-CF39-07E5-54B207C1B9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72735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75720D1B-4ED7-A5D3-7761-A2F623025B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946392"/>
            <a:ext cx="2790518" cy="77511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Query Response Time 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The agent retrieves data from ERP systems and policy documents, providing instant answers to routine queries and escalating complex issues for quick resolution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94B82B15-BBC9-DCC9-D9F7-039F539636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18967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FB0E6821-3FE1-DAD1-C4A0-BF4885CB14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793561"/>
            <a:ext cx="2790518" cy="775118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8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Operational Efficiency→ </a:t>
            </a:r>
            <a:r>
              <a:rPr lang="en-US" sz="8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Streamlined query resolution minimizes back-and-forth communication, enhances process efficiency, and improves alignment between finance teams and business units and other teams.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6F080AE6-38D3-A128-A1EC-B443FD7116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4043276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CB6D905C-AFFB-5B6E-D7B7-0A3E31363A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227674"/>
            <a:ext cx="2099734" cy="848738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</a:rPr>
              <a:t>Ensures responses follow internal and external regulations with  Flags non-compliant transactions and queries for review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426516361"/>
      </p:ext>
    </p:extLst>
  </p:cSld>
  <p:clrMapOvr>
    <a:masterClrMapping/>
  </p:clrMapOvr>
  <p:transition>
    <p:fade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90E5B9-4322-BBB0-80E9-EED9E8EC2A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02037A48-F006-A403-A07B-CF3B97A86F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19728BD-84DE-2971-A95A-BD6F50330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71E7F0E-2BA1-070D-9E1B-1D11888E63C5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Finance Q&amp;A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E7099368-6064-1EC2-44CD-1E96875519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01DCEA45-87BC-F46B-4075-2E05416DCD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F0F31093-03C3-1D6F-8865-6E845C9D94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C3F06B0D-53F0-F631-5013-D85AB8E68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EA0BCAB-80ED-C93B-95AF-72773622CD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163E4D4-D76A-3659-BF57-23709CE12911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3B22463F-CAF4-6BEF-9A45-3529184C44E9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CCA64EA-7014-4BA6-E834-CF589DAF70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5A1F04B5-2DFC-1D28-5804-BABFFA7AFD9D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EC907F6D-62B8-79E1-F227-C0DF9700F833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C84C372-07A5-98C4-609E-2E80674908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8AC6290-A89B-A197-CE06-15EFB71804B0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D3550E05-A929-0EFC-F125-23431D8EA0BE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419C6781-F399-604B-3254-AFF72454A8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8BDA77D-2169-3C13-DD7A-C395195366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Finance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AE8E8659-863C-5E7E-1F53-805EC6C69B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378E27A-59C5-681C-0052-E424E3BEDC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139034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AI-powered solution that automates finance-related query resolution, ensures real-time data access, handles complex queries, and maintains compliance alignment.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D876815E-DEED-392A-DE6B-10882F55E1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Handle Queries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7BC03E6C-3A0A-15D0-4065-3EC1829672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Instantly responds to finance-related queries (invoice status, payments, expense tracking) using AI-based NLP.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EC70B83D-89F6-B684-4FCC-4F712CFC68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Capture Question and Intent Detection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6760244E-3CD5-5208-6780-68DAC80A9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Intakes user’s questions through natural language and identifies intent.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D7534AB-D2A2-A9FF-29DD-AE4094080A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 for User Query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10DCEE01-4601-20D0-86FB-49DC52B70B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D23682C3-5EF6-C73F-AAE2-83BDBB50E4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Integrate ERP Data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BCD9E14F-BF06-CEDA-D774-09EF21F8A4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Pulls real-time data from ERP, policy documents, and FAQs and ensures accurate and consistent information.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E395871A-3A45-EDAA-703D-429FFF5E8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Provide Instant, Contextual Answers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01CB7945-165B-9555-1751-9F2FA7EF4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Agent delivers human-like, finance-specific responses.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2537343F-5424-9849-FCAA-3BA0E70603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D736F79-BB23-294C-2F68-C43BE59D97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FAQs, documentation, etc.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956086A-7238-BEB8-32B4-3BA7761A7F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63F268CD-53A3-F310-BFB5-08E67563BD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D635D09-9E39-4324-476A-2E806A86E9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ERP System (General Ledger, Intercompany records)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C0F9D6BE-8352-59AF-9BC2-2518278A6F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FF6DF9FC-2AC6-F7BD-94B6-A8898D148F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E822941-89AE-5564-9B71-C68B8F0AD9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BD6243C-44AB-BB92-F881-E32386CAB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DCBB7D2D-2522-8FD6-207A-A84374A834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Ensure Compliance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29C1230B-24B7-A267-2700-4B1241D103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Ensures responses follow internal and external regulations. Flags non-compliant transactions and queries for review.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492A4FF4-B849-EA5D-16E3-01643515FC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Route Complex Query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DCA9DBEF-63D8-6D88-18F5-3E5BA6195E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Routes complex queries to the appropriate authority or triggers workflow actions.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E75EEDC2-3BBD-7B58-030A-DB3964E6D5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705EF12-7739-AA34-0A0B-F26086B0626A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353944EE-C077-239E-877E-B8380606B5E3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DC29FC7F-2248-CDD3-ECC3-202B405E74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94D7136-90CE-4CD4-A0CF-155EE9817951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CFEA90F6-9D95-A817-29DA-8D02E66585E3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99D7985A-9940-66F7-3DBB-BF0D9EDA4F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081301A-6754-C44D-07F5-BC9C980532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or Knowledge Base (SharePoint) for Routing Logic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CECE3286-B038-A914-7B0C-5EE1D807FF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EBD26567-E248-DD0A-4678-B490549602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31139DB5-BD7E-9F81-9984-A103861AAA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08900"/>
            <a:ext cx="2199820" cy="65659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guidelines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53065C30-0B1D-340A-40D7-FEE1056217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DFA9D03-F5C6-3D84-1F54-EAC10024BB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Support Teams Workload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19E69C4-94AD-6E35-5BB1-772F68D0C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Query Response Time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4E539DC-EDCA-758D-FEA3-6A99BA7043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D8B81158-7EA5-182A-B71D-00F4F2E12F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 Operational Efficiency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0F6CF723-56B4-3D6F-3680-5BC61440F6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Quickly understands finance-related questions using natural language processing.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FFFE2F76-359F-6B05-0809-BA9CF4B4A1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immediate responses to common finance queries, reducing support load.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EB7CFEA5-A362-31A9-A91E-42CD243493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responses are based on accurate, real-time financial and policy data.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7D1EBAE-F83A-BE1F-8F43-719EB963A3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Checks every response for alignment with internal policies and regulatory standards.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EA938F1B-CBDB-CA83-B92A-BC2AF4A07A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Automatically sends complex or escalated issues to the right team or authority.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BB87C533-FF71-62D2-BD07-FEB1B8BE13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Responds with personalized, compliant answers tailored to the user’s query.</a:t>
            </a:r>
          </a:p>
        </p:txBody>
      </p:sp>
    </p:spTree>
    <p:extLst>
      <p:ext uri="{BB962C8B-B14F-4D97-AF65-F5344CB8AC3E}">
        <p14:creationId xmlns:p14="http://schemas.microsoft.com/office/powerpoint/2010/main" val="928409440"/>
      </p:ext>
    </p:extLst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E1DA9A-EB74-345F-D7F6-ABA24A02CC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450C65C5-1596-4FEE-213C-BB8EEA59623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</a:rPr>
              <a:t>Customer service scenarios</a:t>
            </a:r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70E0A9E-11DB-E06C-4AF8-E8B5DA989E2A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r>
              <a:rPr lang="en-US"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53398F0-3150-4894-FB40-0ABDDA8D08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E949AB8-5283-A54F-8C79-405E83BCE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2CDF5AF-F4DC-1DD7-AA1C-824C180F25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DB724ADE-3F4F-C69E-3D2A-B4032C442C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8AD48B2-16E4-1D8D-5A76-99BE7AFB2E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D1AF094B-556D-0D88-A924-5F847ED0F1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868BE0-3E48-1312-7FE6-755CCA6C12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ED3D06-221E-7C00-F9D8-5330327C4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D340F70-D183-28F6-9147-4B4B2A5FFC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F336D3B-D2C5-19BF-CB0F-7534DBF91F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398CF74-7AE9-C651-D76A-50F5ADC177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683A03D-B62A-9637-C89E-515027960C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3B34263-1D8D-60FF-4F7E-22D394F09B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9195EF7-2D45-27C1-1EFC-7F33729B2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CBC68446-B4E5-A6DB-7241-85D658FA72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2B6D7E3-6DC0-5528-1EDD-DAA3973D14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287B303-057D-BBA2-2F14-0B712946B2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FC81F23-7D0C-1E09-07A8-F721527E2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78593F8-8ABE-AAD9-3DC3-7C8B05DFE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Quick Wins</a:t>
            </a: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7B746BFE-C22C-85A5-2946-E4DCAB44A9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013091" y="3128512"/>
            <a:ext cx="283609" cy="283609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01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17E95561-003B-5425-42EB-757D83763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880520" y="2172623"/>
            <a:ext cx="283609" cy="283609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03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ACEB332F-B0EB-AFF5-D97F-A455061F05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729978" y="3128512"/>
            <a:ext cx="283609" cy="283609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02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2AC5DD22-1611-4AFE-F2C9-471C736AAE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243505" y="2172623"/>
            <a:ext cx="283609" cy="283609"/>
          </a:xfrm>
          <a:prstGeom prst="ellipse">
            <a:avLst/>
          </a:prstGeom>
          <a:solidFill>
            <a:srgbClr val="B1B3B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05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E90A0E3C-EA11-F59B-444D-2E551C6BAC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83075" y="2172623"/>
            <a:ext cx="283609" cy="283609"/>
          </a:xfrm>
          <a:prstGeom prst="ellipse">
            <a:avLst/>
          </a:prstGeom>
          <a:solidFill>
            <a:srgbClr val="B1B3B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04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9BC9B27-2A30-F3A5-EA89-30C898562D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A016E76-4E93-7A71-7A20-4F38C9227D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685706AE-9DFE-1BBD-C694-D0476E889F90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0EF7C24A-0E39-61B9-3F81-F607FA821F33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5CF8AB14-99E7-021B-1A0C-8F713D88BBAC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0BAFD988-1CC7-D713-1D33-89B4A61CE479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B6EA438E-505D-4539-CA42-C598FCDF277D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2B57447-CC88-AAAE-77D3-4B3EF33A5DD7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2A2F8EA6-B016-2D13-AC88-DC98FD335D0D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17749FD3-D1F8-DE87-148A-303203CD69B2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8C8279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FA9AC02F-B238-34F4-ED48-9415E1B57BF7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3327B5CC-9180-B3F3-EE66-316AC8E719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4098864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solidFill>
                            <a:schemeClr val="bg1"/>
                          </a:solidFill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solidFill>
                          <a:schemeClr val="bg1"/>
                        </a:solidFill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IN" b="1" i="0">
                        <a:latin typeface="Segoe Sans Display Semibold" pitchFamily="2" charset="0"/>
                        <a:cs typeface="Segoe Sans Display Semibold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Customer Satisfaction Prediction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 dirty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Personalized Cross-Sell/Upsell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Knowledge Metadata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IN" sz="1200" b="0" i="0">
                          <a:latin typeface="Segoe Sans Display" pitchFamily="2" charset="0"/>
                          <a:cs typeface="Segoe Sans Display" pitchFamily="2" charset="0"/>
                        </a:rPr>
                        <a:t>Document Compliance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 dirty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Customer Support Assist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2610954"/>
      </p:ext>
    </p:extLst>
  </p:cSld>
  <p:clrMapOvr>
    <a:masterClrMapping/>
  </p:clrMapOvr>
  <p:transition>
    <p:fade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8CC3C-56E5-EF3A-D57B-B4444B3107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810F373-B8B4-0140-0CD7-9CA93067D1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79725" y="5402043"/>
            <a:ext cx="913663" cy="32691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33" name="Graphic 232">
            <a:extLst>
              <a:ext uri="{FF2B5EF4-FFF2-40B4-BE49-F238E27FC236}">
                <a16:creationId xmlns:a16="http://schemas.microsoft.com/office/drawing/2014/main" id="{1325A6BD-45CD-6EDE-3010-0AFF311D4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87B74230-57EE-52B7-D765-255B2A20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29FA2DD4-BB06-A460-6606-612E30C97D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C8B1A3E4-920F-863E-66BA-E407C5779F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67D09BCA-D60C-00A7-BDAA-5F5089C839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7607025D-6190-2FED-2D2B-3FD4D64A5D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113B547C-5D71-14F8-3437-57A6A46831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9B5E31A8-B075-547B-2AE4-15F2D369E5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1FF2722-5912-9CF5-3562-DCC91E1466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0134FE61-BFA4-042C-ABE3-5B75CE763E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23A2B703-10A3-0BFA-35F6-0605578F93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5E388D15-CA79-3C7B-CF21-E83751140A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5" y="1629870"/>
            <a:ext cx="3774211" cy="3848015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</a:pPr>
            <a:r>
              <a:rPr lang="en-GB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Data Accuracy and Completeness: Ensure consistent and accurate financial data from ERP and other sources with proper validation.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Complex Query Handling: Automate query routing and workflow triggers for timely resolution.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Compliance and Governance: Ensure responses align with internal policies and regulations, with automated compliance checks.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User Experience and Adoption: Provide an intuitive interface, contextual guidance, and training to drive user adoption.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Performance and Scalability: Handle high query volumes with fast response times and business-wide scalability. </a:t>
            </a:r>
          </a:p>
          <a:p>
            <a:pPr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</a:pPr>
            <a:r>
              <a:rPr lang="en-US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Financial Data: Real-time and historical data from ERP (e.g., SAP, Oracle).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Policy and Compliance: Internal finance policies and regulatory guidelines.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Master Data: Vendor details, payment terms, and contract information.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Data: Emails, chat logs, and user feedback.</a:t>
            </a:r>
          </a:p>
          <a:p>
            <a:pPr marL="171450" indent="-171450" fontAlgn="base">
              <a:lnSpc>
                <a:spcPts val="88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Workflow Rules: Automation logic for query routing and resolution.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1F7AE58B-3914-DE40-43AC-F911CDAE21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2230A89-8CEE-9131-C2F6-BF49B29ABA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39638C3-6C75-38B2-FB89-4CB9917E5C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1B6BE8C-4C32-36D1-7F19-2CD910B90C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D5C6FA3F-5940-A60A-BF1E-C6FC6A6098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4C4398D-F9D7-5747-E2E7-1FB9ADD673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59388F5-E7C0-0D11-B42A-6B599DE1E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C0A8CA05-BD5A-84DD-019E-96194CBE92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89E680E4-40A0-A890-29B5-0C72B3B7BA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41000D4-5F2C-817F-7E66-A09AF58E35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414B403-D978-A036-982B-B40B96951F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3270FE63-72D2-D20A-ECBF-6B6B07735A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A62F562E-B326-9B73-430E-1475C54E1E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2E55BA4-5891-81DE-B5BC-19FD95A654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47565EC6-AA4E-3004-9643-7D9FB6EB13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93E675DF-9549-30F5-7EC8-0BEBC0B567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B04B500B-84F5-920B-50FB-1F22E4C47F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0FFF0D2C-4C7D-3E38-C53A-E79AF46E7D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3414B1AA-8CBB-61A0-9991-6C6E3F7AE8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33659EEB-9D28-006D-D697-E04FAB6FFC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6CFB88D6-AFE7-3ACD-8183-77857B1E82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E503B3F2-3B26-95C9-594F-EC251D780D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A22B9370-F99F-B3FA-BDC5-1882F0C76D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9A2D960E-964C-A451-81A4-A7ED49DFDB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BAC82108-C294-A4D4-63A2-4DA34FE713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DE643E2D-1446-C9C2-36C2-A5FB180722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4732514-BC49-7C35-4DAA-16B0FBC762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5313A30B-0AA6-6155-FFA1-D004696F1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9B57516D-FBA7-E371-335B-F2DBC1B9B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FINANCE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633B36F0-6901-E57A-8F2C-9B75FE13EE2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Finance Q&amp;A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96D06C-1F20-C2F1-98B7-829ACC1D3F7E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AI-powered solution that automates finance-related query resolution, ensures real-time data access, handles complex queries, and maintains compliance alignment.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2C27EC80-CFAA-214D-86C1-9482DD1DFB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916340D1-D35E-5A34-D069-4C354F0C4C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5404E632-5708-ABF5-954E-45557D6797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1B900F33-20C1-7D1B-455D-693098B3B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90D4FB44-A386-B1EB-67C6-1B02CC6F1C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8D234B1-9F37-9D39-F5E5-0F514AA689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0A53A4BA-3B2C-C94F-C1C6-6C20AD61FE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252C8B12-8513-6176-CB1A-B9ACDBA143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8F78EE0E-3598-D653-22A2-89BC8AB808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247DF519-819A-16D1-0726-787F252A70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A5FC88E7-FB47-E688-C497-7FCD8C26E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66E07793-3372-A2DA-3AFA-ECFADBCE7C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E9124A42-EF3A-BA45-FEA6-0B5D8C3535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441B2950-8374-CADE-A287-DE46BB97B7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Finance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2C0FB2-A260-C262-5D72-31CB7A8D18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14740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7FB95AD5-CE87-5224-B8D1-FE839B0B4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21749"/>
            <a:ext cx="3774211" cy="523220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F4A5FAE-E091-B5E7-2EA0-AD7279EB25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567878"/>
            <a:ext cx="128779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7247109-9B0F-8A32-4B61-358B004E7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555892"/>
            <a:ext cx="2298101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8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Conversational AI Agent</a:t>
            </a:r>
          </a:p>
          <a:p>
            <a:r>
              <a:rPr lang="en-US"/>
              <a:t>Knowledge Retrieval Agent</a:t>
            </a:r>
          </a:p>
          <a:p>
            <a:r>
              <a:rPr lang="en-US"/>
              <a:t>Action Execution Agent 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C300D246-86FF-9657-69BE-EF796F6870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6088833"/>
            <a:ext cx="3774211" cy="668101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Real-time access to ERP, policy documents, and communication history to support accurate financial query responses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finance helpdesk or query handling workflows with embedded compliance validation and escalation logic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94798654-A389-BD09-C4A1-4F80FEB85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43210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E246470E-D08B-AE93-90F3-4AE404DC3D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210867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4482F65D-34F0-3DEC-6A3A-3F56699EB8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476042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8B0311B4-5EDF-B80C-7B4A-85BFC96EC9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17869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Q&amp;A Handler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(Instantly responds to finance-related queries)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1FADECAB-7D4D-0716-8108-1775A05460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24037"/>
            <a:ext cx="1439290" cy="436077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Workflow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(Pulls real-time data from ERP, policy documents, and FAQs &amp; routes complex queries to response                via email)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F00E5A57-0843-79C9-6FD3-E56D01D2D1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220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F8385766-21E1-C475-2A0C-1D6D92370D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656237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460C1FC8-7125-ABC8-D6EC-79ED96FABA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97457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A868E80C-CCDF-1D92-19E1-B5068AA05C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01330"/>
            <a:ext cx="1439290" cy="493702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Tracker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(Ensures responses follow regulations, flags non-compliant transactions and queries for review – Review report triggered to all the teams to apply action)</a:t>
            </a:r>
          </a:p>
        </p:txBody>
      </p:sp>
    </p:spTree>
    <p:extLst>
      <p:ext uri="{BB962C8B-B14F-4D97-AF65-F5344CB8AC3E}">
        <p14:creationId xmlns:p14="http://schemas.microsoft.com/office/powerpoint/2010/main" val="3376305744"/>
      </p:ext>
    </p:extLst>
  </p:cSld>
  <p:clrMapOvr>
    <a:masterClrMapping/>
  </p:clrMapOvr>
  <p:transition>
    <p:fade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77C68B-1083-9FC7-074A-C0CC213AE1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A802243D-F833-5365-C9D5-05EEB887953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HR scenarios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/>
              <a:ea typeface="Corbel Light" panose="020B0303020204020204" pitchFamily="34" charset="0"/>
              <a:cs typeface="Helvetica Neue"/>
              <a:sym typeface="Helvetica Neue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335593F-CD35-B75E-CD49-0DA4D752A1F0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2B980B3-3086-A91C-0E56-D2196F16A8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DED98C0-6F3E-28ED-CF39-562B093E43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4A00F528-29B0-823A-5F97-2AA0D059D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A0CF63FB-56A6-EF54-8F91-E67CFD8D84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9051FD0-DC74-8835-DD26-F53123E6EA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D886ECD6-B26D-779F-EFBB-ADE1197E58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1671D8C-A74C-4E94-083E-B866021E13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4674B49-C090-BA68-D198-F573B7CE06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454F1C0-5D43-982A-50B9-C970856836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7D1A8CD6-C086-B8E7-A605-E66C69916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626B25E-891C-6A06-3EA6-C54B0115BA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20B6C67-BBDE-87CD-A28D-1F538BEA1A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39502F-D00C-D4CC-12BE-A61C91432D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BAADD6E-FDD5-C772-9F1F-978A9D3659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385F5255-877D-5DB3-BB45-3690F1A462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69E97CA-3596-C901-178B-88E4AE23CE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03D12D9-A65B-F299-502F-0614CB74DD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0D771F6-4B18-E766-1417-F3B168E340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8DC67A0-FC2E-18F0-3370-182E16DC01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64D0039-8389-AFE6-9050-2F806F1EC1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AD87D10-76BD-57C5-4719-41C990208F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C83FE2A1-65DF-EA80-93AD-506FAC641577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9BBF7474-967E-F846-8AB7-497E905A9CB5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3EE070A0-D713-320E-5AF4-5F3B3CE10F38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8454BC7A-98E8-BD85-C2F3-0301DC15CA9E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A16FE07D-273B-F8FE-E2C7-E1BAC017A75F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7B59B220-0C7B-0CF4-B3DE-FB1E0A9BC5E0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2F6BE7AB-DE1B-47A9-35F7-C8A0F0856110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DBCD9AB9-0B11-C6DD-EEA0-B2DBE6AD7370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B1B3B3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6FE065EC-CB0F-EB71-DC85-70E758F981DE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A746F6CA-C60B-071F-2818-6C4BB396C7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1953023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US"/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Recruitment </a:t>
                      </a: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Assistant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Timesheet Reconciliation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Leave-of-Absence Compliance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US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Smart Learning Agent</a:t>
                      </a:r>
                      <a:endParaRPr lang="en-GB" sz="1200" b="0" i="0" kern="0">
                        <a:solidFill>
                          <a:srgbClr val="000000"/>
                        </a:solidFill>
                        <a:latin typeface="Segoe Sans Display" pitchFamily="2" charset="0"/>
                        <a:ea typeface="DM Sans 14pt ExtraLight"/>
                        <a:cs typeface="Segoe Sans Display" pitchFamily="2" charset="0"/>
                        <a:sym typeface="DM Sans ExtraLight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defTabSz="1218712">
                        <a:buClr>
                          <a:srgbClr val="000000"/>
                        </a:buClr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Smart Onboarding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  <p:sp>
        <p:nvSpPr>
          <p:cNvPr id="8" name="Oval 7">
            <a:extLst>
              <a:ext uri="{FF2B5EF4-FFF2-40B4-BE49-F238E27FC236}">
                <a16:creationId xmlns:a16="http://schemas.microsoft.com/office/drawing/2014/main" id="{9A4BEF6E-8D1B-1D5F-9B11-46D442C0A2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984186" y="3108406"/>
            <a:ext cx="313854" cy="313854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02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E51F5D2-0523-8F4C-A280-B28DF16E3D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949937" y="3126695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01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A90AB1E-2683-35BE-A27C-EE6BD209E6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949937" y="2029536"/>
            <a:ext cx="313854" cy="313854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04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5844ED5-3AB8-91DF-7B32-D417BD8D5D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670895" y="3108406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98F3322-6052-DBF7-9043-5D4578D0D8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1552906" y="5114799"/>
            <a:ext cx="313854" cy="313854"/>
          </a:xfrm>
          <a:prstGeom prst="ellipse">
            <a:avLst/>
          </a:prstGeom>
          <a:solidFill>
            <a:srgbClr val="007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1326857531"/>
      </p:ext>
    </p:extLst>
  </p:cSld>
  <p:clrMapOvr>
    <a:masterClrMapping/>
  </p:clrMapOvr>
  <p:transition>
    <p:fade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5C8FF1-9A6A-188E-025C-BC5793B45D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B5A6AE64-2114-F57A-EFCF-3D270E960B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4DC3B661-58CB-815D-F4F7-F49ABDD1BF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Talent acquisition specialists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1E8B8F5F-21C4-FA5D-7CD2-F3A22E6995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Recruitment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292B79D9-1543-EB4F-7875-C673AFF50A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Hiring managers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975CF28E-B6DF-F4D1-EAED-13BDAC352B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Candidate sourcing is manual, fragmented, inconsistent, and has outdated matching criteria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40789F4B-C38B-7A5F-DF3B-03AB2FAEB7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DFA0EF82-EF13-7EE6-844F-C7F8CD9544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Scanning candidate profiles across multiple platforms is time-consuming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Uneven candidate quality and delayed decisions due to human judgement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Disparate systems and outdated criteria create a bottleneck in building a robust candidate pipeline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Hiring relies on inbound applications instead of proactive sourcing and historical data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screening introduces bias, and job descriptions aren’t optimized based on actual candidate availability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No structured approach exists to anticipate renege risk, making workforce planning and backfilling reactive rather than proactive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2E5784CA-B03D-F132-392C-BC09305411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AF452F97-A22F-BBF1-0DDC-E5408ACC9E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Evaluates job requirements, organization details, and         predefined criteria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53B518B6-8C7F-03AA-4725-8D4FB296DC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Generates a candidate pipeline based on qualifications, experience, and predicted interest.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7251FB5-1433-27F0-C673-4CA479119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1A9CC86-381D-F7D8-CBA2-2AADBBD383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FE973106-F9C0-0E8D-64D8-B0F5603BE6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7C233165-CC14-7665-809A-997FD7287F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Searches internal databases and external job platforms to uncover             top talent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31936CD0-8EF0-E8B1-ACB9-25737A9F8F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CF3428F5-4630-1D2E-70D8-EAD68329470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Recruitment Assistant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BFDF56F-107F-24AE-4F7A-C143FA86BBF0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Identify and rank top candidates by analyzing job requirements, scanning talent databases, and refining search parameters based on recruiter feedback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AA24330F-5A8C-2E50-70C9-1538136A4C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680"/>
              </a:lnSpc>
              <a:spcBef>
                <a:spcPct val="0"/>
              </a:spcBef>
              <a:spcAft>
                <a:spcPct val="0"/>
              </a:spcAft>
            </a:pPr>
            <a:endParaRPr lang="en-US" sz="12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6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AI-Agent sources top candidates by analyzing job requirements, scouring both internal and external talent pools, intelligently ranking candidates, and refining its search based on real recruiter feedback</a:t>
            </a:r>
            <a:endParaRPr lang="en-GB" sz="12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DEC4351D-AF4C-FBFF-A87D-CFB5E6DCCB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9A22E06A-5598-EE1D-F27B-3D04147939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Time-To-Fill Positions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Drastically reduces time-to-hire by automating candidate discovery and screening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067E362C-AD9B-C314-F60D-93EAF9A67C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358B47CC-7CCA-A15E-A10D-AF804764EC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Matching Accuracy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Improves candidate matching accuracy, leading to better hires and lower turnover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7E692643-C794-C00E-B485-420807FF81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3B2E3906-9DC6-85FC-7B37-CEFA9060D5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Frees up recruiters from manual tasks, allowing them to focus on strategic decisions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B4F54A31-7404-622C-3425-D6F33DC113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52ED32DC-AFB9-5A71-9180-98A84909C2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Predict renege probability based on historical data and                 engagement patterns.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6" name="Google Shape;523;p32">
            <a:extLst>
              <a:ext uri="{FF2B5EF4-FFF2-40B4-BE49-F238E27FC236}">
                <a16:creationId xmlns:a16="http://schemas.microsoft.com/office/drawing/2014/main" id="{15ABC20C-A9D1-25C9-9026-B99A2256A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43611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Automate candidate communication with interview reminders and        follow-ups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670943020"/>
      </p:ext>
    </p:extLst>
  </p:cSld>
  <p:clrMapOvr>
    <a:masterClrMapping/>
  </p:clrMapOvr>
  <p:transition>
    <p:fade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A728C0-0049-1086-FEBA-CBFF5833DE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E557DBEE-BB68-F2FF-8B6D-D8E42766A9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2EF2045-36E6-4806-9864-CF57CCDB41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1FFB3ED2-80CC-63F5-FFF3-910FD9041799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Recruitment Assistant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3754B426-788C-3251-89CD-787891AB2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232C63AB-B617-C4B4-D972-1F048D74FD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6DCF995-6A3E-A1F2-C2B2-8BE6511A1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232A8552-E3B8-1BAC-A201-723C65F48B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449DEA7-4BE2-3B18-0DE0-4F709DCAAD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04D2F5F-4637-C137-D087-91A7BF59AEF8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5F9B5543-6C33-B5A9-056E-CBEAB6C1C3F4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1DC554A-0586-B030-750E-C1EC6CB928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3507024-337F-1CE4-3193-127539DD8B42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C9B3BF95-2BA1-6318-706F-BC89C1522B56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06CE285-A236-2F7E-CA57-98D3932C91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D62D4BA-8FD5-2674-EFD9-0561B356D002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9DC0EC39-932D-6307-9D29-773F76439667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F9ECB206-D032-69B4-5546-A19E425F56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D7D96C8-F923-CFB5-84CE-F036EFA8AE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HR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3EA32D50-17EC-5D5A-D6EB-433D894A03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0E0D9B73-11D9-0EBB-2660-BB2F155D20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613264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Identify and rank top candidates by analyzing job requirements, scanning talent databases, and refining search parameters based on recruiter feedback.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928B8A78-A8A5-D626-88C5-500D1A130D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Internal Talent Search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5B0EA256-0D87-AE62-0E75-C876168E54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Searches internal databases to uncover top talent.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2D0C046E-C8AC-E5D9-6EE6-CDBE1DDE79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Job Requirement Evaluation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0189DF41-D607-7EB9-D632-A64745C4CD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Evaluates job requirements, organization details, and predefined criteria.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92B116E-9408-4AEA-A21A-961579DC78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Applicant Tracking System (ATS) or Human Resources Information System (HRIS)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CFF088AC-099A-85AF-4587-E4E97094DF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99B49E65-B753-AE9E-BE41-D06861103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External Talent Search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9449E9F3-8F18-AE14-B2FD-9622AF341E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Searches external job platforms to uncover top talent.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41961E6D-E1E1-D9CE-D873-701E84BE4E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Candidate Pipeline Generation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789FBD08-542A-9F3C-FE0C-DB221AA9B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a candidate pipeline based on qualifications, experience, and predicted interest.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066B031F-B048-CD60-4399-7DFD79924E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92F815E-2059-6F63-C7F6-A3513B25EE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Internal Talent Database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48FF5745-3561-8A95-5872-21678E3900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4780046F-F508-985C-090F-213C6A0E54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9E8876B-0EC3-3D01-ADAF-36CB8913D8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Online Job Board Platforms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6F0A611D-1EB3-473C-0B76-BA2AF46711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7E1500CC-AA48-083C-0BF0-7C27E1E483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77F5328-35E1-CBFD-FAAF-3F9A3B4784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1F829482-1C29-37AA-40FC-B09256B96C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174990F8-B491-32CD-42D1-F1D33DB6F8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Candidate Engagement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646240E8-8B2B-450E-8369-E4795A7355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Automate candidate communication with interview reminders and follow-ups.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B897D9A4-156C-05D8-B1E9-4E137B8E3F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Renege Probability Prediction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E3FD4488-DBDA-39D7-0956-46A6F4914C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Predict renege probability based on historical data and engagement patterns.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66F1A3F-9DA2-9B8D-712E-7522AE44BA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4B45CC9-B11C-B958-28FA-82320FCA3940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902FA89A-EDE7-27F5-319F-1D2AAEDD5874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4489037D-982C-60CE-CB7E-5C5E14E77D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65EC0CA-2918-A573-B8CF-B658FE95E3BC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569B7508-966C-8351-4D0B-00CC7156BDAA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798055F1-4F8A-889A-5D98-D2415750DA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C2B96A7-114C-2039-8159-70DA561ACD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Talent CRM (Historical Engagement Patterns) 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98DBEE4-FAD0-506F-AC72-6ABD982267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BC11FB92-7250-E83A-4E3B-E4DC441D1A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EA944AD-F0C7-8124-538E-16ECFA319D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6E87DF85-10C7-EA7B-CADD-EED795E259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0C488D6-CBB6-6395-1466-96F680A33A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Time-To-Fill Positions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8C711C5-DA1B-652F-AE55-7FF732B96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Matching Accuracy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65FC514-0F65-3AB1-9BA0-3E4A938512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FD21DC03-7DC6-9B4E-60E5-23CD624B18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D8E784FC-7764-936E-63DA-2983529CD7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Analyzes role details to define ideal candidate profiles and streamline search.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FC58917F-A4F3-2244-02AA-26CDC7B3A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Surfaces qualified internal candidates to fill roles faster and promote retention.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3A813303-FF59-0C89-12FA-C61276A4A9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Scans external platforms to expand the talent pool and find top prospects.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529826E1-5235-D6A9-118C-44984F593D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Sends timely follow-ups and interview reminders to keep candidates moving through the funnel.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D3E652BD-98EF-D3EB-B164-398B777C60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candidates likely to back out so teams can adjust engagement early.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DCCBE621-261E-1F14-4CF3-59914A86BE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Builds a curated list of candidates based on fit, interest, and availability.</a:t>
            </a:r>
          </a:p>
        </p:txBody>
      </p:sp>
    </p:spTree>
    <p:extLst>
      <p:ext uri="{BB962C8B-B14F-4D97-AF65-F5344CB8AC3E}">
        <p14:creationId xmlns:p14="http://schemas.microsoft.com/office/powerpoint/2010/main" val="1508039243"/>
      </p:ext>
    </p:extLst>
  </p:cSld>
  <p:clrMapOvr>
    <a:masterClrMapping/>
  </p:clrMapOvr>
  <p:transition>
    <p:fade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121C3A-A187-1B07-DC9E-4F72984B1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42F37BB-627F-8F01-D03E-0FBE9DC36B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33" name="Graphic 232">
            <a:extLst>
              <a:ext uri="{FF2B5EF4-FFF2-40B4-BE49-F238E27FC236}">
                <a16:creationId xmlns:a16="http://schemas.microsoft.com/office/drawing/2014/main" id="{7B5691C3-7FA2-6098-BBD4-FFE25351DD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 rot="5400000">
            <a:off x="9509919" y="2717322"/>
            <a:ext cx="6858000" cy="1371600"/>
          </a:xfrm>
          <a:prstGeom prst="rect">
            <a:avLst/>
          </a:prstGeom>
        </p:spPr>
      </p:pic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7C6411BE-EFD3-52E4-D4CB-A3433FAD39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0A342F66-017F-38ED-3677-CCBFBDD2F6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C342ACCB-5AC3-EC71-08AD-3C6427569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2FF0570B-6D75-289A-0401-9241FEBE79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70D090AD-44DC-B486-3FD1-54B9C92F9E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9C8FDA81-99E2-794F-8182-B33B9D290B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CCBCB9B1-8F6A-1D7A-488D-9BA008C70A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07EC08E5-4960-7690-8C86-C790176DEE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E8BFE86F-3A92-4013-E532-066175292A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0D0CB384-216F-EF78-FFE2-447C30F89C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244B9B6C-3BCC-ADE0-DEA4-84C1F0188D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60738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job platforms (e.g. LinkedIn, ATS, HRIS, and job platforms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Requires candidate data protection with secure storage and processing of PII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Non-complex unstructured data – recruiter feedback, external job platforms sources, screening test results (text)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00">
                <a:latin typeface="Segoe Sans Display" pitchFamily="2" charset="0"/>
                <a:cs typeface="Segoe Sans Display" pitchFamily="2" charset="0"/>
                <a:sym typeface="DM Sans Light"/>
              </a:rPr>
              <a:t>Structured data – employee databases, job requirements, ATS records, screening test results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00">
                <a:latin typeface="Segoe Sans Display" pitchFamily="2" charset="0"/>
                <a:cs typeface="Segoe Sans Display" pitchFamily="2" charset="0"/>
              </a:rPr>
              <a:t>Job requirements, like role, skills, experience, location, and predefined hiring criteria (PDF, DOC,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00">
                <a:latin typeface="Segoe Sans Display" pitchFamily="2" charset="0"/>
                <a:cs typeface="Segoe Sans Display" pitchFamily="2" charset="0"/>
              </a:rPr>
              <a:t>Talent sources, like Internal employee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00">
                <a:latin typeface="Segoe Sans Display" pitchFamily="2" charset="0"/>
                <a:cs typeface="Segoe Sans Display" pitchFamily="2" charset="0"/>
              </a:rPr>
              <a:t>Recruit feedback, such as inputs on candidate matches to refine future searches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00">
                <a:latin typeface="Segoe Sans Display" pitchFamily="2" charset="0"/>
                <a:cs typeface="Segoe Sans Display" pitchFamily="2" charset="0"/>
              </a:rPr>
              <a:t>Candidate profiles/resumes (PDF, DOCX, LinkedIn APIs)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C2EC74B-D466-934C-8785-95E789AFA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CCD6E97-7EDA-A2B3-CDA1-6075AA0E2F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EDB2D91-8234-1E66-942E-2E96F06F3B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FCCC413-F234-15BC-19D7-F55F814DF6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665C8F5C-1CCE-2092-C137-61DDAEFE8D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D320B659-2B69-A88E-BC57-18011B55FB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20A883C-A2E9-B652-E513-F583DDC1BE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58C2296-01B3-9FA2-E058-6909C4D272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30C8BD75-5D20-A34B-9A58-AE846BA7B7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0AA5583-D809-95EF-7622-908DE7BE3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82F9E40-0A38-AA7A-2985-9FF9B67C41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4A4435B-32B1-90E1-493C-DAB9386964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82E77C67-8AB9-A8A2-5B6B-82509C11CF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BB17DA77-57A8-3421-0DE4-473A22CDE5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004A1CD2-A974-1CF0-59C2-7A88F35C73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9255E430-1889-D42B-D60F-787631675C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1502F2B7-09AB-FEBA-F73B-5837D49CA6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C0DB9EAC-EDA1-076E-7090-C476BA5409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410453A7-073E-1AD6-5409-148EEAA145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85A25E83-7454-90BF-FF96-F556C0BC1B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4FEAD8E7-857A-C273-E2FF-6CF48BD215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EBBF901C-7488-43BE-6962-242B0BB752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B773417C-1CE2-59CB-8DEB-708523F51F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7AF9C92A-90C9-C0CB-F110-A377F51B85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ECE2C042-1F48-0797-7892-B11B64CAC5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9FC6F740-31D4-CCBE-3139-009283295A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A34FE3C6-CD73-5FDA-4424-E32F878158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8751DE3-8E3A-4CA6-C026-E5D0C827CB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4E84C6A2-4159-12C5-9979-4270A165C8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2B4C7049-EBDB-B2E0-8817-286B0704BEB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Recruitment Assistant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886A30-E929-5AA0-648C-D6C9CB887D22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Identify and rank top candidates by analyzing job requirements, scanning talent databases, and refining search parameters based on recruiter feedback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9CFBDEE3-D27D-0431-4854-247FF1C727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4FF4EFA3-B98C-78E0-61C8-207A7CF940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8440496C-A5A5-4627-DBBB-1522F0E1F8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45491130-2458-6E9D-F26C-EF168801DC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A0A7F416-EBF0-59E3-A6F2-67D84A3519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788323D-FB06-4CB5-C26D-645EFF0BD1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AF316F3-3838-85C2-2085-FDE00E5758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A433B2D7-EA83-95C5-C9C4-E444D7C0E1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10843B85-292A-88F8-CD55-736A1A695C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6B765884-D324-96FC-D4D4-2BF18172A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AD10189B-96A8-AA64-06DD-B21E08A8E1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31FC0A23-C66B-1AF6-01B5-BC910B8C57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C41464D3-0C69-6E7B-6FCF-1E03E8A6A6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AA8DE23A-F4F7-F9B9-3507-CEFA3945DD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800" b="1" kern="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            HR Recruitment Team, HR Hiring Manager, Talent Acquisition Specialists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0C5CBB96-6279-E9C5-A80A-30FB7E07D1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058179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764DC70B-A528-0830-0699-423916607F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307992"/>
            <a:ext cx="3705033" cy="486952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B53FD75-92A8-D10D-9CC5-4BCD6D6A6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348178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678F054-5CDA-6D7E-63B5-0031016B0A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79029"/>
            <a:ext cx="2298101" cy="3615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Behavioral Nudges and Adoption Enhancement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A8C3988B-895F-6FC3-5A71-D240D3AD3D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ATS, HRIS, and external job platforms for structured and unstructured candidate data access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talent acquisition workflows including job-matching logic, candidate scoring, and recruiter feedback incorporation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1CDDAE32-1ABB-6762-5A38-05CC1ACEC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93EB71DB-2394-2DB9-D368-DDF21D5938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657A8FF2-26F2-25A4-3B1B-055B4FE71E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5ED1BA05-0DD9-2B64-6498-BB455EF43B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Skill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Identify right candidate according to Job Description)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4EE6D487-4AA9-8BEA-DEF7-47042AC055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Candidate Ranker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(Candidate ranking based on skill scale logic)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AD8847E8-8D0A-D74B-0D89-F4CBE87202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(Email notification, interview scheduling, Follow-ups)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1732CD1E-F94C-2932-889F-765C68D56C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C3E48E1-730C-3C2B-508F-D1F6ACAF83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7FF3A190-E50D-7DE0-A8CA-3144CE510D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18C32DA4-A59D-CB6F-8F20-F53F2C505C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158279"/>
            <a:ext cx="1439290" cy="39403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Logic Refinement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(Skill matching parameters adjusted based on feedback &amp; update to Orchestrator)</a:t>
            </a:r>
          </a:p>
        </p:txBody>
      </p:sp>
    </p:spTree>
    <p:extLst>
      <p:ext uri="{BB962C8B-B14F-4D97-AF65-F5344CB8AC3E}">
        <p14:creationId xmlns:p14="http://schemas.microsoft.com/office/powerpoint/2010/main" val="3577009331"/>
      </p:ext>
    </p:extLst>
  </p:cSld>
  <p:clrMapOvr>
    <a:masterClrMapping/>
  </p:clrMapOvr>
  <p:transition>
    <p:fade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E2378E-35DB-FF62-5670-D5BF818A2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C219F8C7-18EB-6839-3CCF-5B39F41F18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FED1C200-DA19-9BE9-A9F4-DEB36180C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05644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Employees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A9B7D6A3-AC46-A111-D39F-9B6874E0FC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HR managers/team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AC201C2F-274D-D3F2-F554-44692D7779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Team leads/managers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1C0B78E3-188B-DE53-B741-6EB519D74E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Manual and fragmented onboarding processes lead to inefficiencies, delays, and inconsistent new hire experiences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FC4F5FE7-4872-9ADD-67B0-9B62D651B0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14CF2470-0C75-658B-5C7E-50E4E67887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Candidate information is scattered across multiple systems, requiring manual intervention to track progress and configure onboarding steps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HR teams manually collect, validate, and follow up on documents, leading to inefficiencies and delays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Onboarding experiences lack role-specific recommendations, making it difficult to tailor training and introductions effectively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New hires rely on HR personnel for onboarding-related questions, slowing down response times and increasing dependency on human support 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03FB97D2-AF2D-DF79-F24A-C8C8946F04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68DC0162-A645-54BC-691C-7077E130D9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Retrieves candidate details from HR systems to configure onboarding steps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3679FA18-8E2A-B501-30B9-5E79C823A2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Provides real-time responses to candidate queries via chat or voice assistants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A6B47E-A3D5-0958-F49B-A97E81B463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18DD9ED-A118-6907-4046-A7BA48A213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C67DC5A3-3261-57BD-B2D6-196EF3C3E9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8502F14C-EA8D-9BF4-BA40-6E932B32AC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Automates document collection, submission validation, and follow-ups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B83DF18F-073F-EA8E-30F5-BFB0DF3495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9A924215-4B06-1B76-5328-81CD8AC05F2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Smart Onboarding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EAFF4BC-1C8E-B1FB-5698-B2084B12E955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Streamline onboarding with personalized steps, real-time query resolution, and seamless document processing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FF4B06F8-62D8-3816-E226-5ACA4889F7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680"/>
              </a:lnSpc>
              <a:spcBef>
                <a:spcPct val="0"/>
              </a:spcBef>
              <a:spcAft>
                <a:spcPct val="0"/>
              </a:spcAft>
            </a:pPr>
            <a:endParaRPr lang="en-US" sz="12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6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AI-Agent automates onboarding, retrieving candidate details, configuring candidate onboarding steps, creating onboarding documents, creating learning plans, and answering candidate questions</a:t>
            </a:r>
            <a:endParaRPr lang="en-GB" sz="12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25DAA7D5-2151-E42E-1D36-5604290FB0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52A7D840-2A85-5726-90FD-B7DF81A437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Time to Proficiency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Ensures that employee receives all resources required to be productive from Day 1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EC24A4B8-8393-7D72-42C6-41CD608238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32E1446E-13E8-22AB-17F8-5AB06BF27E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User Experience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Faster resolution of queries, tailored guidance and seamless transition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2008C9EB-76AA-AD16-CB46-EA417F027E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17C42142-897F-6870-A5BD-79A154DF93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Reduces administrative load and compliance risk by timely submission of documents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47C163A8-BA65-A433-267A-E49E606E7E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17910DC7-C654-443B-674E-AB856367C6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Generates personalized learning plans based on role, team, and required skills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6" name="Google Shape;523;p32">
            <a:extLst>
              <a:ext uri="{FF2B5EF4-FFF2-40B4-BE49-F238E27FC236}">
                <a16:creationId xmlns:a16="http://schemas.microsoft.com/office/drawing/2014/main" id="{8AB12116-3CED-3AD0-AE12-DE76DAEAE4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436117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Summarizes interactions to provide HR with insights into onboarding progress and challenges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942199953"/>
      </p:ext>
    </p:extLst>
  </p:cSld>
  <p:clrMapOvr>
    <a:masterClrMapping/>
  </p:clrMapOvr>
  <p:transition>
    <p:fade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FC6BD-8AE3-66A1-1629-36860CF97D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2D7CC06E-44FB-4F1C-E924-B9CF8DD788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53DD1FDB-7F44-D77B-B691-D78F9D432B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A4DD5BF-DD27-CB60-BA46-FFBEA83EC521}"/>
              </a:ext>
            </a:extLst>
          </p:cNvPr>
          <p:cNvSpPr>
            <a:spLocks/>
          </p:cNvSpPr>
          <p:nvPr/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365760" tIns="0" rIns="0" bIns="0" anchor="ctr"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Smart Onboarding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06192C84-5E7B-A5A3-70A7-EA7444132A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E86B8CAF-E35C-2C89-0ABD-F1422EE49F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F5EF1A5-EBDE-5433-77AA-531F488C35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D5894DFD-F68A-2945-BDD3-617234BAB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8C955C-61E1-ECDD-04D5-6F46CA712F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C378F3-5BFF-1389-3645-DB0283448884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7F07548A-83A3-3748-DA3D-7CFAF463B3AC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4861759-9E12-85E3-02DE-FFC6D98F24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E5C7F43-9ABC-E4FC-AE09-3309A9EA0C77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1205410C-0FC4-FA82-18C9-67AA3DEBB0A8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04A23B6-81E2-A80D-C10A-C10EEC6058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9EF9045-7003-4CED-0073-7134064F6776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558785D7-F7C8-8208-46C2-D9B92B093BA8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A7D2341F-F6FB-0D8A-1936-D6A77B64D7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263B9DD2-0BB0-7EEB-5561-7C4DC33DDE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6061" y="445487"/>
            <a:ext cx="1996267" cy="27699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HR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1689820B-1EB5-B413-584B-8CCAB4E29D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65512A1-AB8A-19CF-EE24-F5B84BC3C8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6018745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Streamline onboarding with personalized steps, real-time query resolution, and seamless document processing.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3BD2130D-19A9-CE19-B75F-84939700E5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Document Management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B5C028C1-6A74-266C-2EF2-7EE872CB4E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Automates collection, validation, and submission of onboarding documents with reminders and status updates.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C5CDB92A-4C9E-E74A-C2FD-957C3AA05E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Candidate Data Retrieval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39C30A50-AAF7-FF58-30EA-276255783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Pulls candidate info (role, department, team) from HR systems to initiate onboarding.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8DF1C31-4625-FA96-5378-37AE16B67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HRIS (Workday, SAP SuccessFactors)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EEEB38E7-C6AA-A36B-AD48-2CEFCC9FF3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77D94A6-7000-10F3-1667-3F17D92C6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Real-time Query Response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BD85340B-77EF-7700-C455-BDC9762317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real-time responses to candidate queries via chat or voice assistants.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352BFB0C-0A37-2E07-754D-96526B524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Personalized Learning Plans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A611BC5E-4956-E0E6-BF67-C2B1A23E26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personalized learning plans based on role, team, and required skills.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6672E378-511F-FF43-2B35-DDECF06B68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D5EF02D-EAFB-72AE-0080-BAED16BE98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(Candidate-Submitted Files)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1E8A1ED1-6A36-2D0C-7B51-A1EC6DFEAA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DDCD6A2D-51DB-6267-79B9-E960F29206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EB47518-B5F6-58E1-95B9-549E739382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185390"/>
            <a:ext cx="2199820" cy="68223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FAQs, Documentation, Training Guidance, etc.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21E07785-9A1C-B8E1-CB98-96BE0800F8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F9E17BC6-B2B9-E790-5C02-9111317780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32604EC-70A1-01CA-2504-76DC2C9F7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4903743"/>
            <a:ext cx="2199820" cy="86690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Training Guidance, Role Expectations, etc.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Learning Management System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F7861FB-F03C-037D-DCE9-BC215108D1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74C8289A-C4F0-AC1B-F2C1-BF0ABEC032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Onboarding Insights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A0C88BBE-D3FD-97EF-0482-9FF74AB38B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Summarizes interactions to provide HR with insights into onboarding progress and challenges.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F0FB8A9F-7C96-0813-AB98-50E6BBB69A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Progress Monitoring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48C0F9CD-4549-C36A-077E-3F2B55AF22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onboarding milestones, flags blockers, and provides real-time visibility to HR and managers.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46497FA2-C694-838F-A0B7-586F976CDC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29594A7-BB4D-0742-AB64-E71916AB7A77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031EBF90-39E6-23AF-9A21-B8576A91D679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40EB0E9F-FF30-0873-9DCD-347252604B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8B808557-8E0B-FC2D-60BE-B69413DD7E18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98C0F278-4411-C451-9422-563F660A049B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DA275259-EAA7-78F8-2BFA-AEDF35892C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8979843-55D7-B862-5C5A-98D861FDCF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Learning Management System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0A0E5FB-9766-C6A6-6014-2884DBD11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A7585BA2-8DC6-2C80-D7CA-6E3C8930F7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68BB318D-5D1C-7ADA-F5C1-5235854C86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HRIS (Workday, SAP SuccessFactors)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C7B39DCB-6BA4-D255-63A6-F0E8908223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C74FD7-2653-E6B8-38CD-0F2425848A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Time to Proficiency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B6CB490-90CC-B625-2DDA-909C30D972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User Experience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DBFA1E3-D8BF-3CBF-272D-83941C173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EDDB5378-4336-33D1-8604-D14003920A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01601F30-E36F-1731-AC55-CDCD3D289B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Fetches key candidate info instantly to kickstart onboarding with no delays.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4C21C7CE-02FF-FD41-1605-CBAC2A91E9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Automates paperwork collection and status tracking to reduce manual follow-up.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C7835FE-F209-3EBD-0913-8C93AA3856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Answers new hire questions on the spot to boost confidence and clarity.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8781B125-1F0C-7F84-04E9-9D2BC3BB73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Summarizes progress and challenges to help refine onboarding processes.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F4E15CC0-BD0D-84F8-BFC9-35284AFB4C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Tracks milestones and flags blockers so HR can act quickly.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ECAFF76C-789A-92C9-9DCD-F57BFB08A0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Builds role-specific training plans to accelerate readiness and performance.</a:t>
            </a:r>
          </a:p>
        </p:txBody>
      </p:sp>
    </p:spTree>
    <p:extLst>
      <p:ext uri="{BB962C8B-B14F-4D97-AF65-F5344CB8AC3E}">
        <p14:creationId xmlns:p14="http://schemas.microsoft.com/office/powerpoint/2010/main" val="1312838454"/>
      </p:ext>
    </p:extLst>
  </p:cSld>
  <p:clrMapOvr>
    <a:masterClrMapping/>
  </p:clrMapOvr>
  <p:transition>
    <p:fade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387409-F504-A3DD-710D-9B3F7C1681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7134B1F-9C4F-146E-A30C-DC23B51A5F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6ED827F8-084B-3BD2-767B-1F5748F94E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4A43D3B2-7774-A815-EB18-CBF7CFF6EA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CC1EB5A-E481-5B1C-D044-14B48BB57F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C8074E56-D97E-5785-9338-5FA6B0E30E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6690C9CA-4ED2-6121-729F-BFED787C20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39376D95-E148-62F9-BE3A-BD6CC3157A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AFC4F063-7399-3735-F829-DD01FDA3BA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C71AB7B4-F145-18EF-B1E9-C12C2218D8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8E9209C7-04D0-68C0-EF1C-BDF58C2C27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753EF37E-35EC-D457-DEEA-22FDBC053B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2C24FE68-2CC1-D0E3-DC29-691BC13C56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3156757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Requires security and encryption for employee PII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Requires seamless integration with ATS, HRIS, and job platforms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Needs intuitive, user-friendly user experience for new joiners, candidates, administrative staff, managers, etc.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Must be adaptable to local compliance and government regulations, basis changes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Needs complex data like onboarding </a:t>
            </a: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compliance documents, candidate interactions, training modules (PPT/PDF)</a:t>
            </a:r>
            <a:endParaRPr lang="en-US" sz="8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Requires structured data (e.g. candidate details)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8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Candidate details from HR systems such as role, department, location, manager and team (JSON, API, CSV)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Onboarding templates and policies, such as modules, system/tool access, onboarding compliance documents (DOC, PDF, 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Training library metadata and user preferences (XLSX, LMS export)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41BA823-364B-DACE-C87D-9574D46BE8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3204FF93-9468-4E31-9A94-4AA074BEF5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6521F34-26EA-6C1A-0DE3-591C202F71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2A118AE-54E7-3216-C2A4-07392CD5E9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2CBC8B1A-955E-1E7F-3B4A-ECC8872FDB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7CECB23-5CB3-4B9F-50BC-1389934530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80FB895-B684-25E4-B562-37264C9C5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B26BD468-7A73-10B9-7351-3E17D9CA67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E7C1E7AA-0248-DFD5-A384-7AC8C3EB45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F85194F-9603-0E74-C1EA-FFA9825402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F476E39-55B8-15A9-4910-620E7A5BF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88120C10-9D01-1683-2B18-F11AE55604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6705D88F-7BEE-9341-F1F7-F5D74D894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6672CEA-1846-3C2E-ABDA-1137B22D6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50387FF4-C68D-41B9-73F8-40B19B5C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0B1DEF49-52A9-F434-8E7D-08CEF80DBA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E41C1A8B-5776-7DA5-8697-0F3BD5A0B5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C9E39122-F362-A685-7651-4924B0944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8F660E79-1DD6-3984-1595-6F10FB8164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92A2FC70-EE3A-B7CD-BD27-298392928D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104829CA-0D47-AE49-7E4F-CE600916F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674D8DAA-5BF4-9525-1A99-A5B7E7E800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EA2EF092-AF84-8336-D16A-8229B8EA27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3702A26C-CF2F-0640-EE69-47A9F2E74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254668BF-29E1-5E73-B6C9-3D1C0FDDCE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5798A32E-74F9-5DF5-F5B3-B9C45CFE9A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A5ECBBB-2ACD-721C-5D5B-0C221A0CCB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DA0B2B74-4296-4C94-7DAB-7FC226EFB1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5A1DFFF1-1243-B41B-5846-F76D140CA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4B7F9BD6-3BBE-82E8-B6E1-3D9FB144768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Smart Onboarding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0C3F904-BAC0-54CF-F0AF-12AA03B1CFD5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Streamline onboarding with personalized steps, real-time query resolution, and seamless document processing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55232D41-088F-221F-7657-2A20B97FB6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68CC6275-82EE-8779-F4AB-D55FE57C3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EFA556F9-D2D1-CF9F-C76B-585E59CAF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8645F5F0-E996-D47E-6376-66BF6706A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22BC80A5-554D-2F71-8723-90415CFA60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EA199354-B5BC-2376-3363-74AAF7E972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6BD7B9C8-4CA2-4975-FF1E-DEC96FBD13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BB34A7F9-F27A-E5B3-3503-641F55D8A7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1B0DD885-F760-7C5D-99C7-91BCE52BDE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72A40AF9-42FF-D497-09FC-BB349AAC45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4BF020E0-5D85-E87D-9FFC-67243727CD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548F6005-DA97-DD8E-E8C2-6B1091E959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DBE83C2C-2B79-0FDB-660C-3024311368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9DD8CA81-CB84-1EEF-54C9-214DA28C9B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HR Recruitment Team, HR Hiring Manager, Talent Acquisition Specialists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830F720-416A-A8B4-6AF0-C069914EC0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058179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441BD5C9-C153-1499-FFB3-A90C44BA04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93089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CA57031-0D98-DCDD-4700-9C85DAF9BB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11681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320E961-70EA-6558-9430-B10FBA9026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4935521"/>
            <a:ext cx="2298101" cy="78713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 sz="700"/>
              <a:t>Candidate Sourcing, Matching &amp; Screening Agent </a:t>
            </a:r>
          </a:p>
          <a:p>
            <a:r>
              <a:rPr lang="en-US" sz="700"/>
              <a:t>AI-Powered Timesheet Integrity &amp; Fraud Detection</a:t>
            </a:r>
          </a:p>
          <a:p>
            <a:r>
              <a:rPr lang="en-US" sz="700"/>
              <a:t>Automating Content Curation &amp; Learning Administration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ED850E74-3366-24EC-2985-C18352D03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ATS, HRIS, LMS, and document systems to support personalized onboarding workflows and training enablement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onboarding processes including compliance validation, task orchestration, and employee communication protocols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F5E59C98-0A44-3605-27BD-4E130C72E5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556EC846-6269-B46F-4DC3-BA1986299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1681CCF6-4161-1E81-19F5-1BB010C28E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8473FE78-5C36-517D-21C9-ED0F8E054A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Onboarding Processor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(Candidate data retrieval &amp; configure onboarding process)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6B14A00B-6F7A-5A93-6F18-2985F405F5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(Document collection &amp; validation to confirm all necessary information for onboarding)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373B9483-AC7B-E71C-29D9-DCACE32ACD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Negotiator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(Onboarding date negotiator)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B1B5C396-C8E3-2604-DA0E-4D8875461F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6925F3EB-77DE-AABA-FEAE-6621B0E78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CE9C26BE-9983-BC2D-419B-CE7DA19BEB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5DD30B30-8FC8-7ECF-B1FF-AC15D6C68C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158279"/>
            <a:ext cx="1439290" cy="39403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(onboarding date scheduling, Email notification, Follow-ups)</a:t>
            </a:r>
          </a:p>
        </p:txBody>
      </p:sp>
    </p:spTree>
    <p:extLst>
      <p:ext uri="{BB962C8B-B14F-4D97-AF65-F5344CB8AC3E}">
        <p14:creationId xmlns:p14="http://schemas.microsoft.com/office/powerpoint/2010/main" val="4207924048"/>
      </p:ext>
    </p:extLst>
  </p:cSld>
  <p:clrMapOvr>
    <a:masterClrMapping/>
  </p:clrMapOvr>
  <p:transition>
    <p:fade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6659-8899-2786-2FCA-96B8A5A69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1105A1EC-E66A-B557-C903-40238EE420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1A06ED55-0726-BA29-158B-F46E24CF2F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HR &amp; payroll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67367D6C-FFC9-C0C2-6CAF-14E22FAACD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Finance &amp; compliance officers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3ECBCE4C-CEC4-4C81-5729-A1B3237CA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Time tracking is manual and error-prone, causing delayed payroll processing and vulnerability to fraud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48A017A7-9393-008D-C5E4-521D389083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358FC131-C982-47E2-AEBF-C525B960D3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Manual extraction from multiple sources leads to delayed and error-prone payroll processing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Inadequate cross-checking with work schedules creates verification gaps and hampers effective auditing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High vulnerability to timesheet fraud and ghost employee issues increases financial and legal risks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Delays in data capture prevent proactive intervention and timely resolution of discrepancies 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355E38F1-0A55-FE58-6552-74072D04D9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E5A7BF8B-06DC-B316-C4D1-FEE4133A0D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Instantly gathers time data from multiple sources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845B7437-D778-26A8-6838-7C267E2615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Identifies irregularities through advanced pattern analysis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B13252B-1BB8-83B3-BE5B-F564D8F901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E149086-DB2B-09F2-14F7-361FD58B83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FCCE680F-FEC4-84CA-5B48-4168A064D2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9228D4D1-4594-6B23-C85C-F7CB4D16E6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Verifies records against work schedules and policies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CB6E85BD-3946-7FB7-0D6E-A5175921BC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6D3E2476-2EC9-1740-0F82-07F779A0395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Timesheet Reconciliation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7A5D9C5-E5BB-C318-5781-9570F33DD7A5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and prevent payroll fraud by automatically cross-checking time data, schedules, and geolocation records, ensuring accurate payroll processing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8074F211-C3E2-B5A4-B8C2-8DCC1115D1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AI-powered extraction and analysis ensures real-time, accurate time records, flags inconsistencies, and integrates seamlessly with payroll systems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A25A591F-2EAC-1C20-96FD-96A23CDDDD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AB45C36E-927C-5ADA-527F-AE2E1D92D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Accurate Payroll Processing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Ensures correct employee compensation by minimizing errors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0624C070-9EB7-5EA0-EB13-725E9F5A76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CEDA0C2C-9E20-E546-47FC-6E41AF51B0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Fraud Prevention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Mitigates financial risks by detecting and flagging fraudulent entries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6CD19963-322A-EF44-57C6-EF383CC022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7B71DADF-9472-37DD-ED29-2B9FBE8368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Streamlines time management and reduces manual administrative overhead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1BD14859-A2D5-6990-D599-C6BA3B4810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4AA6F3D9-692F-1831-C298-4EBE9EACE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Transfers verified time data directly into payroll systems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08477674"/>
      </p:ext>
    </p:extLst>
  </p:cSld>
  <p:clrMapOvr>
    <a:masterClrMapping/>
  </p:clrMapOvr>
  <p:transition>
    <p:fade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E194D-3C39-8123-0BFA-250A7BE890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1A994719-C35E-7A4D-C168-0FF9D8F95A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4785D9A2-EF04-A9E8-1D79-3E610BAA6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E8C38A9E-D742-329F-576B-95748D85E138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Timesheet Reconciliation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538879B6-CB41-495C-FE33-5C02F02C52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F200190E-EB24-0CCA-2D78-88FD53415E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D34473D-9B22-5F6D-D0BC-CFD2525B5A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8A0DA63A-29E6-DB26-0D53-64CC58FA44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232CBB8-5C1F-4B8D-34D1-4085946390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D95DC08-0673-B0EE-8358-4C1F0FA41C83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FE2AEDDB-A2FA-670C-E6DB-9D132E0C8D8B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3AF97D1-56F5-7AF7-9060-2800363209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8387C28-7CB0-D039-D047-0E3A3F33437D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7505B649-C84A-C651-A304-7F7265951E9D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5C0BEB6-7EAB-E171-AE04-37139E59AD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C675C00-C652-C8D8-C7FB-F4D39DCCCC70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F41297A4-DEFA-B02A-80A8-133E2579F2F0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E379365B-AC30-B1F5-0E8E-F4F549C32B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8E3CC34-39CD-BDC2-41B5-C4C0076A4A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HR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98D39AA6-4E37-C0A0-A54D-B57A79AA9E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D268E529-799F-93E7-2D18-DE66C1C548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3973859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Detect and prevent payroll fraud by automatically cross-checking time data, schedules, and geolocation records, ensuring accurate payroll processing.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4623F855-0D20-FAC3-C528-F17B0BD6CB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Record Verification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7BFA1ED1-7B7E-C3D2-71E1-0B097F1D5B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Verifies records against work schedules and policies.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8E1B7005-1F5C-FEB2-6556-01069AD21E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Time Data Collection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7ED4D2E6-FCF0-5937-79B5-F44CBBF664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Instantly gathers time data from multiple source (e.g. scheduling systems, payroll engines, and leave calendars).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4422531-66B6-8501-BF76-E8502F42A1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Scheduling Systems, Leave Calendars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3FD0D046-CCEC-1923-88B7-2E83A3C204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D286171E-316F-5328-3214-6963F00D6E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Pattern Analysis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4DB11897-D6C7-4980-D118-F814FD03F7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irregularities / discrepancies through advanced pattern analysis.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D066BF0-5D2A-C418-B321-A78F110C2B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Flags violations against overtime rules, attendance policies, and local labor laws.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998FD36E-BC82-930C-4A1F-85ABC89CE7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5787F83-C30F-E814-0FA2-25477376E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Logistics System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CE2FA3D9-B43A-BB6E-9ADA-AD4F9C5099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22FA8CC4-6327-41CF-3F61-96AF76747B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66ECF12-19C2-34FC-E131-B6EA9B7630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Logistics System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ECC1F69C-94C0-2D6D-415D-CB3B4C79A3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B2D288D8-6FA7-13ED-6A13-846FB2769C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EAA9002-85D2-5CF3-F54D-9954DB549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Leave Policy Docs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7D6AB470-D6C1-1B17-BF47-82BC7941A9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E271216B-15D5-9945-27FC-D5E879B5AE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Policy Compliance Verification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9F3077F7-C212-6F01-0DAB-715BA9EC9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Payroll Data Transfer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592F198F-9560-9808-F543-656B867490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Transfers verified time data directly into payroll systems.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96F4940-A545-D7EB-6EB9-45DBC62DBB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F596F08-85BD-78D8-B194-3A6AFCB72EA8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D7506066-5005-45EA-AABC-4B3A9B9A3092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1892CB32-98E5-EE04-AD4D-240CBAAB72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CB8C579-3738-F15C-29FD-0096EBBC29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Payroll System (e.g., ADP)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996B355A-4F0D-BC9C-D032-C94C4D57D1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615B570-FAFB-3C87-63C6-625E7A5310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Accurate Payroll Processing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261E6583-D4CC-D23B-E403-04C2BA2995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Fraud Prevention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9377EE3-FC71-078A-F7EC-7D6261E31D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53C99F09-B91A-03B9-C0B4-32BF68D345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D19B97A8-B028-C762-9409-7034C72756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Gathers time data instantly from multiple systems to streamline payroll inputs.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984BFF5-F58C-73E3-4BE6-A960808350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Cross-checks time entries against schedules and leave policies to ensure accuracy.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74F05635-E758-63D9-59EE-A7679ED4D1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Detects anomalies and potential fraud through advanced time pattern recognition.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D60E6E71-F6E0-9F48-51B1-B694997292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Seamlessly sends verified time data to payroll systems to reduce processing delays.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9F9D51F9-17DD-9E77-05D2-2AD425E80F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violations of labor laws, overtime rules, and attendance policies before payroll runs.</a:t>
            </a:r>
          </a:p>
        </p:txBody>
      </p:sp>
    </p:spTree>
    <p:extLst>
      <p:ext uri="{BB962C8B-B14F-4D97-AF65-F5344CB8AC3E}">
        <p14:creationId xmlns:p14="http://schemas.microsoft.com/office/powerpoint/2010/main" val="3062440277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576711-71E6-2464-813B-B977309E3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438A784E-1249-3738-9C7B-8AABB91AEC7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DM Sans 14pt ExtraLight"/>
                <a:cs typeface="Segoe Sans Display Semibold" pitchFamily="2" charset="0"/>
                <a:sym typeface="DM Sans ExtraLight"/>
              </a:rPr>
              <a:t>Customer Support Assistance Agent</a:t>
            </a: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48C1ED25-D85D-E158-67C7-84F3B3DAFDBF}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CUSTOMER SERVICE FUNCTION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73FB8BB-C400-A3C7-ACA8-2108BA04C83A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/>
            </a:pPr>
            <a:r>
              <a:rPr kumimoji="0" lang="en-US" sz="1400" b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Empower customer support with real-time recommendations from your knowledge base to drive customer experience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D7D2C0F7-1379-94AF-2882-4F10FBB03B66}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There is manual intent identification, inefficient query categorization, inconsistent sentiment detection, and generic resolution responses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11C4FA5E-E8FA-6F1C-6A3B-9D99A1B51AC1}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latin typeface="Segoe Sans Display"/>
                <a:cs typeface="Segoe UI" pitchFamily="34" charset="0"/>
                <a:sym typeface="DM Sans Light"/>
              </a:rPr>
              <a:t>AI Agent drives real-time intent identification, intelligent routing, and hyper-personalized recommendations</a:t>
            </a:r>
            <a:endParaRPr lang="en-GB" sz="1400" kern="0"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FB077AB8-4B73-D918-B86C-06E276EE39E5}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ea typeface="DM Sans 14pt SemiBold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  <a:defRPr/>
            </a:pPr>
            <a:endParaRPr lang="en-GB" sz="100">
              <a:solidFill>
                <a:srgbClr val="000000"/>
              </a:solidFill>
              <a:latin typeface="Segoe Sans Display" pitchFamily="2" charset="0"/>
              <a:ea typeface="DM Sans 14pt Light"/>
              <a:cs typeface="Segoe Sans Display" pitchFamily="2" charset="0"/>
              <a:sym typeface="DM Sans Light"/>
            </a:endParaRP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Customer intent identification is manual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Cases or queries are routed either manually or based on pre-defined keywords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Agent assesses customer’s sentiment manually per their cognizance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Manual search of knowledge database 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Agent manually scans through entire document to spot resolution before responding to queries</a:t>
            </a:r>
          </a:p>
          <a:p>
            <a:pPr marL="171450" lvl="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050">
                <a:solidFill>
                  <a:srgbClr val="000000"/>
                </a:solidFill>
                <a:latin typeface="Segoe Sans Display" pitchFamily="2" charset="0"/>
                <a:ea typeface="DM Sans 14pt Light"/>
                <a:cs typeface="Segoe Sans Display" pitchFamily="2" charset="0"/>
                <a:sym typeface="DM Sans Light"/>
              </a:rPr>
              <a:t>Agents often struggle to craft responses that effectively incorporate past interactions and cases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1199"/>
              </a:spcAft>
              <a:buClrTx/>
              <a:buSzTx/>
              <a:buFontTx/>
              <a:buNone/>
              <a:tabLst/>
              <a:defRPr/>
            </a:pPr>
            <a:endParaRPr kumimoji="0" lang="en-DE" sz="900" u="none" strike="noStrike" kern="0" cap="none" spc="0" normalizeH="0" baseline="0" noProof="0">
              <a:ln>
                <a:noFill/>
              </a:ln>
              <a:solidFill>
                <a:srgbClr val="943BF6"/>
              </a:solidFill>
              <a:effectLst/>
              <a:uLnTx/>
              <a:uFillTx/>
              <a:latin typeface="Segoe Sans Display" pitchFamily="2" charset="0"/>
              <a:ea typeface="Inter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D8F08514-D0FC-1904-A38C-41167507A843}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3CBCE10D-AE08-272F-2B61-FD4AF3E56D46}"/>
              </a:ext>
            </a:extLst>
          </p:cNvPr>
          <p:cNvSpPr/>
          <p:nvPr/>
        </p:nvSpPr>
        <p:spPr>
          <a:xfrm>
            <a:off x="6248885" y="2233079"/>
            <a:ext cx="2066440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18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Analyzes customer messages in real-time to determine their intent and categorizes support requests</a:t>
            </a:r>
            <a:endParaRPr kumimoji="0" lang="en-GB" sz="90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ea typeface="DM Sans 14pt"/>
              <a:cs typeface="Segoe Sans Display" pitchFamily="2" charset="0"/>
              <a:sym typeface="DM Sans"/>
            </a:endParaRP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D5998C30-C1BA-22F7-32A5-B80F97C2A39D}"/>
              </a:ext>
            </a:extLst>
          </p:cNvPr>
          <p:cNvSpPr/>
          <p:nvPr/>
        </p:nvSpPr>
        <p:spPr>
          <a:xfrm>
            <a:off x="6215591" y="323675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18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Accesses customer profile, historical data and past interactions from CRM systems and data storages</a:t>
            </a: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74B94CF5-63EB-D5E0-5ACE-8B56CF2E0D10}"/>
              </a:ext>
            </a:extLst>
          </p:cNvPr>
          <p:cNvSpPr/>
          <p:nvPr/>
        </p:nvSpPr>
        <p:spPr>
          <a:xfrm>
            <a:off x="6215591" y="4240439"/>
            <a:ext cx="2099734" cy="848737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18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  <a:sym typeface="DM Sans"/>
              </a:rPr>
              <a:t>Detects emotional state of customer in real-time by </a:t>
            </a:r>
            <a:r>
              <a:rPr kumimoji="0" lang="en-US" sz="90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  <a:sym typeface="DM Sans"/>
              </a:rPr>
              <a:t>employing advanced algorithms to analyze text sentiment</a:t>
            </a:r>
            <a:endParaRPr kumimoji="0" lang="en-GB" sz="90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19" name="Google Shape;523;p32">
            <a:extLst>
              <a:ext uri="{FF2B5EF4-FFF2-40B4-BE49-F238E27FC236}">
                <a16:creationId xmlns:a16="http://schemas.microsoft.com/office/drawing/2014/main" id="{C18C14F9-FD0D-EFF8-DB96-7882CFC5865C}"/>
              </a:ext>
            </a:extLst>
          </p:cNvPr>
          <p:cNvSpPr/>
          <p:nvPr/>
        </p:nvSpPr>
        <p:spPr>
          <a:xfrm>
            <a:off x="6228415" y="5244119"/>
            <a:ext cx="2099734" cy="1113819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18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Recommends step-by-step resolution procedure from relevant sections of knowledge docs incorporating customer emotion, agent profile, customer’s profile and historical data</a:t>
            </a: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655AA245-CC94-744D-5091-3C35A9403E2C}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A0ACEC25-6D0E-5CA3-4137-D4A843F7C3BB}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pPr lvl="0">
              <a:defRPr/>
            </a:pPr>
            <a:r>
              <a:rPr lang="en-US" sz="900">
                <a:solidFill>
                  <a:schemeClr val="tx1"/>
                </a:solidFill>
                <a:latin typeface="Segoe Sans Display Semibold" pitchFamily="2" charset="0"/>
                <a:cs typeface="Segoe Sans Display Semibold" pitchFamily="2" charset="0"/>
              </a:rPr>
              <a:t>First Call Resolution rate </a:t>
            </a:r>
            <a:r>
              <a:rPr lang="en-US" sz="900">
                <a:solidFill>
                  <a:schemeClr val="tx1"/>
                </a:solidFill>
                <a:latin typeface="Segoe UI Variable Display" pitchFamily="2" charset="0"/>
                <a:cs typeface="Segoe UI Variable Display" pitchFamily="2" charset="0"/>
              </a:rPr>
              <a:t>→</a:t>
            </a:r>
            <a:r>
              <a:rPr lang="en-US" sz="900">
                <a:solidFill>
                  <a:schemeClr val="tx1"/>
                </a:solidFill>
                <a:latin typeface="Segoe Sans Display" pitchFamily="2" charset="0"/>
                <a:cs typeface="Segoe Sans Display" pitchFamily="2" charset="0"/>
              </a:rPr>
              <a:t> faster issue resolution via automated and intent-based routing</a:t>
            </a: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214FF996-D919-9BD7-1182-D090AEA7FCCE}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schemeClr val="tx1"/>
                </a:solidFill>
                <a:latin typeface="Segoe Sans Display Semibold" pitchFamily="2" charset="0"/>
                <a:cs typeface="Segoe Sans Display Semibold" pitchFamily="2" charset="0"/>
              </a:rPr>
              <a:t>Issue Resolution time → </a:t>
            </a:r>
            <a:r>
              <a:rPr lang="en-US" sz="900">
                <a:solidFill>
                  <a:schemeClr val="tx1"/>
                </a:solidFill>
                <a:latin typeface="Segoe Sans Display" pitchFamily="2" charset="0"/>
                <a:cs typeface="Segoe Sans Display" pitchFamily="2" charset="0"/>
              </a:rPr>
              <a:t>quicker resolution with accurate and relevant knowledge available in real-time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E5101CA5-4863-9D60-C15A-C39FFEAE7298}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schemeClr val="tx1"/>
                </a:solidFill>
                <a:latin typeface="Segoe Sans Display Semibold" pitchFamily="2" charset="0"/>
                <a:cs typeface="Segoe Sans Display Semibold" pitchFamily="2" charset="0"/>
              </a:rPr>
              <a:t>Customer Satisfaction score → </a:t>
            </a:r>
            <a:r>
              <a:rPr lang="en-US" sz="900">
                <a:solidFill>
                  <a:schemeClr val="tx1"/>
                </a:solidFill>
                <a:latin typeface="Segoe Sans Display" pitchFamily="2" charset="0"/>
                <a:cs typeface="Segoe Sans Display" pitchFamily="2" charset="0"/>
              </a:rPr>
              <a:t>personalized, empathetic interactions, with quick resolution increase customer satisfaction</a:t>
            </a:r>
          </a:p>
        </p:txBody>
      </p:sp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BBE6125C-62BE-71FD-F07A-2E82A89C0BFA}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26" name="Google Shape;516;p32">
            <a:extLst>
              <a:ext uri="{FF2B5EF4-FFF2-40B4-BE49-F238E27FC236}">
                <a16:creationId xmlns:a16="http://schemas.microsoft.com/office/drawing/2014/main" id="{6A4665C8-A20A-C2DA-10A6-D708671FB09E}"/>
              </a:ext>
            </a:extLst>
          </p:cNvPr>
          <p:cNvSpPr/>
          <p:nvPr/>
        </p:nvSpPr>
        <p:spPr>
          <a:xfrm>
            <a:off x="8682389" y="4807002"/>
            <a:ext cx="1283109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DM Sans 14pt Medium"/>
                <a:cs typeface="Segoe Sans Display" pitchFamily="2" charset="0"/>
                <a:sym typeface="DM Sans Medium"/>
              </a:rPr>
              <a:t>Customer Support Agent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93164D55-8F46-2062-9982-167E1F917F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AAAFB00-BFA5-DA1E-9DF4-5C586D7EEF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DE483F2A-3004-37B4-6B81-42E3BD9533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3940CA07-C76B-1186-C6F9-23B2ADCB7F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E6719999-8FC0-691B-C7DC-681FCE022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5D3ADE7C-7743-C9A2-FBAD-3469392FD7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D8B52D6A-F243-A372-116A-0D033884C1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0526664"/>
      </p:ext>
    </p:extLst>
  </p:cSld>
  <p:clrMapOvr>
    <a:masterClrMapping/>
  </p:clrMapOvr>
  <p:transition>
    <p:fade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3A014-7DC5-37BF-511F-A09E3768D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FE7E98A-807C-293D-9000-34FCECD5BB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89D14079-859D-1F29-576D-67C72D4946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F8CD76DA-0191-572F-61AE-02763E5D2A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3C02EAF-9087-B547-354E-F8D26F964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BFDB9090-8D7E-F8E4-944D-0BA09CA87E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5D35F1AF-5E43-29A2-FDCD-173BE4BF9A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B9A7A908-A081-343B-8243-1FEBB5E668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9FFED7B6-0ECE-BD82-3040-ABD63F86B1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3AE0FF37-6FBA-AE5E-60FD-5121D88B7A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12C5CD25-B219-C7FD-E2AC-95B9D7A593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C613968-D25D-5C57-2D71-C51DE2B67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F42A04B7-0120-6760-854F-B290DB5BE1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188FFA9-ACBF-42A9-95DC-DD653DA311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C36A1FF-DE13-F04B-599B-A482A875AA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72A944E-455B-6C6C-95B4-2ADF544E9D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C5F4011F-8754-7D49-0A8F-4B874D5E1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9E983EF6-73E2-1F87-D24A-440534FE0E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9938890-1611-5203-3258-44BE44C0DE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B3BDC45D-AE34-D430-92F7-189A6DF8B5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72FDC5E8-4EE6-BFEF-A1F2-2E104AF9FC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67430CA1-8BD6-2FC0-F75C-2D14D1B858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1D05E6D-2B66-384D-3F48-33C235F21A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74909164-D8A6-A8C5-CE40-27074780A7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77DA14DA-56A8-A471-798D-D1848D7A7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3B787E6D-5299-7F89-19A6-0F6FB90557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4F3B3D85-3C72-C51C-3210-CB58B3B460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120AE503-53CD-EC43-E262-631098498F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7959C615-B84E-8891-CC27-8077164EE9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786EDA7A-7846-549C-00C8-766D0F034A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93A4CC87-5696-5477-1034-D76CE681CF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4102929A-700F-BD27-2A20-C4834AD81C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AD7093C7-56BB-7375-B95D-A96419B04E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6A33FF5-3844-CF94-F55B-60DC2318AD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8A851A84-341C-494F-462A-8C1C279AE2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73897CCF-9D3D-2935-6819-DC80D7B818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BF1873C-0132-F49D-95E2-77DF7FEED9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793931E6-6771-E5AB-7EFE-FBD3188C7A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7280583A-1BEF-61D2-56B6-6F9E073396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C89D6A26-4E3C-C218-0185-97D0FA39B2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89E81C3D-3C02-C7AF-CA25-350D47E589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FFFF55EF-1E10-1426-42B0-6B8C9ACE059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Timesheet Reconciliation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F484084-E16C-D4D1-41ED-B1C9DFC4399B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and prevent payroll fraud by automatically cross-checking time data, schedules, and geolocation records, ensuring accurate payroll processing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D254A91-59BB-1887-10BD-6A023B5362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EE3738B7-0DB1-A961-585B-A46827E64C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A3734E4C-F573-2AEF-5E10-80D40E2E61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78EBBF02-E332-69E0-85FC-4538919892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C10DBD19-06ED-6673-3985-51899FBA70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81DED908-FA85-DF5D-E7BC-E7130317AB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4940FBEA-23E5-CF39-E6A1-2B69DE3996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CF171ACD-93F1-5FD6-46A0-F56E60600C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DB127F2-5154-414D-811B-B6BF1C4795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9C61AEA3-919F-1D5E-5E86-63227835CF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9FC8B76D-192B-FBF9-AA5C-AFCD9A06F9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B1F52AA7-4B85-382B-71F9-7C3FB28CDF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7B02282E-5789-0994-33FD-DD3F3FC0E1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E0BAC51-C80D-123B-9AC1-2D000D8AC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HR Recruitment Team, HR Hiring Manager, Talent Acquisition Specialists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FE7E7B52-BD6A-936E-7B0F-058D4D51E8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058179" y="1761689"/>
            <a:ext cx="154417" cy="134099"/>
          </a:xfrm>
          <a:prstGeom prst="rect">
            <a:avLst/>
          </a:prstGeom>
        </p:spPr>
      </p:pic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20391FF-6398-F6DB-1FBC-7A82F43FA2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10ABA5ED-8149-0A0F-DE30-338D4A56F1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AC65E4A9-C3B6-D17E-C7E3-4B8C75527C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B1049AFB-8514-BC29-A047-065C3976D5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Collector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employee data &amp; Validate clock-in data according to the provided logic)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FF1CADFB-A6A5-253E-30E4-78D2ABF7B0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Anomaly Detector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(Identify anomaly with given logic, Flag &amp; Notify irregular data to Finance &amp; HR team)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2743A724-CF21-1A85-C873-877EE2F828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Communicator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(Transfer unflagged employee data to Payroll team)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8AC8FDC4-39A6-432B-1DC0-86ACF5B56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3C9DE464-C6BF-C606-9061-7C0278A2BD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8ACFF9B3-C9B6-76AE-47EB-4BBD0BFE64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13" name="Google Shape;498;p32">
            <a:extLst>
              <a:ext uri="{FF2B5EF4-FFF2-40B4-BE49-F238E27FC236}">
                <a16:creationId xmlns:a16="http://schemas.microsoft.com/office/drawing/2014/main" id="{32A026C0-DF33-63EB-995A-2B2AE790D7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141866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Integrates with scheduling systems and payroll engines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real-time anomaly detection and rules-based validation logic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PII (employee data)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endParaRPr lang="en-US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Timesheet logs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Biometric/geolocation records (CSV, API)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Work schedules and leave calendars (XLSX, DOCX)</a:t>
            </a:r>
          </a:p>
        </p:txBody>
      </p:sp>
      <p:sp>
        <p:nvSpPr>
          <p:cNvPr id="24" name="Rounded Rectangle 19">
            <a:extLst>
              <a:ext uri="{FF2B5EF4-FFF2-40B4-BE49-F238E27FC236}">
                <a16:creationId xmlns:a16="http://schemas.microsoft.com/office/drawing/2014/main" id="{6C93D5A5-901D-80CA-7A5F-720161B9DB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766747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9345755-47D3-F9EB-3725-580EF13285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04213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6DF3316-85BD-5E4B-7AAF-9313D20A0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4925567"/>
            <a:ext cx="2298101" cy="64370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Smart Incentive Design &amp; Cost Optimization</a:t>
            </a:r>
          </a:p>
          <a:p>
            <a:r>
              <a:rPr lang="en-US"/>
              <a:t>Automated Leave Administration and Compliance Management Agent</a:t>
            </a:r>
          </a:p>
        </p:txBody>
      </p:sp>
      <p:sp>
        <p:nvSpPr>
          <p:cNvPr id="37" name="Rounded Rectangle 19">
            <a:extLst>
              <a:ext uri="{FF2B5EF4-FFF2-40B4-BE49-F238E27FC236}">
                <a16:creationId xmlns:a16="http://schemas.microsoft.com/office/drawing/2014/main" id="{25C85132-865E-E9B8-E2B5-4BE91BF149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723100"/>
            <a:ext cx="3705033" cy="791582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timesheet systems, scheduling platforms, biometric data sources, and payroll engines for real-time validation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time reconciliation workflows including anomaly detection, escalation logic, and compliance with labor regulations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379457402"/>
      </p:ext>
    </p:extLst>
  </p:cSld>
  <p:clrMapOvr>
    <a:masterClrMapping/>
  </p:clrMapOvr>
  <p:transition>
    <p:fade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13713-765E-BE78-DA10-0107AE5E55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99050CF1-A44F-B5F9-DF5E-7689AED8CD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E5523FBC-620A-409C-0496-DD1A424BFE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HR &amp; payroll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EA23B19D-70A5-CECB-0535-58F5EC52F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Payroll &amp; benefits teams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D705AEEC-CAE8-53F6-F637-2299CEA35D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Leave validation and compliance tracking is manual and error-prone, leading to delays, policy violations, and payroll inconsistencies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E58B99CF-BB0D-3DC0-9E77-8DBF0B337E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6E48DFE9-435A-CCBD-D57D-3990770A4C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Leave requests require cross-checking multiple systems increasing the risk of policy violations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HR and managers spend excessive time reviewing leave eligibility, resulting in delays and inconsistent decisions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Errors in syncing leave records with payroll lead to incorrect salary deductions, benefit miscalculations, and disputes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Employees, managers, and HR lack instant access to leave status, approvals, and compliance flags, causing miscommunication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ABA6034B-F8E9-89FE-DC6F-85BABEC2E8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92AC6230-D545-CB30-9E3A-C762A43341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Cross-checks requests against policies, legal frameworks, and employee records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A602B5D0-CF74-02D7-1052-9D07CBCF4B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Processes approvals per delegation rules and keeps employees informed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9F4E4C5-7FF8-97C7-DA6E-BC5B2F4F2D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A5092BD-6E26-4FD9-BEA4-C03EF729BE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199D79FA-41E6-93F7-BA16-E98EF27678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1105AE85-4D5E-A0A0-998F-9C81F81609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Flags policy violations and notifies HR of high-risk cases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9960019F-C409-6922-A4EA-823C409508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EAFCDEF4-2C70-6C7A-D9F6-11A1AAA92C8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Leave-of-Absence Compliance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732BC64-0E3A-6EDA-96B9-F864EA1FB3B8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leave verification, compliance checks, and approvals by integrating with HR and benefits systems for seamless leave management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6BE48F57-5471-9187-0BC0-38CEFD8BAC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AI-Agent automates leave verification, approval, compliance checks, and payroll integration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42244900-748F-B648-72ED-552F7BE7AF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2A30BDA7-C344-5DD8-3FD8-C0DAB1D1FB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Accurate Payroll Processing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Ensures correct employee compensation by minimizing errors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BD905B4D-B040-C803-F954-32C4C6BC2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B5506063-7656-39FC-4938-982498E93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Enhanced Employee Experience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Provides real-time updates and seamless leave approvals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01854140-B5A1-DB0E-75AE-DFE819D25A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61DD0652-4C7E-F116-4738-F025124FDD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Streamlines time management and reduces manual administrative overhead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01EC8EED-4011-F14A-B13D-70EBB14E85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C2F83B6B-39EB-1946-E8B0-2D6EF5654B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Adjusts pay and benefits based on leave type and duration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7" name="Google Shape;516;p32">
            <a:extLst>
              <a:ext uri="{FF2B5EF4-FFF2-40B4-BE49-F238E27FC236}">
                <a16:creationId xmlns:a16="http://schemas.microsoft.com/office/drawing/2014/main" id="{F727F0EA-91F5-93A1-AEAE-7505AB001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21105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People managers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B0E506F2-A9F0-2E86-7735-B46A1EEEB8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21105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Employees</a:t>
            </a:r>
          </a:p>
        </p:txBody>
      </p:sp>
    </p:spTree>
    <p:extLst>
      <p:ext uri="{BB962C8B-B14F-4D97-AF65-F5344CB8AC3E}">
        <p14:creationId xmlns:p14="http://schemas.microsoft.com/office/powerpoint/2010/main" val="25033588"/>
      </p:ext>
    </p:extLst>
  </p:cSld>
  <p:clrMapOvr>
    <a:masterClrMapping/>
  </p:clrMapOvr>
  <p:transition>
    <p:fade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670519-1E03-1D33-45EF-66DC8B6E71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CFA4DCB5-A035-D5EC-0BF0-4EECCAB866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5672AAB9-084F-38FF-1AA2-A8E7937892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C08833E1-8BDF-5AFD-082C-79AB2D3A812C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Leave-of-Absence Compliance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D428D8E0-D451-7677-7AEA-B58B1DB4DD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25CA5D85-6A71-7241-14A9-2714BD5A74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E94227E-4DB6-BA04-DB8A-19CBEC5457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132C86C1-A807-6758-0462-BE9E3F406C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065CE6F-17FC-8BCA-C132-AFBF2AB9E4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8C90F31-2F37-79B6-3B6B-AA2EE99AD5A3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D6942113-6024-1AB2-B6D1-A8485FF4BCA3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2559CF7-2EBC-AE18-339A-DAAF060998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8EC19B4D-ED8A-A109-9F30-9588768D699E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A464F55D-85C5-89D9-B7BE-EC45289AB8DF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F9DDACB-90DC-BB1C-52CC-3C98A479F1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2AC3B652-0511-318B-6D7E-8EDEDE6F9E43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5B3B1699-5F10-55D2-6CA1-202D9DE91412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DE2DDF16-E551-66BC-2238-8DD6D6F0F0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75B5963-2461-F2F0-9C6F-ED54C25DA3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HR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0D091800-C32B-858F-F406-904285945D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8FEFE25-AD78-BE1D-5108-65E7C31B68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955065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leave verification, compliance checks, and approvals by integrating with HR and benefits systems for seamless leave management.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1347C1B6-FF99-7AD3-826C-EF6998B30E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Policy Verification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E3FD725F-DF9E-6261-BAC7-098E58FB79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Cross-checks requests against policies, legal frameworks, and employee records.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FF29C7FF-5850-FBBD-0248-06AFC36C1B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Leave Request Intake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D51DFC36-6AFF-B118-06EF-78394653B3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Captures leave requests and pulls related employee records for review.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B1D9E5C-392D-BE39-B932-32A4A81948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00779"/>
            <a:ext cx="2199820" cy="65146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HRIS System (e.g. Workday)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Task Management System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B5ED8FAA-1D26-731B-E7BE-FFB9AFDCC8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16A6A6ED-F26D-EA74-68BF-3D9C0FD8F8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Policy Violation Flagging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2F97DC9E-8C56-8A24-7FDC-A1CEE6CACE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Flags policy violations and notifies HR of high-risk cases.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6A7C5D0B-0A79-6D72-E22F-65335A7CCA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Approval Management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F402DE77-75F4-A0D2-2439-B9FE3825AC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Processes approvals per delegation rules and keeps employees informed.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AE193F71-DEB5-710A-FE3A-2E2681F74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4D808DA-823C-1ED9-9034-2314685C7A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39251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Policy Documents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Employee Database (Workday)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F4284E7-6B62-443B-204C-B267CBA14C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9D88FF14-BA3A-6A6B-D117-1620156DDD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8EF939E-89B2-33B5-92C9-37CE0F5E61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8FAEA0B6-B3A9-4D4B-41CE-C3E517DD10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D21F0D09-E40E-6F12-E946-F06294DB1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889757-A95E-3D96-3B24-164617B2BB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03798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(Routing Logic)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E4FC83E-10BC-4FD0-514F-7B013FEF6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8F020C29-F036-0E1E-49F3-B2E136B571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Audit Log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0A1EE268-A1E2-373A-B463-7743E3C1AF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Adds new leave requests, maintains existing leave requests, and sends real-time updates to employees and HR.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4278EA97-FDE0-4BD4-1F1D-38621A93D1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Pay and Benefits Adjustment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297CDDC5-A5C1-E84B-11E6-8EA21359FD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Recommends adjustments to pay and benefits based on leave type and duration.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53F8763E-E737-7DCB-6E7B-4F6CC17D31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636691E7-B9BD-0974-DB70-9A49BB414016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34E35FEF-7031-9875-EEE5-0A6F435DFA33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0C29F1BA-12E9-FFA4-4EB7-6942421965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69DF652-A480-ADE1-4FFC-197A70CE7517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8D7B67C8-0B5D-CE69-8D60-F3EC013DE6B7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1350B12A-FBF9-1938-E21B-B27776BFB4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39A93BB-A22A-420D-46CD-CF6CCC58E8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Payroll System (e.g., ADP, SAP)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EFDEFDC0-8921-6AC6-F475-8C95EC1159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9FF60110-21C5-E43E-3133-2818E8BEC3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D98A57C0-6C48-A032-6BBC-CA37BAE14E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HRIS System (e.g. Workday)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67FD1F1B-D713-6412-B2C3-00C3C275EB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A9BA834-1C43-90EE-E644-B101B6C79C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Accurate Payroll Processing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1DECDB8-E3A7-CB72-8F7B-CD0AB4A5A8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Enhanced Employee Experience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C94529C-4C20-1CC0-F74A-A283876EA9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EE57E263-A8C5-2E67-2600-C7FC8B1F16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D78D4DBF-9529-D778-F059-98EE153C32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Captures and organizes leave requests for efficient tracking and processing.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516A64B5-8879-1A27-2750-79DCCAADC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Cross-checks requests with internal policies and legal standards for compliance.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D2F0D882-7DB0-9F56-DA9E-E9C2B0EBB5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Flags risky or non-compliant requests and alerts HR for quick action.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A30D6655-1C05-9D8A-6B19-60A1A1F6B3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Maintains a real-time log of leave actions to support transparency and reporting.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FDAD0CBA-5141-0E9C-C028-B56227BB7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accurate payroll and benefits based on approved leave type and duration.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7D657BE3-8F38-7C6B-0704-C315C5FC69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Streamlines leave approvals and keeps employees in the loop with status updates.</a:t>
            </a:r>
          </a:p>
        </p:txBody>
      </p:sp>
    </p:spTree>
    <p:extLst>
      <p:ext uri="{BB962C8B-B14F-4D97-AF65-F5344CB8AC3E}">
        <p14:creationId xmlns:p14="http://schemas.microsoft.com/office/powerpoint/2010/main" val="1373727681"/>
      </p:ext>
    </p:extLst>
  </p:cSld>
  <p:clrMapOvr>
    <a:masterClrMapping/>
  </p:clrMapOvr>
  <p:transition>
    <p:fade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DD0F0C-C834-DCF4-737C-2F443150CE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041A04C-6536-4E74-3B37-DAFF057983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84EB370F-678B-1B02-96FF-DAF2FCF333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42F49C89-E95B-A67D-D738-375484AB94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F363EF2D-04FE-5732-DE07-C8AD2F3EAB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036C2D29-1981-E541-7990-4568A5F9B9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965BA761-2724-EC9F-6DBF-89F0421E4D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416295F5-EBA8-BABB-4D61-49DA6FCEB6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50240033-DFB7-AEAD-E757-28D1529827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FB43771F-B88D-FA89-9446-7414B18C49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2F508FF1-F4D7-C563-854B-8F532C08B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86A1F1C4-A558-785D-93C9-EC1755AC73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D26D0D27-C904-457B-2C9D-19F347AD24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3156757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</a:rPr>
              <a:t>Requires customizability to accommodate variations in company leave policies, regional variations, etc.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</a:rPr>
              <a:t>Needs integration with HRIS, benefits systems, legal libraries, and payroll systems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</a:rPr>
              <a:t>Should support rules engine for eligibility validation and multi-jurisdictional compliance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8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Employee data like role, leave balance, eligibility (XLSX)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Leave policies &amp; legal frameworks (e.g. Company policies, labor laws, union agreements.) (CSV,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Historical leave records (XLSX)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Managerial approvals &amp; delegations (e.g. reporting hierarchy, escalation rules, and approval chains) (XLSX)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Payroll &amp; benefits data (XLSX)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850">
                <a:latin typeface="Segoe Sans Display" pitchFamily="2" charset="0"/>
                <a:cs typeface="Segoe Sans Display" pitchFamily="2" charset="0"/>
              </a:rPr>
              <a:t>Medical &amp; compliance documentation (XLSX) 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6A8E657-B61E-3083-A469-94796E0856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8041D56-EC43-BF1F-5B8E-682DE211AF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0E5C4FD-8CFC-CBDC-8C40-2C4755AFC7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301F2CA-2DB5-4520-DC55-626DA9827C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4F537D12-16FD-5029-09A7-1BAF61A343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451041E-54FE-103E-6BDF-699893DF3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E925CB8-5099-3EDB-B11A-35A3BF4767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774F6147-2F0D-305C-620C-E678930E8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CC96F482-0000-0A3C-13F2-5363396F41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B844497-C517-5887-5CC7-F7CAD3E5FB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280A49BC-DC06-9D72-634B-A8868942B9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E763A2AA-4A3C-9B49-C338-2A53D96C4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F88BD816-1054-353B-C396-9B28A2C1AF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04B1B5BF-47EF-C8BF-0944-1E8A102D3B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A0794ABA-7E9F-CFFB-E324-AFFAB6263C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D856876C-4739-5445-FF6D-68B0678C30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706A5A87-E1EB-4943-D298-BB144A3BE1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03301654-4004-0F74-DBE6-0229555DEC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BF2A5C5A-8733-43AA-EFDC-D0FB383DD4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06E00D23-1D44-95B6-5437-EB8FE188BF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FCF8ED0E-6E1C-616F-8A32-7900F9F496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0FCB7424-9CC1-DA4D-D652-BF837346F7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4EC7F5C9-6365-AC53-331E-AB15FBF92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3A045E87-4F3E-0CD1-CB97-F4D2E415A4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8319C0D1-2ABA-80D5-0553-BE34B08822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615C60D4-CDCD-8E7F-BBBD-ED56349753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4896FD74-B3F5-BD2E-10AA-49A48F1665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4F68743E-8629-57A1-1E50-79FEFD554D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CED18779-7E70-5E21-38CD-F002678404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E7F7DA78-CF4E-4793-40E7-6D0418BB6D9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Leave-of-Absence Compliance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F29678-866F-C28B-9A66-14D97F9D2230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leave verification, compliance checks, and approvals by integrating with HR and benefits systems for seamless leave management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49788059-9B2D-8693-DFE6-59A6A71461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BF99025A-A548-1B8A-DD10-9ACF2EE9F8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B920F4FF-CD2E-11AD-A390-174514B415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7C5F3925-05B5-8B20-B64A-BE927E305A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51BEF884-DE5F-B533-B4C6-854C6354DE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D03F3BF3-FFBA-3E5E-E2DE-F8297A98BE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8DF05FF4-FE83-7F4D-1850-DD3927D0BB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707A1281-8F64-5142-09C2-363A5F60D8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1D584AE3-F8B0-C781-E273-C7A9B08059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37CBE606-54F7-23F5-D3AF-00A9C8181B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085CD065-BBCB-0FAD-6BC0-F15FD5B79C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94006CD0-CFAB-9E8B-C013-899930572D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577D5C80-8249-CE77-B642-24DDAA8ECF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6EEA542-0EA3-46B5-D62D-5A1612F950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HR Recruitment Team, HR Hiring Manager, Talent Acquisition Specialists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9766BCC0-E14B-552C-6C6B-3CC46A8F7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058179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90BD3A1C-DBC6-7AEF-E43B-E77DE9E614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5"/>
            <a:ext cx="3705033" cy="93089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3FE1DB-5029-C19C-89DD-B3D45FB1CE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11681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4CA2FE6-02EF-E2F5-B487-9B0BBF04B0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053721"/>
            <a:ext cx="2298101" cy="49988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AI-Powered Timesheet Integrity &amp; Fraud Detection</a:t>
            </a:r>
          </a:p>
          <a:p>
            <a:r>
              <a:rPr lang="en-US"/>
              <a:t>Smart Incentive Design &amp; Cost Optimization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502768DE-7450-6F98-0F2E-9B582F38E2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600">
                <a:solidFill>
                  <a:srgbClr val="D8D9DC">
                    <a:lumMod val="25000"/>
                  </a:srgbClr>
                </a:solidFill>
                <a:latin typeface="Segoe Sans Display Semilight" pitchFamily="2" charset="0"/>
                <a:cs typeface="Segoe Sans Display Semilight" pitchFamily="2" charset="0"/>
                <a:sym typeface="DM Sans Light"/>
              </a:rPr>
              <a:t>Integration with HRIS, benefits platforms, payroll systems, and legal/policy libraries to support rule-based eligibility and compliance validation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600">
                <a:solidFill>
                  <a:srgbClr val="D8D9DC">
                    <a:lumMod val="25000"/>
                  </a:srgbClr>
                </a:solidFill>
                <a:latin typeface="Segoe Sans Display Semilight" pitchFamily="2" charset="0"/>
                <a:cs typeface="Segoe Sans Display Semilight" pitchFamily="2" charset="0"/>
                <a:sym typeface="DM Sans Light"/>
              </a:rPr>
              <a:t>Defined leave management workflows including multi-step approval logic, policy matching, and benefit impact calculations</a:t>
            </a:r>
            <a:endParaRPr lang="en-GB" sz="600">
              <a:solidFill>
                <a:srgbClr val="D8D9DC">
                  <a:lumMod val="25000"/>
                </a:srgbClr>
              </a:solidFill>
              <a:latin typeface="Segoe Sans Display Semilight" pitchFamily="2" charset="0"/>
              <a:cs typeface="Segoe Sans Display Semilight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74A15372-E351-4279-D80D-407A1F054F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74BD9536-54E0-8BF7-F02E-F595F2681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8595A281-167C-6CA5-8058-BB02CD5540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DE2D3E77-AB94-801A-8413-E6455CB29A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Policy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(Gather employee leave information, Validate with clock-in data &amp; compliance)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66645B36-C9A5-B2BB-5978-D6C60C0EA0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HR Notification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(Flag &amp; Notify mismatch data to HR team)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B48E455D-F235-E3CA-019F-F2FA1EF643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8372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Employee Notification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(Inform employee about policy mismatch / violation via email, follow-ups, gather response from employee)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B0818492-6039-472F-8A2B-073D7609E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AAF6B52E-0268-1A9E-818B-A4F1302FCC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E6A0F2DE-BF6F-05D5-B81B-D533E212F2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E6468897-13D9-019F-9821-8249908BA9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226696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Payment Calculator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(Calculate payment based on Compliance team decision about violation)</a:t>
            </a:r>
          </a:p>
        </p:txBody>
      </p:sp>
    </p:spTree>
    <p:extLst>
      <p:ext uri="{BB962C8B-B14F-4D97-AF65-F5344CB8AC3E}">
        <p14:creationId xmlns:p14="http://schemas.microsoft.com/office/powerpoint/2010/main" val="496130857"/>
      </p:ext>
    </p:extLst>
  </p:cSld>
  <p:clrMapOvr>
    <a:masterClrMapping/>
  </p:clrMapOvr>
  <p:transition>
    <p:fade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72C166-2ED8-B824-6599-F5DB13609D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32053B94-98CB-F313-7B04-407C8F2B9D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BAD566A0-F13A-43AE-4A43-ECCA34235A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Learning &amp; development teams</a:t>
            </a:r>
          </a:p>
        </p:txBody>
      </p:sp>
      <p:sp>
        <p:nvSpPr>
          <p:cNvPr id="46" name="Google Shape;516;p32">
            <a:extLst>
              <a:ext uri="{FF2B5EF4-FFF2-40B4-BE49-F238E27FC236}">
                <a16:creationId xmlns:a16="http://schemas.microsoft.com/office/drawing/2014/main" id="{E8A20788-9E1D-0D48-979B-3F8F8C7F90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HR &amp; talent management professionals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423AF079-63EF-D783-7874-C192D07289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US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Disjointed learning experiences have generic training recommendations, inconsistent tracking, and a lack of engagement insights</a:t>
            </a:r>
            <a:endParaRPr lang="en-GB" sz="140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C35F099D-26E6-09D7-DEC7-160B0D2305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C3B9317A-BD1D-9A10-98DD-1FF5D0C57B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Generic learning paths do not account for individual roles, skill gaps, or career development needs, leading to disengagement and ineffective training outcomes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 Learners and administrators spend excessive time on sign-ups, tracking progress, and monitoring completion rates, slowing down learning adoption and efficiency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Lack of automated insights into course completion, learner performance, and training impact, making it difficult to optimize learning programs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Significant manual effort to curate, categorize, and recommend relevant content.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27E91479-40F8-54BA-AE42-479711EC5C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4E583F6F-DCBD-27D1-EA9F-DF1E6637EC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Aggregates and categorizes learning materials based on topics, skill levels, and user preferences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847C85F0-E16C-9758-8EE2-9701C687AD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Summarizes lengthy training materials into concise, digestible insights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5D4AE95-DB97-66F7-AA9C-B72F5C7FF2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6312755-AB0A-CBCD-C64F-59A52C04DE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3914B2C8-3486-9792-1CFD-D4576B103D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DACD2850-0F62-3A80-A56D-8F96161BAB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Provides personalized training recommendations based on job role, past training, and skill gaps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64AF8C3A-718F-5E5B-2710-6B69DCC7C3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4AC27C42-2231-E89E-47BB-D2A89784488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Smart Learning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F2ED65-3A95-E28D-D4E7-F279D949CBCA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learning experience creation by gathering, summarizing, and recommending training content based on employee roles, skills, and preferences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89D0A306-FF0F-8E73-A184-ADD1B41345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AI-driven learning delivers personalized recommendations specific to employee roles, automates course enrollments, and provides real-time progress tracking for effective skill development</a:t>
            </a:r>
            <a:endParaRPr lang="en-GB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9CBE585F-CDE5-0704-945E-CD14D628B2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E01DF518-A382-5628-ED73-AC453330EA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Learning Course Completion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AI-led personalization enhances learner engagement and completion rates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C95AFCF7-0A92-4D55-F463-56A133784E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CD2690E6-514B-B7B8-D674-33C583F9B7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Skills Mastered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Targeted skills mastered by completing specific training content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9631E95E-6EF9-FFE9-BA11-59290BEDD5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273320FB-17E5-8888-74AD-9532C3C2CF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Operational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administrative workload, streamlining training enrollment and tracking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438F7464-2FD0-21B4-3A43-F59FBAFDD8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128994CD-C73C-A03A-4C7A-80E288CFE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Automates course enrollment and schedules learning sessions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47" name="Google Shape;516;p32">
            <a:extLst>
              <a:ext uri="{FF2B5EF4-FFF2-40B4-BE49-F238E27FC236}">
                <a16:creationId xmlns:a16="http://schemas.microsoft.com/office/drawing/2014/main" id="{6D422E72-27DF-CCF0-6AD2-714756AB6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5521105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People managers</a:t>
            </a:r>
          </a:p>
        </p:txBody>
      </p:sp>
      <p:sp>
        <p:nvSpPr>
          <p:cNvPr id="53" name="Google Shape;516;p32">
            <a:extLst>
              <a:ext uri="{FF2B5EF4-FFF2-40B4-BE49-F238E27FC236}">
                <a16:creationId xmlns:a16="http://schemas.microsoft.com/office/drawing/2014/main" id="{A39D6072-3F12-ECB7-D5FB-55173C321E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0123065" y="5521105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Employees</a:t>
            </a:r>
          </a:p>
        </p:txBody>
      </p:sp>
      <p:sp>
        <p:nvSpPr>
          <p:cNvPr id="32" name="Google Shape;523;p32">
            <a:extLst>
              <a:ext uri="{FF2B5EF4-FFF2-40B4-BE49-F238E27FC236}">
                <a16:creationId xmlns:a16="http://schemas.microsoft.com/office/drawing/2014/main" id="{2AEC54D9-18DA-AA9E-7417-D732EE8BD1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5409425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Tracks learner progress and generates real-time reports on completion, quiz scores, and engagement metrics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032838113"/>
      </p:ext>
    </p:extLst>
  </p:cSld>
  <p:clrMapOvr>
    <a:masterClrMapping/>
  </p:clrMapOvr>
  <p:transition>
    <p:fade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1DE5AA-DE67-0F4B-6792-3C9567BD2E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7EBC7F28-98D2-52BC-8BF1-6EF54D688D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BCDE281B-EB5E-AF0D-BC07-19C6450CB1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9D497EA-6F7E-45A4-077F-D99E830DD2E5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Smart Learning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B213BB80-8A52-D0AF-5972-58B4F0D54B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3B6EF7D1-A6EF-EE41-68EF-6BAE8ED250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6009D44-385A-8B8D-1B3B-2BD98D1114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793CF5CA-E7FA-D5A1-B920-FD3B627DB4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7CF50CE-07F3-86CC-8A5D-FA6AFDE50E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14E3B06-1744-F46F-669E-AB956D23BDA9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53DE207D-6F02-7F6A-383B-C4EA24FDBCE8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D554D14-9243-6530-CE32-66EFD6AC06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D485994-35C1-CA37-5364-A72D4ACB52C1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C8716DEE-55AE-9AE9-57E7-4C16166A17B9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60BC25F-A759-DEBB-4125-1DBDEC1E0E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CA5A2B6-A7A4-AC76-E571-DFE2D56695DC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68D93EBE-6633-A372-7B33-DC8300F16141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131805A4-1274-5ADE-1D0C-2E9667C933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BBA3E30-8936-DADA-C9A8-4C8F0BB689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HR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EE0BBE52-47F7-0515-FCBD-113E4872FC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6B6F2A0-ABDD-7B87-D007-133806FE50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8463448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Automate learning experience creation by gathering, summarizing, and recommending training content based on employee roles, skills, and preferences.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B7830FEC-A318-171B-11FD-5967FF952F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Personalized Training Plans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31FFA70A-6827-42C8-AF48-82A76D1F23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Provides personalized training recommendations based on job role, past training, and skill gaps.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F47932CC-55C6-AD40-09D9-536F25C87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Learning Material Categorization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D670BEE2-2910-B14D-67B2-1EDDE8E579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Aggregates and categorizes learning materials based on topics, skill levels, and user preferences.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75D72C8-B31B-15F0-8113-66FB4B23DC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Learning Management System (LMS)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Repository (SharePoint)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638B9D81-8EBB-F87B-E7A2-2245A94AE6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14C9DF36-CC9F-B847-7DE2-AF1E1111CF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Concise Insights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179B3632-4E36-B1C1-651D-FCBB206BC6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Summarizes lengthy training materials into concise, digestible insights.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63E36D30-A059-C0B8-3D50-73C22F315D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Automated Enrollment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9A07B0E8-DC95-A3BE-437C-D525FBE423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Automates course enrollment and schedules learning sessions.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AFB45E52-77E4-6864-CE9F-5E474AA85B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B610457-4E53-37B6-2E78-D61AFE9A0F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Employee Profile (HRIS)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Training History (LMS)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ECEF08E1-FA26-A68C-788C-702C0C03A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E73942A0-EAE5-3448-2E35-8B2C595F77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2AE8D83-01C5-C027-4207-F1BCB13553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Training Content Repository (SharePoint, LMS)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EFBF41A3-8BD0-E9C3-2BED-92C22EE67E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0737FEB1-19BF-AB8B-C523-FD16E69FC2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A9F5E88-E69A-2E29-FF81-3862DC54F1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LMS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5E937A8-4F80-264D-04E2-4889F877A8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68482D58-A6A2-63D6-6298-A9AA45BAB0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Report Generation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3BE37E5E-129F-6B43-7FF5-AAF014B88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real-time reports on completion, quiz scores, and engagement metrics.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4DE36D22-B30C-DCFA-2889-5C3E5B1B22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Progress Tracking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D6DABEAB-C4E1-67A1-30A5-3B9BCAFA24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learner progress.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6E4FF0D-0D61-FC13-8178-1491EAA317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89C9041-0F6F-1160-D6AA-3F78AB8457EE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41919354-B8F5-8D41-3E7E-A2798D33463D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F9CC266-6DBD-42C6-A123-708B1C19B1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87F7FA0F-A029-7F23-F8A6-7526B177826B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19EF334A-C6DE-A49A-05A3-F0310B17BC45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27EA140D-1E51-1789-9944-D77922B782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D3BDB8B-0155-EB73-45D1-CEABDFA43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LMS Activity logs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Learning Analytics Dashboard (Power BI)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57AFBBA8-ADC5-87AF-3CA4-1814318734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B701A453-7D66-CB62-C326-81DB5C0980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59A0806-12EE-5F3F-E4E9-BF252BB828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Reporting Tool (Power BI, Excel, PDF, etc.)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B7C3BC75-FF2E-235B-7973-75CCBDDF83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46D09A4-19E6-4C84-C0C7-3AA215FC6B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Learning Course Completion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A0FDC06-2B61-D44A-B72C-333F9361E0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Skills Mastered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32ACACB-30FF-216D-85DA-66B6F6D4FE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48E5416-9CED-14D5-A792-A739BE58A5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Operational Efficiency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4FD5ADA6-E166-63A8-6AFE-DDA8ACED0A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Sorts training content by topic, level, and preference to simplify discovery.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25B708A-FD4A-8A42-5BBB-E6AF08339B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tailored course suggestions based on role, skill gaps, and learning history.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E60AE900-2A76-4089-173B-965032705E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Converts long training materials into easy-to-digest summaries for faster learning.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5FCB94A7-4347-8CE7-3F2E-63A679F508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Creates instant reports on training outcomes, quiz scores, and completion rates.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17B5CEB5-E901-AF1C-9E05-9B6D6D20A0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Monitors learning progress in real time to identify gaps and boost engagement.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E99F28C0-0BDB-FC3A-E432-D71F6A95F5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Streamlines course sign-ups and scheduling to remove admin bottlenecks.</a:t>
            </a:r>
          </a:p>
        </p:txBody>
      </p:sp>
    </p:spTree>
    <p:extLst>
      <p:ext uri="{BB962C8B-B14F-4D97-AF65-F5344CB8AC3E}">
        <p14:creationId xmlns:p14="http://schemas.microsoft.com/office/powerpoint/2010/main" val="1954248480"/>
      </p:ext>
    </p:extLst>
  </p:cSld>
  <p:clrMapOvr>
    <a:masterClrMapping/>
  </p:clrMapOvr>
  <p:transition>
    <p:fade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5325A1-2791-BDC8-F52D-B30FAD8144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02E085-3D7D-DA1B-0908-DD4A6762EC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33F644D-4445-BC35-F65E-7656D3CD17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50706546-C119-AC61-2DED-0140786C2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26C74872-97A0-B0E6-3292-EC26D8192E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DEAB7C0E-DC1E-C5E0-AAD3-BCA0F62F77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E8ED99BC-4104-048B-75E7-B409802377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0150EC65-13E0-1BA7-D7C7-483E95D287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A1233076-A571-FE0D-98AC-25FA5A599F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EF3CBC39-D9D3-D794-8CB4-BCCD86A836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CF0C544A-80CA-02D8-5F01-AF23CAFF59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1E45835C-0671-A86C-6F06-83FB3BF5A6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4D43049-0024-9BDB-2A6F-AEB99A955C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FF14FE9-815F-D3B5-DC71-A1897DE0C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0963153A-0454-CD03-AD90-496D64E674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76D9828-6BCD-A93F-829A-7FBB89A37B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68B5ED89-C8D4-ED97-7ED2-1A0A5146C4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D7952468-01A0-7C23-4CB6-69B94F958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EBEEF41-7885-6366-AF84-F8C2CB3747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88E6AB74-6699-3F28-371F-617394CDB7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FF7EFB69-0CD2-C45B-91D2-5D805F4DBD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66789CF0-C82D-490F-A259-60671D266C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08C92ACD-7DF8-B2C0-7BD2-B538D1EADE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8349DB4A-2627-112A-63EF-EC54E6F212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7A5ACF56-48F1-2746-20C2-526715428C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624E49D-5F13-2CD6-E438-1EE148C200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3C0B4A42-DA1F-9F58-8621-83D5DE704F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5597A77E-B579-8C76-975B-240730CBE9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A4117047-C1ED-C696-1081-ACCC2E2CF9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AA13D3CE-E820-7472-87EE-C129740C7C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14ABF20F-0D50-82DC-1592-2CF94DCC3A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0EFF7B7A-8A40-1AFC-37B6-2A526E7FB1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98C85385-C09F-79E4-5357-11AAD4DC99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F30E85F3-E474-D779-EA62-B473578759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E58F20A0-DE71-9CE0-1F7A-43197B5600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8C7F83E9-BD0F-7168-5AAC-5BD64E6685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5D85821E-2747-9D8A-8333-BE4B79C77B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279A04AB-C0ED-FA95-3DC8-1131B00D7D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680E4D-247C-B3E4-4402-D27052061F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E6B07D0-0F93-E7C7-0C33-947ABC005B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683CF9ED-F59F-CDDE-12BC-2C7576CE81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HR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560BF3E8-8163-6D5A-6565-EF7E018A06D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Smart Learning Agent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  <a:sym typeface="DM Sans Extra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154544-63E5-BE17-4883-BB190A6CD198}"/>
              </a:ext>
            </a:extLst>
          </p:cNvPr>
          <p:cNvSpPr txBox="1"/>
          <p:nvPr/>
        </p:nvSpPr>
        <p:spPr>
          <a:xfrm>
            <a:off x="695994" y="1098881"/>
            <a:ext cx="11229707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Automate learning experience creation by gathering, summarizing, and recommending training content based on employee roles, skills, and preferences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853EDF1-FA4B-23DB-315A-FEB9CFE9AB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84F55AD5-8892-AF85-8762-8F7B5AAFB1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3E93C38F-D340-AA4E-9168-F81A94B408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D3B25749-F05E-9BC2-6D98-4F8552DEB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00D2D83D-7D9F-EFA2-9B13-71C649D6A8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E9E6C8E4-597B-422D-4863-22C491FDA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51810C22-D609-FD77-0EA2-243492C182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EB7E09DD-7AD6-F1CE-5C3D-5AF843254D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38D466A-49A2-A7AC-ECDD-B6172D2025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7695ECA0-1F73-5438-528B-8E97BF19BE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2861D7CF-A5E4-5D32-8F74-0771F15F1C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4E3F3C61-5680-68F9-7EE1-7C77BAA150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1137AE2A-EEDD-7CCB-E246-6828941246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128A84AD-FDED-C331-BEA6-6A97DDEDEE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            HR Recruitment Team, HR Hiring Manager, Talent Acquisition Specialists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F193B5A-79B5-AE7F-BE19-5E1DA428CE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058179" y="1761689"/>
            <a:ext cx="154417" cy="134099"/>
          </a:xfrm>
          <a:prstGeom prst="rect">
            <a:avLst/>
          </a:prstGeom>
        </p:spPr>
      </p:pic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E827A42-ECCF-0623-E9BB-15CBF80CAA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5"/>
            <a:ext cx="1506285" cy="1675859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85ACC14F-5ECD-DB84-B852-D2A60A3F76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930B20C1-50FA-1C3C-FE72-5691D0BE1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720D9175-A400-23A2-B5CB-DFAA4B5C37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Collector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(Gather employee data &amp; Validate clock-in data according to the provided logic)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BB93008D-2AA5-474F-A893-7B223C5D7F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4695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Anomaly Detector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(Identify anomaly with given logic, Flag &amp; Notify irregular data to Finance &amp; HR team)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D58C3EA7-3C8E-F2F2-0150-F0A902D94C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786627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Communicator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(Transfer unflagged employee data to Payroll team)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00ED78CC-131A-8ECA-99F0-33B2C23D13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F44171A2-C9AC-52BF-85AE-B8E8E3459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098C3AC-A3EF-3E46-8E12-0187449B1B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13" name="Google Shape;498;p32">
            <a:extLst>
              <a:ext uri="{FF2B5EF4-FFF2-40B4-BE49-F238E27FC236}">
                <a16:creationId xmlns:a16="http://schemas.microsoft.com/office/drawing/2014/main" id="{979B9E78-95C1-4655-8C5B-44356D6BF5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141866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Required learning / training material and content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Ensure recommended content is credible, high-quality, updated, and aligned with organizational training goals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Integrates with learning platforms and HR systems for role/skill mapping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US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Training content metadata and transcripts (DOCX, MP4 metadata,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Learner profile data and skills matrix (XLSX,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050">
                <a:latin typeface="Segoe Sans Display" pitchFamily="2" charset="0"/>
                <a:cs typeface="Segoe Sans Display" pitchFamily="2" charset="0"/>
              </a:rPr>
              <a:t>Feedback logs and quiz results (CSV, LMS exports)</a:t>
            </a:r>
          </a:p>
        </p:txBody>
      </p:sp>
      <p:sp>
        <p:nvSpPr>
          <p:cNvPr id="24" name="Rounded Rectangle 19">
            <a:extLst>
              <a:ext uri="{FF2B5EF4-FFF2-40B4-BE49-F238E27FC236}">
                <a16:creationId xmlns:a16="http://schemas.microsoft.com/office/drawing/2014/main" id="{51FABF58-E5C4-C8AF-7C2F-656597760A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4864046"/>
            <a:ext cx="3705033" cy="681164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2F79919-2A37-1912-5EFF-F8EEA1D3D9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000745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E377FFC-1C0E-8975-A045-FA7B06C40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025241"/>
            <a:ext cx="2298101" cy="3615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Behavioral Nudges and Adoption Enhancement Agent</a:t>
            </a:r>
          </a:p>
        </p:txBody>
      </p:sp>
      <p:sp>
        <p:nvSpPr>
          <p:cNvPr id="37" name="Rounded Rectangle 19">
            <a:extLst>
              <a:ext uri="{FF2B5EF4-FFF2-40B4-BE49-F238E27FC236}">
                <a16:creationId xmlns:a16="http://schemas.microsoft.com/office/drawing/2014/main" id="{E525357B-4592-69BB-B98D-84FBCF675A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723100"/>
            <a:ext cx="3705033" cy="791582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9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LMS, HRIS, and skills matrix platforms to support personalized learning recommendations and course assignment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learning and development workflows including course alignment, enrollment, assessment tracking, and upskilling analytics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317878411"/>
      </p:ext>
    </p:extLst>
  </p:cSld>
  <p:clrMapOvr>
    <a:masterClrMapping/>
  </p:clrMapOvr>
  <p:transition>
    <p:fad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05FB9-3B15-DA35-82CE-8C7A09BA84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Subtitle 1">
            <a:extLst>
              <a:ext uri="{FF2B5EF4-FFF2-40B4-BE49-F238E27FC236}">
                <a16:creationId xmlns:a16="http://schemas.microsoft.com/office/drawing/2014/main" id="{DE4F8605-8095-4709-B7AC-794CE98C43E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404" y="369518"/>
            <a:ext cx="9164276" cy="53975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lvl="0" indent="0" algn="l" defTabSz="2286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3600" b="1" kern="1200" cap="none" spc="-50" baseline="0">
                <a:ln w="3175">
                  <a:noFill/>
                </a:ln>
                <a:solidFill>
                  <a:schemeClr val="tx1"/>
                </a:solidFill>
                <a:effectLst/>
                <a:latin typeface="+mj-lt"/>
                <a:ea typeface="Corbel Light" panose="020B0303020204020204" pitchFamily="34" charset="0"/>
                <a:cs typeface="Helvetica Neue"/>
                <a:sym typeface="Helvetica Neue"/>
              </a:defRPr>
            </a:lvl1pPr>
            <a:lvl2pPr marL="228600" lvl="1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Tx/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57200" lvl="2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85800" lvl="3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14400" lvl="4" indent="-228600" algn="l" defTabSz="228600" rtl="0" eaLnBrk="1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Font typeface="System Font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113" lvl="5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Graphik" panose="020B0503030202060203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lvl="6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lvl="7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Font typeface="Arial" panose="020B0604020202020204" pitchFamily="34" charset="0"/>
              <a:buNone/>
              <a:defRPr sz="1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lvl="8" indent="0" algn="l" defTabSz="228600" rtl="0" eaLnBrk="1" latinLnBrk="0" hangingPunct="1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b="0" spc="0">
                <a:ln>
                  <a:noFill/>
                </a:ln>
                <a:solidFill>
                  <a:srgbClr val="000000"/>
                </a:solidFill>
                <a:latin typeface="Segoe Sans Display Semibold"/>
              </a:rPr>
              <a:t>Legal scenarios</a:t>
            </a:r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E20F08D-B4FB-E872-C33A-031590AF2B06}"/>
              </a:ext>
            </a:extLst>
          </p:cNvPr>
          <p:cNvSpPr txBox="1"/>
          <p:nvPr/>
        </p:nvSpPr>
        <p:spPr>
          <a:xfrm>
            <a:off x="615404" y="923874"/>
            <a:ext cx="11274415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>
              <a:defRPr kumimoji="0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Segoe Sans Display Semiligh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Segoe Sans Display Semilight"/>
                <a:sym typeface="Arial"/>
              </a:rPr>
              <a:t>Prioritize AI agent use cases based on business impact and implementation effort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92A8676-CC47-278A-4B18-A993AFEDA0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3732024"/>
            <a:ext cx="2439807" cy="2180328"/>
          </a:xfrm>
          <a:prstGeom prst="rect">
            <a:avLst/>
          </a:prstGeom>
          <a:solidFill>
            <a:srgbClr val="F2F2F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886DC06-F60E-9068-A144-028BC4624A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60524" y="3737275"/>
            <a:ext cx="2439807" cy="2180328"/>
          </a:xfrm>
          <a:prstGeom prst="rect">
            <a:avLst/>
          </a:prstGeom>
          <a:solidFill>
            <a:srgbClr val="0078D4">
              <a:alpha val="2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5F02693F-28EC-14C4-8EC9-0BA8E77B23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 flipV="1">
            <a:off x="1153688" y="1563729"/>
            <a:ext cx="0" cy="4359126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3A642406-C773-9085-BAAD-554EEAD152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90" y="5922854"/>
            <a:ext cx="4879618" cy="0"/>
          </a:xfrm>
          <a:prstGeom prst="straightConnector1">
            <a:avLst/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8AE84BC-DC7E-3360-7BF9-833EFD4ACD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3593500" y="1574790"/>
            <a:ext cx="0" cy="4359126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5B098F4A-9AEC-D620-E08A-5E1F396ACC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085057" y="6242261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Effort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3C7C33C-60F9-4CAA-56F9-FBCA727AFD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1825675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7716F6-EEA4-04FC-2FD7-22C485BFE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0366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High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8A91313-6678-95F5-14DD-25AED906E3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 bwMode="auto">
          <a:xfrm>
            <a:off x="1153688" y="3737560"/>
            <a:ext cx="4879618" cy="11464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dash"/>
            <a:miter lim="800000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EE3AFBAA-9FD2-0FF2-D745-B40F7F08D1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2" y="5528058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BB2E5E0-3604-62A7-846E-E450A74E3E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428746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9A95A75-75E1-12BC-8A94-08247CAC17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253828" y="5990713"/>
            <a:ext cx="288546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7A2421B-1BBE-CF1E-9A52-F8F530FEC1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 rot="16200000">
            <a:off x="863771" y="3630002"/>
            <a:ext cx="290158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Med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3334FB19-9E6E-734A-5F4F-5B6DA05774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53694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31404C3-C35E-0FD5-DD3F-75FEDEECE5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92959" y="1581423"/>
            <a:ext cx="2439807" cy="2162350"/>
          </a:xfrm>
          <a:prstGeom prst="rect">
            <a:avLst/>
          </a:prstGeom>
          <a:solidFill>
            <a:srgbClr val="0078D4">
              <a:alpha val="4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tIns="91440" b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phik Regular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48E0DDD-71F0-7C63-DF7C-EFD726A277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Strategic Imperatives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55A6EAA-B15F-67C6-4838-1CBD769905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23700" y="1626283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Homerun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41074C-5EBA-1EC2-A687-53B14441D7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3662965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Distractions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079F38F-64DC-D191-C2F5-983A2FCB0C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>
            <a:off x="1230532" y="3777806"/>
            <a:ext cx="2299794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5A9F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Quick Wins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277B735-3D06-F0C4-5762-5316BA055A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 bwMode="auto">
          <a:xfrm rot="16200000">
            <a:off x="250553" y="3654696"/>
            <a:ext cx="9759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Value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4D6F297-E311-CBFC-40DD-F9ED859B4E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17386" y="4166613"/>
            <a:ext cx="879614" cy="600879"/>
            <a:chOff x="8612505" y="-944672"/>
            <a:chExt cx="879614" cy="600879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FF889F2-EEE9-1492-747D-D175EA7F3533}"/>
                </a:ext>
              </a:extLst>
            </p:cNvPr>
            <p:cNvGrpSpPr/>
            <p:nvPr/>
          </p:nvGrpSpPr>
          <p:grpSpPr>
            <a:xfrm>
              <a:off x="8612505" y="-944672"/>
              <a:ext cx="740154" cy="138499"/>
              <a:chOff x="10272825" y="826214"/>
              <a:chExt cx="740154" cy="138499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F32370D6-31C6-D22B-A769-145C20EE8846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48C5B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309D8B15-1E46-CCD4-44F0-376DDE074ED7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8830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Short Term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DF2FF0FA-9F13-A268-D2A9-228887832B3F}"/>
                </a:ext>
              </a:extLst>
            </p:cNvPr>
            <p:cNvGrpSpPr/>
            <p:nvPr/>
          </p:nvGrpSpPr>
          <p:grpSpPr>
            <a:xfrm>
              <a:off x="8612505" y="-713482"/>
              <a:ext cx="879614" cy="138499"/>
              <a:chOff x="10272825" y="826214"/>
              <a:chExt cx="879614" cy="138499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3ABAAC2F-DFD3-36D2-09F9-58A4F344BF5A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0078D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74FFEDF8-AD9B-5D7D-9C8C-9C50EC657A5C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72776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Medium Term</a:t>
                </a: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90FC6CAB-DF79-A175-04F8-C1474F60C00A}"/>
                </a:ext>
              </a:extLst>
            </p:cNvPr>
            <p:cNvGrpSpPr/>
            <p:nvPr/>
          </p:nvGrpSpPr>
          <p:grpSpPr>
            <a:xfrm>
              <a:off x="8612505" y="-482292"/>
              <a:ext cx="708094" cy="138499"/>
              <a:chOff x="10272825" y="826214"/>
              <a:chExt cx="708094" cy="138499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BAB3AC80-C690-F3A5-276B-465CCFC244F9}"/>
                  </a:ext>
                </a:extLst>
              </p:cNvPr>
              <p:cNvSpPr/>
              <p:nvPr/>
            </p:nvSpPr>
            <p:spPr bwMode="auto">
              <a:xfrm>
                <a:off x="10272825" y="849158"/>
                <a:ext cx="108000" cy="108000"/>
              </a:xfrm>
              <a:prstGeom prst="ellipse">
                <a:avLst/>
              </a:prstGeom>
              <a:solidFill>
                <a:srgbClr val="8C8279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raphik Medium"/>
                  <a:ea typeface="+mn-ea"/>
                  <a:cs typeface="Arial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5C3D0535-A54A-2BE6-1C0A-7BF9F6E9D086}"/>
                  </a:ext>
                </a:extLst>
              </p:cNvPr>
              <p:cNvSpPr txBox="1"/>
              <p:nvPr/>
            </p:nvSpPr>
            <p:spPr>
              <a:xfrm>
                <a:off x="10424676" y="826214"/>
                <a:ext cx="556243" cy="138499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Sans Display Semibold" pitchFamily="2" charset="0"/>
                    <a:ea typeface="+mn-ea"/>
                    <a:cs typeface="Segoe Sans Display Semibold" pitchFamily="2" charset="0"/>
                  </a:rPr>
                  <a:t>Long Term</a:t>
                </a:r>
              </a:p>
            </p:txBody>
          </p:sp>
        </p:grpSp>
      </p:grpSp>
      <p:graphicFrame>
        <p:nvGraphicFramePr>
          <p:cNvPr id="76" name="Table 75">
            <a:extLst>
              <a:ext uri="{FF2B5EF4-FFF2-40B4-BE49-F238E27FC236}">
                <a16:creationId xmlns:a16="http://schemas.microsoft.com/office/drawing/2014/main" id="{E18E1BDD-1641-161F-E1D6-58A8128568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818330"/>
              </p:ext>
            </p:extLst>
          </p:nvPr>
        </p:nvGraphicFramePr>
        <p:xfrm>
          <a:off x="6817386" y="1574790"/>
          <a:ext cx="481927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990">
                  <a:extLst>
                    <a:ext uri="{9D8B030D-6E8A-4147-A177-3AD203B41FA5}">
                      <a16:colId xmlns:a16="http://schemas.microsoft.com/office/drawing/2014/main" val="3258967832"/>
                    </a:ext>
                  </a:extLst>
                </a:gridCol>
                <a:gridCol w="4023282">
                  <a:extLst>
                    <a:ext uri="{9D8B030D-6E8A-4147-A177-3AD203B41FA5}">
                      <a16:colId xmlns:a16="http://schemas.microsoft.com/office/drawing/2014/main" val="35175543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>
                          <a:latin typeface="Segoe Sans Small" pitchFamily="2" charset="0"/>
                          <a:cs typeface="Segoe Sans Small" pitchFamily="2" charset="0"/>
                        </a:rPr>
                        <a:t>#</a:t>
                      </a:r>
                      <a:endParaRPr lang="en-IN">
                        <a:latin typeface="Segoe Sans Small" pitchFamily="2" charset="0"/>
                        <a:cs typeface="Segoe Sans Small" pitchFamily="2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b="1" i="0">
                          <a:latin typeface="Segoe Sans Display Semibold"/>
                          <a:cs typeface="Segoe Sans Display Semibold"/>
                        </a:rPr>
                        <a:t>Scenarios to explore</a:t>
                      </a:r>
                      <a:endParaRPr lang="en-US"/>
                    </a:p>
                  </a:txBody>
                  <a:tcPr anchor="ctr"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9236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01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8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Case &amp; Precedent Analysis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4976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02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Automated Contract Review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930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03</a:t>
                      </a:r>
                      <a:endParaRPr lang="en-IN" sz="1200" b="0" i="0" dirty="0">
                        <a:solidFill>
                          <a:schemeClr val="bg1"/>
                        </a:solidFill>
                        <a:latin typeface="Segoe Sans Display"/>
                        <a:cs typeface="Segoe Sans Display"/>
                      </a:endParaRP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8C5B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Contract Lifecycle Management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65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04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IN" sz="1200" b="0" i="0">
                          <a:latin typeface="Segoe Sans Display" pitchFamily="2" charset="0"/>
                          <a:cs typeface="Segoe Sans Display" pitchFamily="2" charset="0"/>
                        </a:rPr>
                        <a:t>IP Creation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47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IN" sz="1200" b="0" i="0" dirty="0">
                          <a:solidFill>
                            <a:schemeClr val="bg1"/>
                          </a:solidFill>
                          <a:latin typeface="Segoe Sans Display"/>
                          <a:cs typeface="Segoe Sans Display"/>
                        </a:rPr>
                        <a:t>05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C82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kern="0">
                          <a:solidFill>
                            <a:srgbClr val="000000"/>
                          </a:solidFill>
                          <a:latin typeface="Segoe Sans Display" pitchFamily="2" charset="0"/>
                          <a:ea typeface="DM Sans 14pt ExtraLight"/>
                          <a:cs typeface="Segoe Sans Display" pitchFamily="2" charset="0"/>
                          <a:sym typeface="DM Sans ExtraLight"/>
                        </a:rPr>
                        <a:t>IP Protection Agent</a:t>
                      </a:r>
                    </a:p>
                  </a:txBody>
                  <a:tcPr>
                    <a:lnL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557807"/>
                  </a:ext>
                </a:extLst>
              </a:tr>
            </a:tbl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C77A9DBD-0771-9474-7B8B-CDD68BB442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692337" y="2190163"/>
            <a:ext cx="313854" cy="313854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04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876B95D-FF5A-71CA-40F0-0F8B9B2B09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367712" y="2190163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02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A7840AE-E604-421E-B931-CF35B1769E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574741" y="3195519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01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25DB5B6-A148-DFD1-43B5-72D0788995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5454644" y="3212529"/>
            <a:ext cx="313854" cy="313854"/>
          </a:xfrm>
          <a:prstGeom prst="ellipse">
            <a:avLst/>
          </a:prstGeom>
          <a:solidFill>
            <a:srgbClr val="8C827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05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15F949E-C53F-5418-962E-5354B54CFB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2535410" y="2462599"/>
            <a:ext cx="313854" cy="313854"/>
          </a:xfrm>
          <a:prstGeom prst="ellipse">
            <a:avLst/>
          </a:prstGeom>
          <a:solidFill>
            <a:srgbClr val="005A9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raphik Medium"/>
                <a:ea typeface="+mn-ea"/>
                <a:cs typeface="Arial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3124873925"/>
      </p:ext>
    </p:extLst>
  </p:cSld>
  <p:clrMapOvr>
    <a:masterClrMapping/>
  </p:clrMapOvr>
  <p:transition>
    <p:fade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1D40D0-5F0A-7BD7-AE42-5558A70E5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958B6E3E-9EDA-E3BD-1D73-ECCBCB4376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B8E3F78E-05B8-6110-180B-67439475CC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analysts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17EB6F7E-F850-5358-C68B-94EB76F045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Manual and incomprehensive  case &amp; precedent analysis lacks tailored recommendations 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A4B3EF48-4640-8E71-3A75-53FEE60DE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F70F66A8-EFD4-D4A9-9EFE-76623D2AA1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Analysts manually conduct analyses, which consumes significant time and is not scalable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The research is often incomprehensive and  lacks actionable insights 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00611665-61F6-0143-B873-3338473E7A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B20AD2F4-B64F-6FBB-18D7-9240FB7089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Ingests large volumes of case files, statutes, and precedents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45A165F4-048D-2389-8E34-D4C830906F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Generates strategic briefs and summaries that can be tailored to templates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832BB92-7097-AD9D-07ED-719D554294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CA3F386A-5E6F-2DB6-5A9B-11212A6F61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ADE9A02D-8D36-011B-5B39-D7D7C4B108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0A39B51B-C4EE-72B9-1B0E-0BAF5569E0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Extracts and summarizes key legal arguments and identify relevant precedents aligned to the current case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527735CF-68DB-DB39-2759-22B86C9B54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68315A73-006A-647C-DB34-C886A7399E4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Case &amp; Precedent Analysis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E50833F-1BC9-FD91-168B-DE1891DE20C5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analyze large volumes of legal documents to identify relevant arguments and generate tailored briefs to reduce billable hours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27E2FADD-F62B-99F8-F535-18A96557F0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 Agent-driven case &amp; precedent analysis automates content ingestion, content analysis, and brief generation with actionable insights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12E6603C-1B33-66C0-4708-C9AD561D19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88A166B3-5FD2-04EA-2CE7-04EE844027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Legal Costs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costs to pay legal team due to decreased billable hours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66F6C3B7-841C-F2EC-7E53-1EFE682F5C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F4C7E413-D259-B8D8-F0B2-5939483B6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Analysis Time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duration of time to identify relevant arguments and create strategic briefs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3859BC04-5E64-EFC4-170B-F3D4D9AFC0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89863BF3-D567-1B0E-3293-65BFFC737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Cases Analyzed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number of cases analyzed with additional bandwidth and increased efficiency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7F998491-F0DF-1048-05D9-1ADDEA0AAA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60B8F101-168A-8673-FBF4-7783EA523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Recommends legal strategy pathways based on insights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12728012"/>
      </p:ext>
    </p:extLst>
  </p:cSld>
  <p:clrMapOvr>
    <a:masterClrMapping/>
  </p:clrMapOvr>
  <p:transition>
    <p:fad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92B1FF-DB2E-78F3-E018-039E57C41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04131552-B9A4-8423-25C5-F91DEE63B5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31518DE0-3CBE-33FE-8901-48D8E0EB8A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96F539E-8BD3-BD78-8247-C7C347156B5B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Case &amp; Precedent Analysis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B4915CE1-4EDA-341A-E50A-2DC56D9121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CA388801-03BA-D7DB-0577-93DC777C38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72FE8E4-3811-852D-68FC-E6B21925AF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2FE4DD58-3D61-7CB0-188E-534F47905C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10CE4A0-D40C-FE2A-F416-F650806B2D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8415F1F-DA9B-75B4-AE07-656B1B20333E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B45322E-5098-7809-D641-CB2B56629166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1AA9F66-565D-9194-F87F-7A1EAC6A18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7662ABB-F04D-71E2-B2E9-FCCDFAB290D7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D4F0F505-277E-5154-E1A2-2E9803A11DF5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9F7D728-0722-202C-28A5-B0F7FC4BEE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B510174-5519-4F3E-5226-DDC988D406DA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0CD3893C-D348-C204-CC36-C79D33353C0E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E32A2CC3-F986-8AAA-5F17-5A80D8D7E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DBE0CC5-D38E-51A3-B4E9-AA972627B7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Legal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2C5DEBF5-B876-AED4-0D8B-52A5C38D8E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75446B0-20F6-C1BB-DFB0-8CCD8148C7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6714436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Automatically analyze large volumes of legal documents to identify relevant arguments and generate tailored briefs to reduce billable hours.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4FC1B44C-D190-2677-9CF3-80F014BF1D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Legal Argument Extraction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46E2D018-F296-8317-6100-F25BD381D8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Extracts key legal arguments from the case files it has ingested.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CCAD8C3C-5CCF-2D0E-DDDD-48B1A3A96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Case File Ingestion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0B56CC41-CF7B-F8F2-4708-91EA96E6AA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Ingests large volumes of case files, statutes, and precedents.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732CC34-1EF3-05C6-B454-106FF096CE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F08B3634-59CE-8446-A0E0-C60ED847F6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05AB2A07-E23B-BB59-D2DB-DBF113DBD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Legal Argument Summarization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0F70347B-BCD4-3E72-6364-81643E9C1F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Summarizes the key legal arguments from the case files it has ingested.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6203C220-58E9-B06B-5EB8-AC288AF080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Legal Argument Identification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E3915AFC-6054-870C-506E-C421190533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the relevant precedents aligned to the current case.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E724F2F9-A6C6-3CE3-CC93-141CA1F2B0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940A454-975E-EE03-1092-A264BE587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8A26B3B-4F75-9AA9-0137-14635C52F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8B710B5C-DE6A-C0EC-3E61-01CA5D6A76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1E27F26-DD29-F6AF-1CB1-ACBCBC9B41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97C4403B-A85B-E04D-3B1D-A473C3472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C5F10068-1467-10AE-AD2C-D61026C756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5F91A00-DA28-3C22-ADCF-046BABB385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49937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Precedent Database (SharePoint)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External Sources (Precedent Database (e.g., Westlaw, LexisNexis))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1C4C25BF-CF48-2AB8-DDAA-5B124ABC75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BE9D812D-98C8-9663-B27F-58DB097AF8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Strategy Formulation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E8DE72D4-477D-366F-2EAA-AE64A0FB59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Recommends legal strategy pathways based on insights.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6948AEE5-D4BB-6543-BDF7-D73C90DBD6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Brief Creation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6B4FD6BB-9C39-2FFD-69D4-38B6A2B76B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Generates strategic briefs and summaries that can be tailored to templates.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9A795C69-49C9-1B9A-EB44-F13EBE54B8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703C8DB7-50A3-BF70-808C-C5E5E4AC4954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3F48643D-CA5C-D331-C58F-271DDEFF8AF3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00EB259-3616-6A16-F0CD-616DFB81D7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4C302C35-EF50-375D-4739-2EA24180CB9E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8EBA7530-8F88-A5C2-1B01-5C2E5A9338FB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A6FD41A2-BE56-7784-7B71-0E15EAD5E3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868132F-1375-D22F-A94D-A1BF69D66C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(Legal Templates)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49BCC0C0-BCFF-A0CA-A146-4A41443F26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F791E9E2-241F-218A-45A9-2C987B4BBC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6C6A8322-6E48-6BDE-66F5-95F1910C41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SharePoint/Word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FA5C46D9-4773-E359-6D73-0327F817BF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E9B413A-EDD8-8660-A4AC-952273B3B3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Legal Costs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617644B-7D5C-1AA8-011B-1D24E714A7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Analysis Time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135E8C5-89E8-177A-78E8-A2223BC4AA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Employee Experience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F680E56-19B4-C005-C9F5-63A12A7DB6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Cases Analyzed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944DA66B-853C-FDCB-4877-2A360792D7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Quickly pulls in massive volumes of legal content to jumpstart case prep.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829AA83F-A7DB-8EE3-C72E-FB6A65F89C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Pulls out the strongest legal arguments from case materials automatically.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77AF5372-78A0-9904-A87D-63AD0B2796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Boils down complex arguments into quick, digestible summaries.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F3AA37D6-EA66-CC94-4EFC-72D7DC88F0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Recommends actionable legal strategies based on precedent and extracted insights.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F212D604-2689-872B-7081-FD4627AC53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Generates tailored, strategy-aligned legal briefs using firm-approved templates.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017388F9-26E3-1899-E56E-3DF77A52EA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Finds the most relevant precedents to support your specific case context.</a:t>
            </a:r>
          </a:p>
        </p:txBody>
      </p:sp>
    </p:spTree>
    <p:extLst>
      <p:ext uri="{BB962C8B-B14F-4D97-AF65-F5344CB8AC3E}">
        <p14:creationId xmlns:p14="http://schemas.microsoft.com/office/powerpoint/2010/main" val="2628112918"/>
      </p:ext>
    </p:extLst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4085E-128C-D484-39A3-665091C080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E9B915F0-7490-BC60-B7A9-A6AD792128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5442BD6F-8EDC-EF85-AF5C-3B026E4A5E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033E4612-C31F-E46F-BE75-5B8D258721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Customer Support Assistance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80024E71-9C0F-F12E-6C6C-297EC77656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D4E09C4F-7D47-00F8-ED61-64FD8FA656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0AD62AAC-21DA-AE51-5B1A-128C20BABE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21361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Empower customer support with real-time recommendations from your knowledge base to drive customer experience.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856A047-5C0D-8B68-4935-AA2E8FC50D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EC5083BE-F088-4D91-709E-B4D92687AA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3B0CC5-8C75-7A07-C59F-1643CA0A31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192F11B-5EFD-91C0-696E-5D617F95BFD3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2E495409-913E-D84B-D282-609B7D2A5858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1FFC8E-D4D1-F776-E7F4-D85E924470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7ECF458-A413-FAD2-B421-A477C3DA494A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ADDFA2E3-8A45-7EA1-9A6F-6E68360DF7F6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8DBE6B4-D453-FE3C-5329-7867262904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0377E7C-D070-7CBE-E3A4-0764D6E8B605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79FA5932-E22A-8982-2AB7-2195897ED462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B32D2B04-C317-1BDB-9233-07EEBC0D9E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EC581FE-0BB6-8970-4387-D3FEC4BAFA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Customer Service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D09401FF-46C7-0FB3-75CE-88B07FFDE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sp>
        <p:nvSpPr>
          <p:cNvPr id="25" name="Step 1 Title">
            <a:extLst>
              <a:ext uri="{FF2B5EF4-FFF2-40B4-BE49-F238E27FC236}">
                <a16:creationId xmlns:a16="http://schemas.microsoft.com/office/drawing/2014/main" id="{1B459582-D4CE-D81D-BBC8-DB8D0D6A4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Request Categorization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B38777EB-B715-80AD-2361-CD04CEC7D9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Categorizes support requests.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B5BDCA7F-25B6-F56F-5A26-CEE9671FF5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First Call Resolution Rate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6791D78-B4BC-2595-4A2D-B528FE8B51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Issue Resolution Time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36D2E23-CA7A-DD00-5153-915AF7F2DD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Experience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E942CD44-705F-CCF8-41F0-DADA240353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Message Analysis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93F99CC4-4582-E183-9C17-22454FA7B3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Analyzes customer messages in real-time to determine their intent.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FD1A022-85FE-C571-1C44-A0BE986D58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252075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Omnichannel messaging (e.g., Dynamics)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2B4D094F-50C2-136C-4C38-27B0494664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D05C8158-6B49-6AD6-4316-675C1A6821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Customer History Analysis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E437A405-AEAC-5B20-8CD9-C4CB8F46F0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Accesses customer profile, historical data and past interactions from CRM systems and data storages.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5FEF12A3-C4DB-C591-9950-55FAC2498D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Emotions Detection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2051EBDA-1F83-7AC3-B2D9-FABEC7AA4C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Detects emotional state of customer in real-time by employing advanced algorithms to analyze text sentiment.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D2956EB-054D-643C-A1DD-F10C2B4422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9466" y="4230669"/>
            <a:ext cx="1851281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Customer Satisfaction Score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0852E87C-1CED-14CC-B101-850E94612D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8F223A2-F9F6-E913-6615-64A37025C1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198214"/>
            <a:ext cx="2199820" cy="65659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Platform for Historical Ticket Records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Ticket Classification Rules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12FB1C7-FA47-ECA7-E5D0-6D89A361C8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29315149-D68B-EF5C-32BE-1A7DD54BBF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1CA1E7D-B81A-BE0D-BCCA-16DC8D2DA5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172566"/>
            <a:ext cx="2199820" cy="70788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Platform for Historical Ticket Records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5AD4D918-A98C-B07C-2CB4-F4FC84D60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B5E83401-027E-6263-CE8B-9F1AB4D7D8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5F4AD66-F796-53F0-06CB-AEDFD481FA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CRM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Omnichannel messaging (e.g., Dynamics)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F07FF043-C4A3-B8A6-8197-902F8BFF10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75A4945E-754C-1D55-5EE6-20D4507594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Personalized Resolution Steps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D8596C74-F604-BCA8-CF21-DF12BCCC32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Provides agents with a step-by-step, personalized resolution path.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403F9F10-903F-E1F4-71D5-9ED207DFC4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Recommended Resolution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AFD14A2F-082E-D4D1-D4BA-6B1FEED121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Searches and ranks the most relevant articles and solutions from internal documentation.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A671120-8221-3D67-DE0C-A0D4BA4948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528108E-58D2-15AB-A283-127CA923EC03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DB1A16F5-6C8D-F0DB-4A6A-BD73AC0F7E45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1E6B8F5-9557-96D0-AB8B-841A797DEE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D4C46DE-636A-3930-4B7B-4CF2F9489263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6CFA14E3-8375-6726-399A-EBFAFCC49434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10A1F36F-A582-E585-4608-D0B212C0E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A4270F3-18BC-6CC9-27BE-8F92B1F277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Platform for Historical Ticket Records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F5C6FEE7-A36B-596B-29F1-9ABD24EB71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2BF8759C-6CEE-95A6-0989-BDE7696C18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78165B3-B4B1-129A-92D3-887B0FA2E9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062761"/>
            <a:ext cx="2199820" cy="5488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Ticketing Platform for Historical Ticket Records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7C1595F4-57E2-813A-C793-1F21E7FE3E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72A96032-2B6B-81D5-8CD6-2B0AD15790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latin typeface="Segoe Sans Display" pitchFamily="2" charset="0"/>
              </a:rPr>
              <a:t>Quickly identifies customer intent to streamline issue handling and reduce misrouting.</a:t>
            </a:r>
            <a:endParaRPr lang="en-US" sz="800" dirty="0">
              <a:latin typeface="Segoe Sans Display" pitchFamily="2" charset="0"/>
            </a:endParaRPr>
          </a:p>
        </p:txBody>
      </p:sp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56F4DC3F-3575-400A-60D2-30F740ADD6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Classifies support requests accurately to ensure faster and more efficient resolution.</a:t>
            </a:r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35B42A3D-D1B7-0987-C934-1602BEF654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Uses past interactions and data to provide context-aware support and reduce repetitive questions.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35E6401B-24B3-DEC3-396B-F9C13F4226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Offers agents a clear, customized resolution path to resolve issues more effectively.</a:t>
            </a:r>
          </a:p>
        </p:txBody>
      </p:sp>
      <p:sp>
        <p:nvSpPr>
          <p:cNvPr id="34" name="Text Placeholder 11">
            <a:extLst>
              <a:ext uri="{FF2B5EF4-FFF2-40B4-BE49-F238E27FC236}">
                <a16:creationId xmlns:a16="http://schemas.microsoft.com/office/drawing/2014/main" id="{B990DFC2-145A-EFD7-36F3-FD9FAAF891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Finds and ranks the most relevant internal solutions, cutting down on search time.</a:t>
            </a:r>
          </a:p>
        </p:txBody>
      </p:sp>
      <p:sp>
        <p:nvSpPr>
          <p:cNvPr id="39" name="Text Placeholder 11">
            <a:extLst>
              <a:ext uri="{FF2B5EF4-FFF2-40B4-BE49-F238E27FC236}">
                <a16:creationId xmlns:a16="http://schemas.microsoft.com/office/drawing/2014/main" id="{7CD7453B-B798-AF48-0FA7-3CCF04B573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Detects customer sentiment in real time, allowing agents to respond with the right tone and empathy.</a:t>
            </a:r>
          </a:p>
        </p:txBody>
      </p:sp>
    </p:spTree>
    <p:extLst>
      <p:ext uri="{BB962C8B-B14F-4D97-AF65-F5344CB8AC3E}">
        <p14:creationId xmlns:p14="http://schemas.microsoft.com/office/powerpoint/2010/main" val="4279211570"/>
      </p:ext>
    </p:extLst>
  </p:cSld>
  <p:clrMapOvr>
    <a:masterClrMapping/>
  </p:clrMapOvr>
  <p:transition>
    <p:fade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8B9526-5781-BF73-F0F5-67947B140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0020958B-232C-4E52-0D63-116810DEE7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15073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52BAF0B6-275F-D470-7468-CB5767D5EB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61A04E76-0474-A385-0DAA-8C657B8981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57B9EBEE-C85B-E5E2-8C38-474B0E8489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D34989B5-0E53-CD8E-459A-9957EEE95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540BBD14-A7A8-C105-4A48-DDBAAB9444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21521E2B-3B18-82F9-688B-9B6F69CF39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60C97CAA-FC29-1BFC-CABB-5B69C32F65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35B4CA58-2167-66C5-DDEB-117DE12790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DF9F84CC-239E-5F41-5F03-522D830711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F28DE120-047A-21A6-326C-5A17EB226D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AA29640D-E8E6-55E6-BF7B-4CD447A8C4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Legal Team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377FF682-A7C3-BF0F-7077-A82EC4F7E5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AE9D4FA8-9159-5F85-FA2C-55C1F81562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data from varied legal sources (e.g. internal case files, public statutes, and public precedents, etc.)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IP: confidential internal case files &amp; strategy documents / briefs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information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legal-specific logic for argument extraction and precedent alignment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Market research reports (PDF, DOC), or integrate to external sources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Internal case files and strategy documents / briefs (PDF, DOC)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Case law, statutes, filings (PDF, DOCX, HTML)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Legal knowledge base queries and prompts (TXT, JSON)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Optional - Internal meeting transcripts (.txt, .</a:t>
            </a:r>
            <a:r>
              <a:rPr lang="en-US" sz="1050" err="1">
                <a:latin typeface="Segoe Sans Display" pitchFamily="2" charset="0"/>
                <a:cs typeface="Segoe Sans Display" pitchFamily="2" charset="0"/>
                <a:sym typeface="DM Sans Light"/>
              </a:rPr>
              <a:t>vtt</a:t>
            </a: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66610DB-C82D-A67C-56CF-14498A3624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870EE2DE-2044-6BA0-3DC8-EBA13634D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3045D3F-6B7D-E18F-84FB-C6AA39344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EACF40D-E5C8-07EE-3710-357BD1A953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4119B10A-88D7-5C4D-D966-9AF112AE6A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B41B0980-678A-C2BC-9086-569E4531F6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DEF8D84-3696-6710-5D8D-5E2A5ADE87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A924F098-28C9-4A73-3CE9-034A834774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E57D0970-7188-8DA8-05B5-ACD29C699E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C6C0064-CB15-300B-E3CE-03459471F3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AD045AA1-D505-A7EA-08C1-FA166B9500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F05A93FB-626F-7B6E-EA3B-0B6C4219D4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CB5A39AE-5C45-BCE9-271C-337C6D4F87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C3965A90-5AF8-BF5A-EA40-3C2225D01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64D983CF-B4A7-E991-C34A-6E3197FCFC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AB3BFABA-123F-429B-397F-61088424AB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05130C6A-47B6-8677-C2F4-BD037C5C0B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B4B1A6A1-0F48-5534-7681-D9A9EDD0E8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CA85F0A3-2F89-F0A9-8272-9E38F2C3BA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8A2AD764-0248-7794-8E2C-A179899B80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C2474652-BE1E-EA56-C017-14128E4A02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F423637-E5F2-7F74-C42A-FA91508496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D7AC18D2-4A05-C878-333C-536D959BC6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570C3F82-786F-3573-6D89-2FF098D893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3EACAA1B-5770-FFA4-E402-71D62DF2B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838461E7-26F0-1A89-23D5-A84F47826A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CADC2FCB-59C4-E7CE-9D65-86F2683452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427DC157-B50B-CC69-D720-122C56B94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BC7BA0A-BC18-22BA-BCEF-31F215BCA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0572FBE8-BB5C-07AF-927D-DD4EF17F35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2F686883-E550-A8A0-C1C6-2BE76344FC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C08CFC0E-8B3A-340E-CB97-2BE4188E6C9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Case &amp; Precedent Analysis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06F1DB1-CA9D-5D3D-1340-284573136903}"/>
              </a:ext>
            </a:extLst>
          </p:cNvPr>
          <p:cNvSpPr txBox="1"/>
          <p:nvPr/>
        </p:nvSpPr>
        <p:spPr>
          <a:xfrm>
            <a:off x="695995" y="1098881"/>
            <a:ext cx="10594440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Automatically analyze large volumes of legal documents to identify relevant arguments and generate tailored briefs to reduce billable hours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70870076-A8CB-3662-B3D6-49939D360B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44035"/>
            <a:ext cx="3705033" cy="817457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legal document management systems, internal case repositories, and statutory/legal databases for precedent analysis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legal research workflows including argument validation, citation alignment, and brief generation under confidentiality controls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94BDD72-84B6-9B21-FFDE-ADC1AB8807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E7BA79E6-D8CE-5F03-9D27-86B9DC27E4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D57353F9-ED7F-5067-DCA4-D3F3ADE44F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952DA864-78A2-4D19-BDFE-C1F1744C82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BECEC1FB-7AB4-6383-6F1B-0785EEA2AD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A02B7817-62A7-0DF6-028C-BADD9E080C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EA33C7AF-AF05-8E0F-39C7-DD68D853AC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DE922A0A-9AA6-7969-A344-3614AE7B4E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258BF70-69D0-6EE3-D300-D5DB86139A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8D17C24D-30E3-1786-F2F6-38545CD69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198F9883-C93C-D280-2A4E-2D76C39BA3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FC8D0A5E-30B8-8324-786D-CBD4F53DE8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2A001729-B9A8-48D9-E83E-1011103F34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C79FDEB0-8D5F-71C1-62EE-D1F6EA8187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A5EBFBE1-3F59-90B5-D7D4-3B4F9EA348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(Extracts and validate key in arguments)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14C3F183-70E3-6055-677D-02AAF8CF7D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48640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Summarizer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(summarizes the extracted key  legal points relevant to the present case)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583F84C7-1E6E-C6B1-2754-26FDC2CEF3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3496"/>
            <a:ext cx="1439290" cy="3801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Strategy Generator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(Generates strategies based on matched extracted arguments with precedents and insights                 from similar cases)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C537A63E-98A1-76A1-332F-08BD53C9ED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53C36269-8797-6FF4-00EA-83E13DABD0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9A87A56B-1E64-856A-85BD-A9342C9942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1322715618"/>
      </p:ext>
    </p:extLst>
  </p:cSld>
  <p:clrMapOvr>
    <a:masterClrMapping/>
  </p:clrMapOvr>
  <p:transition>
    <p:fade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F933BD-E0BE-9F16-F507-0773908BCE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85B4049E-C708-3988-9FF3-E261CAA36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66FDD74B-BC17-27B2-0466-6B484663FE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analysts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B2A4DB16-58E6-A192-22EC-B0D3C45A7F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Contract reviews are manual, delayed, and require extensive billable hours, as analysts must parse through contracts searching for risks and compliance issues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EFB00BC6-1359-064A-F052-4CEE1B7A19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77916B2D-668D-2B66-8717-14C58B0CC5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Analysts spend considerable time and resources reviewing contracts by hand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Manual reviews can occasionally overlook risks or deviations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691787C6-5B73-EC1E-5C00-B9515888BA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EB39BDEB-54C1-0E9D-EEC8-1006ADB0F6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Compares uploaded contract against standard templates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DFB7CFC3-CAC5-8D65-9FE6-D99267B7EE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Suggests alternative clauses based on policy/risk standards and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recommends negotiation edits or redlines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A58ADE1-2C1D-4AF3-E6FB-8748C8ED84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D58DEB8E-E529-2557-DB69-D10EBEAF3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C456AE3F-D479-F7D8-C6BD-1ACD718AFC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368ABD45-10AC-77FF-CF82-6BA6E28867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Identifies deviations and risky clauses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8787E500-F9CF-B8D9-096F-3D8146579E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9C84C41B-65BF-0811-8EBF-771A0911618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Automated Contract Review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3401C63-4D6F-8FDD-A300-BA8F9637A3A8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risks, deviations, and compliance issues and recommend changes for faster legal review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F90BBA46-7DC2-A7F8-146E-63C5E370C7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Optimized contract reviews with AI-Agents automate risk identification and mitigation recommendations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609F82B2-2FDA-2105-2376-D10EFA5B08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5691B24-1B6E-8345-E3A5-7A46D4123A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Contract Review Time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reduced duration of reviewing a contract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68172C12-C30C-98CF-4FEB-EC829C74A3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AB282C99-7D71-E05A-43DE-B1EBAFC9E5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Exposure → 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decreased exposure to potential risks in the contract review process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E599AB68-6EAC-3218-4373-CA84A71611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927D9197-448E-F40B-D6EE-A0D9214F19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Legal Compliance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percentage of contracts that fully comply with legal standards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29134C53-C957-C911-4BD5-7963120C27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FE749835-5048-984D-83B3-0D5F08C5D1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Summarizes findings for legal review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827143321"/>
      </p:ext>
    </p:extLst>
  </p:cSld>
  <p:clrMapOvr>
    <a:masterClrMapping/>
  </p:clrMapOvr>
  <p:transition>
    <p:fade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742708-29C4-9A72-5539-F44939159D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B5313459-8B98-354C-39C2-C746B250C8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F11BD65C-5387-DF68-B77C-6BE64454E3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BD84045A-AC55-C871-4DDC-D789A6C67E7E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Automated Contract Review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90AB72B7-098A-8D1F-5087-8288FC96D2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7E8467DA-E262-4F67-307B-5478F775EE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F32BAE91-0B07-1A18-BDF8-4186FE7DEC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3539EDE9-FF6F-0CC2-05A3-4C853CCE29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B597598-4A84-0D87-BF47-7338B1023C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FA2A886-3ED0-7279-73E9-76C6ED79AAD2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1C110326-B58C-C5F6-E8F7-D765CB99218B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128F800-2617-255E-4039-A632958969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E73AC33-7AFA-4F63-C521-69247E51A5EA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60A3E65B-00A8-8DA1-BDE4-D48529FBC9D4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490B158-BB4F-ED85-478C-E841F7BDF6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99B9983-3947-797E-6433-6366DC97128E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55B6CC47-FFBA-9D1B-3FB4-CBB1C74151DD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FBAB54D2-1B55-ED74-7A76-90C8C03FC4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2DC9110-E4FD-8DAA-BC4E-C4F74E7610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Legal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D08EC4C9-7E4B-3827-E9AB-44C8447702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4DBE059-04CE-C056-1976-B9B98DB2C6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6429467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Detect risks, deviations, and compliance issues and recommend changes for faster legal review.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4D31B9C8-81B1-C5B1-770A-863110AED8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Contract Comparison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6FEF2AB5-CD0F-972B-7B7F-158576495E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Compares uploaded contract against standard templates.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92405811-209C-DD8A-237F-BE05F792B8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Contract Ingestion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BB111A08-F9F3-FE50-9954-B746657FC9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Ingests the uploaded contract.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D3ED47E-D925-EB4D-7B6C-E560D41C74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(DOCX, PDF) or from Content Management System (SharePoint)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DE0D0921-64A0-38AB-F31E-D7C6871510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259CCF91-79DD-1A0A-A72B-AB6B146371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Risk Identification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FFF2EB74-F29C-2B1E-BFAD-71FB774251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deviations and risky clauses.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B7BA5CA0-6940-0A1D-9266-1A77CF5604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Suggests alternative clauses based on policy/risk standards and recommends negotiation edits or redlines.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32A1FACA-86C6-9EE1-99D2-0DA3ED53B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71F4C60-F676-F370-966A-A95A0301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 for Standard Template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32B91E5-489D-29AA-EE1B-9E2771FE7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95500F51-B909-521B-B82F-846042C9E1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60B088D-7789-E867-4A16-49EFC803B3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(Risk Rules)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(Risk Rules)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BA2DEEC2-2FBC-9D95-EC10-C811705DD0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B5F99344-83A2-6016-0AC3-464205B041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7370EAF-DEF5-CBA1-A333-5E5BD5AF49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049937"/>
            <a:ext cx="2199820" cy="57451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Content Management System (SharePoint) for Legal Clause Library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Word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67FDB1CF-B3DB-FB1C-E9B7-B2C61E117C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84CA9B4A-0AF4-5AA5-72E3-DBE3BDB5C6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Clause Suggestions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8ADEFD13-C88F-412E-F4DB-BE99B48C2B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Summary for Review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736E5F15-565B-43C9-439F-23035F0096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Summarizes findings for legal review.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B1CFE041-F2EB-596C-0CC7-346C9E9A44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66DE9AD5-A980-C33D-8A0A-1DB1CE721806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5756CDA0-5C9C-6F91-6776-1E0B166F4073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88F07A50-8E81-7D28-9543-735C90D028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EAB90E3-F05E-4B67-9E3E-C5BE7EB8E4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(Outlook)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36831948-C7E1-5C55-E7C3-2F7C9C5AB1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04AAF7D-E8AE-CAF5-312F-614BBFF76B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Contract Review Time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3657B66-76F4-EB9B-555D-534C76991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Risk Exposure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07C0890-6674-7C30-29CA-57690BDCB2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292A8CC-DDD3-77EC-DBCF-976E6AFF83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Legal Compliance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726E7106-CA77-56B4-2EFC-E8AA616583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Quickly pulls in contracts from any format to kick off automated analysis.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AFBF8F86-62BD-C49C-8DEC-650C78054D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Checks the contract against standard templates to flag deviations.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CFE217C8-197C-EDDA-2F09-9B8A83A7A2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Identifies red flags and risky clauses based on predefined legal rules.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FD15047E-5F33-E728-3F14-4D867D2C84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Delivers a clear summary so legal teams can focus only on what matters.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95AB726F-603A-45BA-CB6C-5776CB1F3E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Recommends better clauses or edits to reduce risk and align with policy.</a:t>
            </a:r>
          </a:p>
        </p:txBody>
      </p:sp>
    </p:spTree>
    <p:extLst>
      <p:ext uri="{BB962C8B-B14F-4D97-AF65-F5344CB8AC3E}">
        <p14:creationId xmlns:p14="http://schemas.microsoft.com/office/powerpoint/2010/main" val="4207940390"/>
      </p:ext>
    </p:extLst>
  </p:cSld>
  <p:clrMapOvr>
    <a:masterClrMapping/>
  </p:clrMapOvr>
  <p:transition>
    <p:fade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F8E4E7-2465-12E2-C146-0E9B87CC2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FE8964D-1C1B-F4DF-7309-3E82D9761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48" idx="1"/>
          </p:cNvCxnSpPr>
          <p:nvPr/>
        </p:nvCxnSpPr>
        <p:spPr>
          <a:xfrm flipH="1" flipV="1">
            <a:off x="8596770" y="5433345"/>
            <a:ext cx="896618" cy="50533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43FFD905-657E-326D-B7D9-06476C5597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A0844BC5-3F80-AB82-A9E5-46A886318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6FE8A7AA-DCCF-C72E-044C-31E53FBD17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D99C93C6-1E5B-5A95-517F-8442D6E54D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E48A204D-4BC2-ECD1-E6F9-79B8F6110E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E646CD49-9FB8-45A1-9B09-92A367E44D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1EA91932-EB39-442E-A0A8-BD43F5BC9F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11BA86E6-840A-AF4A-FE73-9C3663ABFD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DBE0BD88-7ADF-8A4E-46AD-2E726D256B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4F72BBCE-4A3D-A310-2EEE-427279D7C3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B83AE81F-42C6-E7C8-196D-25FE539FD7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0"/>
            <a:ext cx="3693840" cy="347696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45720" rIns="91440" bIns="3017520" anchor="t" anchorCtr="0">
            <a:noAutofit/>
          </a:bodyPr>
          <a:lstStyle/>
          <a:p>
            <a:pPr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</a:pPr>
            <a:r>
              <a:rPr lang="en-GB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Needs data from standard contract templates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Logic needed to parse contract document (PDF, Word, Excel) and identify risky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document generation tool (e.g., Word)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 clauses / deviations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Integrates with contract repositories (e.g., CLM, SharePoint, OneDrive)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IP: confidential internal contracts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information</a:t>
            </a:r>
          </a:p>
          <a:p>
            <a:pPr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</a:pPr>
            <a:r>
              <a:rPr lang="en-US" sz="8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8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Standard contract templates (PDF, DOC)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Policy/risk standards (PDF, DOC)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Contracts in varied formats (DOCX, PDF, HTML)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Standard clause libraries and policy rules (XLSX, JSON) - merge with first bullet point already listed there</a:t>
            </a:r>
          </a:p>
          <a:p>
            <a:pPr marL="171450" indent="-171450" fontAlgn="base">
              <a:lnSpc>
                <a:spcPts val="102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850">
                <a:latin typeface="Segoe Sans Display" pitchFamily="2" charset="0"/>
                <a:cs typeface="Segoe Sans Display" pitchFamily="2" charset="0"/>
                <a:sym typeface="DM Sans Light"/>
              </a:rPr>
              <a:t>Approval history and negotiation metadata (CSV, JSON)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1D0A0FF-B762-8DFB-62C7-01B72BB9C3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73387B0-7AE0-BB8C-A05A-AF27BA93E0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098A1B3B-6D35-5B7E-0916-7A8B1849B1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1286D55-0F29-A617-EA27-A8D78C3F6B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A2549AC3-5488-21CE-A08A-A3672DB7CA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B78A7A98-91A1-7ABC-C4D9-3F36EABAB1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CFD0238-4F9E-82C6-667B-21B7885A5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404B8B42-4849-2FF6-8AD7-4AE8915032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B3E49306-259A-1550-30CA-6BA69D8656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940EE74-BF3F-7226-471B-EAC783A81C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69905B5-C3E3-10BA-C5BB-B083573F0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3148D3C5-A1E3-8799-B821-C70974D82B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8879D6C-5C5D-4198-6691-DEA21456F2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491F06A6-6294-9CE0-09D8-60D49841C5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CEF0CAE9-6581-8547-D6BF-82C5A29CC6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14DC281C-E975-EB19-E8C9-FAB556B975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9C42C853-0654-93E2-DEAD-DFCA13066F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6EC2BE0F-6487-14DE-6A0C-A3F09F8482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9FC58C90-F2B4-7830-D320-BB4698F44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E218D5C4-FB3A-1388-B244-DF2903D0D0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53195309-FDD1-CA0A-DF85-53477AB192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0EFC56D7-879D-047F-34EB-C85D7DED31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503EF1F2-D20E-0BEB-87F4-8EB981B33C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C92D1E74-3887-807B-42ED-9FDEACA0D8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397343F-1953-E597-D18F-205183E731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35A44F90-EB6D-FCAC-82DA-14D5D258EC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B8C864D3-3846-99F7-BC9A-7411816C34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974BEE1-E277-96DE-5774-579AFBF492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A76E41AC-E8F5-2CFF-0672-F6C095FA16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3804FBE6-9605-E1CD-5A61-4B852229F16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4" y="710974"/>
            <a:ext cx="7361381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Automated Contract Review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D940A8A-17AC-FBBA-EF2D-4015AF73AA22}"/>
              </a:ext>
            </a:extLst>
          </p:cNvPr>
          <p:cNvSpPr txBox="1"/>
          <p:nvPr/>
        </p:nvSpPr>
        <p:spPr>
          <a:xfrm>
            <a:off x="695994" y="1098881"/>
            <a:ext cx="11229707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Detect risks, deviations, and compliance issues and recommend changes for faster legal review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069F8123-18E5-A608-CEE0-E70384037D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210EA682-2544-49E7-59D1-663B03B631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B8BF54D2-619A-4576-B377-04D64F5D04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A17857C8-CA51-C69B-598B-79461EBD95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1E7D791D-DBC5-E45C-656D-71704BA352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BE003B5E-8766-99CD-DDF4-1F7C1C73F3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0107C06B-E123-44C1-23F7-0F78EC0714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D868D2BE-C722-1D52-6917-2CC709F6A4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FDA98307-73D3-0018-C11F-D4844064F3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0FC00A99-019F-D458-668F-D31F0D6BDC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3E173E70-1B4B-CA2B-05ED-6FBF7C1329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C201D7BD-C268-741D-98A1-53F67E04CE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A7292D11-2363-01BC-E1BB-6C0C0457F9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BBD90B86-F038-C4FB-2E8B-83372017F6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Legal Team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FC69258-9E6B-9B87-77A9-035409F84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33638" y="1761689"/>
            <a:ext cx="154417" cy="134099"/>
          </a:xfrm>
          <a:prstGeom prst="rect">
            <a:avLst/>
          </a:prstGeom>
        </p:spPr>
      </p:pic>
      <p:sp>
        <p:nvSpPr>
          <p:cNvPr id="21" name="Rounded Rectangle 19">
            <a:extLst>
              <a:ext uri="{FF2B5EF4-FFF2-40B4-BE49-F238E27FC236}">
                <a16:creationId xmlns:a16="http://schemas.microsoft.com/office/drawing/2014/main" id="{30BD5568-668B-AA6B-918F-30F5E690DC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170354"/>
            <a:ext cx="3705033" cy="624589"/>
          </a:xfrm>
          <a:prstGeom prst="roundRect">
            <a:avLst>
              <a:gd name="adj" fmla="val 8528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A100FF"/>
              </a:solidFill>
              <a:effectLst/>
              <a:uLnTx/>
              <a:uFillTx/>
              <a:latin typeface="Segoe UI Variable Display" pitchFamily="2" charset="0"/>
              <a:ea typeface="+mn-ea"/>
              <a:cs typeface="Segoe UI Variable Display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ADB00E-40CA-0AB3-093F-1E3D4B09E0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40798" y="5288119"/>
            <a:ext cx="1287791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Agent-to-Agent</a:t>
            </a:r>
          </a:p>
          <a:p>
            <a:pPr marL="91440" marR="0" lvl="0" indent="-914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</a:rPr>
              <a:t>Workflow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71EF735-131F-C3E5-43D1-1D8EC42003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2076802" y="5393247"/>
            <a:ext cx="2298101" cy="21775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171450" marR="0" lvl="0" indent="-171450" fontAlgn="auto">
              <a:lnSpc>
                <a:spcPts val="1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cs typeface="Segoe Sans Display" pitchFamily="2" charset="0"/>
              </a:defRPr>
            </a:lvl1pPr>
          </a:lstStyle>
          <a:p>
            <a:r>
              <a:rPr lang="en-US"/>
              <a:t>Automated Document Drafting Agent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00FE72A2-5111-5647-1E12-971D80A7E6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849787"/>
            <a:ext cx="3705033" cy="661948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4572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Integration with contract repositories, clause libraries, and document templates to support deviation detection and compliance validation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Defined legal review workflows for risk identification, policy alignment, and approval history tracking</a:t>
            </a:r>
            <a:endParaRPr lang="en-GB" sz="700">
              <a:solidFill>
                <a:srgbClr val="D8D9DC">
                  <a:lumMod val="25000"/>
                </a:srgbClr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9AC099C3-A33C-CBBE-867C-9338360F41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335394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21900E86-A1D7-65FF-0E9B-236E215D20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5"/>
            <a:ext cx="1597625" cy="239567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0ACD413F-6743-9335-9D35-803D7EF950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685768"/>
            <a:ext cx="1506285" cy="505830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7CFE7BE8-9E4A-805B-26EB-DFA971B54C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Data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Fetch data using PP connectors and gathered data will be verified by the applied logic)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F46BD4D-9255-4F3A-6C1D-80071A41C4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92043"/>
            <a:ext cx="1439290" cy="39032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Summarizer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Summarize findings and populate the information       the required template)</a:t>
            </a:r>
          </a:p>
        </p:txBody>
      </p:sp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75AED10F-9642-84C7-B7B0-785850E73E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6695"/>
            <a:ext cx="1439290" cy="383728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Risk Detector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(review the template and 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Reports the detected risk, compliance                       issue, deviation)</a:t>
            </a:r>
          </a:p>
        </p:txBody>
      </p: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6F1199B0-08B6-5D22-1926-2E97A0CD45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31804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68DCEE35-28D4-A8F4-2376-DDDA3A8B5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86596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ECE837E6-66EF-FFFE-3872-A320112DB0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6007183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</p:spTree>
    <p:extLst>
      <p:ext uri="{BB962C8B-B14F-4D97-AF65-F5344CB8AC3E}">
        <p14:creationId xmlns:p14="http://schemas.microsoft.com/office/powerpoint/2010/main" val="2604139467"/>
      </p:ext>
    </p:extLst>
  </p:cSld>
  <p:clrMapOvr>
    <a:masterClrMapping/>
  </p:clrMapOvr>
  <p:transition>
    <p:fade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D8CBF6-5C00-67F2-231A-31CBE2D550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7008E429-38E8-7C64-D004-58442BA240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298FC00E-3A99-DB83-123D-BE4EA49220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analysts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59F7FB55-C9A0-D753-534E-C954E8A027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182880" bIns="0" anchor="ctr" anchorCtr="0">
            <a:noAutofit/>
          </a:bodyPr>
          <a:lstStyle/>
          <a:p>
            <a:pPr fontAlgn="base">
              <a:lnSpc>
                <a:spcPts val="15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2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Manual and incomprehensive contract lifecycle management leads to errors, oversights, and inefficiency throughout contract monitoring, routing, tracking, and organization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116F39B1-75E5-2171-BBF8-AFB8647EA2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38ABC54A-B5B1-A444-1796-B7012A9C39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Analysts keep track of numerous contract dates manually and direct all contracts to the relevant stakeholders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This manual oversight consumes a considerable amount of time and resources for analysts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Errors or oversights can occasionally occur during manual assessments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75F552E1-0E2C-72A1-A0AE-6E68F5CAC0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D8680526-F823-BCDF-3BEA-B4FA2E33E6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66120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Monitors contract dates and initiate renewal alerts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FFC2907E-41DF-7FD7-CA9F-22CA36598F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767053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Tracks approval flow and completion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4912955-489A-D7BE-E147-6E26C29E9B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A8835A7-5407-DB18-4299-17A1BC45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5DDDE262-80F7-394B-F0BB-54A8E8D277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E07D1C95-1BCD-60B8-8D68-A98B239F00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2989925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Routes contracts to stakeholders for approval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A7C35E7B-16B4-1BB1-12F3-8427FDFE77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1699C86B-9345-FCA5-8F84-86EF4088637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639088"/>
            <a:ext cx="6291313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Contract Lifecycle Management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92EAADB-F785-B71B-417B-CAF3DA621049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Optimize contract workflows with automated tracking, approvals, and repository management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B3871B18-C7EC-7DDE-4B06-0C8974FF43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endParaRPr lang="en-US" sz="1400" kern="0">
              <a:solidFill>
                <a:prstClr val="black"/>
              </a:solidFill>
              <a:latin typeface="Segoe Sans Display"/>
              <a:cs typeface="Segoe UI" pitchFamily="34" charset="0"/>
              <a:sym typeface="DM Sans Light"/>
            </a:endParaRPr>
          </a:p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AI Agent-driven contract lifecycle management automates monitoring, routing, and repository management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88BEDA7F-F41D-E9B1-83B2-B5EB604F9E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D9CC9E59-5493-6147-E692-5450E88C31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Contract Review Time → </a:t>
            </a:r>
            <a:r>
              <a:rPr kumimoji="0" lang="en-US" sz="90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"/>
                <a:ea typeface="+mn-ea"/>
                <a:cs typeface="Segoe Sans Display Semibold" pitchFamily="2" charset="0"/>
              </a:rPr>
              <a:t>reduced duration of reviewing a contract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ED11E70B-DF01-7DA6-48C1-9D885C41B5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126AE627-BD5A-CADB-9F5B-7009B5CF3D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Stakeholder Workflow Efficiency → 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efficiency of processes and interactions among stakeholders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B35701F6-3926-4DB7-8B19-5D456BCD06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9B60B7F7-50ED-9A18-A316-827869205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Contract Repository Accuracy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precision &amp; correctness of the information stored in contract repository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B7F74D8D-0BA8-A179-E5F6-AE256F4237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2218ABE8-AC97-6C3D-8C9B-A9DA9A1760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598719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Organizes final versions in contract repository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679483044"/>
      </p:ext>
    </p:extLst>
  </p:cSld>
  <p:clrMapOvr>
    <a:masterClrMapping/>
  </p:clrMapOvr>
  <p:transition>
    <p:fade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9A5E55-FCB5-3BDC-1A8D-62EFF85C4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1B541558-00F2-A551-9C60-B2D194ADC5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F1BAB0E5-B516-756B-8AB0-01FF5A06F9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478EFCE-83E8-1358-DD1C-BF4B5C3ED839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372060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Contract Lifecycle Management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062E7C04-08EC-B5B7-6BEB-1BEF5885D0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AE775260-E1FE-1BC2-A1E0-88C639E92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8F15AF5-3E6E-D52B-93F1-F0B886C002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5646D968-C504-8BF1-C61E-107BD7A1BA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3EF7654-E81A-856E-6AD6-B04AAAB851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FAC7736-632D-CC35-2F7E-4EDEDB6DB89D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5EA01DC4-3A99-0940-B908-5E3277A6D13D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2ADCFF-9558-A389-F52C-FE6FD60ED2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D62B4E8-6036-7684-BF15-A4AE3F4291DE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34F7A692-6FAD-B56B-08BE-DBECAA1B9888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D23886A-2003-8417-4521-188991B7EF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6FBA0B4-0479-3EF5-59AB-1B0EA07FFA1C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A0AEB5E6-7F2A-D1FC-4539-DAF6BD5431A2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EF4469B8-D812-466E-D4A9-AC35FEF693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03970F6-E209-64FA-9C74-0414A56FA7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Legal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81A58056-286F-A9A5-6724-D235244FAB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59321723-38FB-AC6B-2313-7B54F129C0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3153456"/>
              </p:ext>
            </p:extLst>
          </p:nvPr>
        </p:nvGraphicFramePr>
        <p:xfrm>
          <a:off x="316788" y="1608472"/>
          <a:ext cx="1907446" cy="385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Optimize contract workflows with automated tracking, approvals, and repository management.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8D4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EAA40546-BB20-9FB9-9277-5360A1F0B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Approval Routing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CE894024-EADB-AABC-49EB-280EC625DE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 Routes contracts to stakeholders for approval.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AD1D2672-AD4F-ED56-0DDD-4A27A42A52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Renewal Alerts Monitoring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73082425-F002-1DB5-3BA5-333A34CEF4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Monitors contract dates and initiate renewal alerts.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6EA2FE6-17F3-0B0D-3AFD-FD6600AE74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Contract Lifecycle Management System (CLM)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ED513BD7-4719-1036-40C3-427A0B834D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F289E663-7A9C-1265-13D2-A1503BFCA7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Approval Tracking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436C184D-76B1-E15C-3E6F-137F62FC5E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Tracks approval flow and completion.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DF312411-3C2F-3EC8-6468-6875E16D6F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Validates final documents and applies version control.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C3B78421-0659-7B09-1372-596BD5C07B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1CFA93C-A944-B308-C45D-2A0DB91954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293112"/>
            <a:ext cx="2199820" cy="46679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(Routing Logic)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96DD09A7-3789-F5B1-99A1-98900FB459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EF4F2D53-AED2-E400-A03B-3AF1150791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B35B819-3E1D-4ADA-BF4E-16955D6C05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85444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Power Automate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53763DDD-EA84-3D61-9924-40EB6D9161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491079E2-EC14-5665-3C5F-609E794E52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70FD0D1-99E6-CB82-1161-9894B46683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N/A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B39F4D61-615E-2161-536E-036486F9B7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37" name="Step 1 Title">
            <a:extLst>
              <a:ext uri="{FF2B5EF4-FFF2-40B4-BE49-F238E27FC236}">
                <a16:creationId xmlns:a16="http://schemas.microsoft.com/office/drawing/2014/main" id="{3153B8A5-7728-EB51-5D83-78634CB1E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Validation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1376E0E5-6861-1CBF-AF63-DF676841D1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Contract Repository Management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30AAEEDD-1476-FC40-5720-3DC70A439D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Organizes final versions in contract repository.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9F2BE5A-C633-6814-2A71-113120EB9C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BE7B0F59-A1E2-D571-A0A8-5C94EE2384C7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0A369779-BFE8-1900-8E17-0499F19E8149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C662193E-FDA0-370B-5A0C-55D4279679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EE2929A8-B900-40AA-B366-D3E95643C5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D7C05B4-5BAF-5396-872C-E27E85209A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FB06040-4811-6AEB-DDB8-EEAE25E4FC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662494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Contract Renewal Compliance Rate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EB0FB692-1C0C-4367-0037-5388B1DB21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2952" y="394926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Stakeholder Workflow Efficiency 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82B5D3D-E984-47E6-0163-8E8B85F6DF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68101" y="5125021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56DD1E99-E534-3F77-5CE8-B97046C3B4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77108" y="4239035"/>
            <a:ext cx="185128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Contract Repository Accuracy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4E04D396-1DF8-9FED-CCD1-CAB694E8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9144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Prevents missed deadlines by alerting teams ahead of contract renewals.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FDFD74A6-3C43-9AF1-A149-AAC11452E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Automatically sends contracts to the right stakeholders for faster signoff.</a:t>
            </a: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7F7173BC-A1D9-9E13-2A81-344C4D9551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Keeps tabs on approval progress to avoid bottlenecks and delays.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1602FEFD-8942-1738-628D-CCDB089DA5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Stores completed contracts in an organized, searchable repository.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74A52DD2-DF8C-A76C-F7F0-0B3D723EFC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final documents meet standards and applies version control.</a:t>
            </a:r>
          </a:p>
        </p:txBody>
      </p:sp>
    </p:spTree>
    <p:extLst>
      <p:ext uri="{BB962C8B-B14F-4D97-AF65-F5344CB8AC3E}">
        <p14:creationId xmlns:p14="http://schemas.microsoft.com/office/powerpoint/2010/main" val="4052169747"/>
      </p:ext>
    </p:extLst>
  </p:cSld>
  <p:clrMapOvr>
    <a:masterClrMapping/>
  </p:clrMapOvr>
  <p:transition>
    <p:fade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95D9D5-4B94-BA36-2807-3C0D906170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0F0D5582-AD70-7E5D-A185-BF2BFE6E68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449876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57EFE8DD-2C60-9760-D184-EBE8D6BC9A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11D7321C-2AE6-8794-DCD8-56ECB06BF8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08BA35F8-93F9-F5EF-DE59-E734D7C3A8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EF1E81A4-558D-00F2-1E5E-961A9986A1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98347D02-7963-AB23-9C9B-EF41746BD7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9E9CF84F-8722-8681-C50C-84BA0E84BB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A663C04C-CBFC-6F9C-507B-9E975EE5CE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4A4C8408-183A-CE27-979B-8E23C7FF0B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484DCA75-F0DC-352B-F2A3-04F5F8A464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36617AED-0BC8-5E1B-A431-A00A2D08ED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7369FABE-0594-5E2F-827D-74FA97A36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Legal Team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F62F4569-12E5-25D8-1958-8F2079BDD9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E6719C79-12A1-C60E-E0C3-20DCD3DD70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to parse contracts for renewal dates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contract management tool or repository (e.g., SharePoint)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document editing tool (e.g., Word)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IP: confidential internal contracts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information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Requires integration with e-signature tools, approval workflows, and metadata trackers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105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105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Historic contract documents (PDF, DOC)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Communication data / approvals from stakeholders – </a:t>
            </a:r>
            <a:r>
              <a:rPr lang="en-US" sz="1050">
                <a:latin typeface="Segoe Sans Display" pitchFamily="2" charset="0"/>
                <a:cs typeface="Segoe Sans Display" pitchFamily="2" charset="0"/>
              </a:rPr>
              <a:t>(.mp3, .txt, PDF, Docs, PPT, Excel, .msg,)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  <a:sym typeface="DM Sans Light"/>
              </a:rPr>
              <a:t>Renewal schedules and escalation rules (XLSX, YAML)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2927AAD2-B14E-6985-F8A4-3A817E48B1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D7F7C2B-DA95-CEF3-02A5-ABB41CB419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F134E30-C8D5-E628-0DF0-E7837CE31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DE3D9DF-F322-C43B-50CE-34DCEE55F1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F859ADFE-D858-1359-7B6E-2EA64D0BC2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00A4855D-518D-596F-6591-36960EE287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44A7332-3F1F-8DE3-3D6B-FF0C4F7E3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CB8E8EE8-57ED-03BD-1FDF-340B03BBD2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A553F6F4-E374-1725-2CBB-DA6DD8C4DF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5093276-9099-C60C-4191-69D2ECE2C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AA60BAEC-648D-2144-F475-C0C8038758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8C9F9DE5-3177-0A28-4289-014B2E8BB7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0E9925A7-29C0-F6B9-B535-D8723E2A37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6D5B53C7-2608-6E79-6990-BC6AD767A2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A1883F0D-76DA-F446-397B-61FAF04379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C58F3ED0-8F89-BDB2-0ED2-24D7F995D0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CD70978D-A32E-6BE4-F363-6FA3998BC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3B1256F3-4940-0416-D029-2FA8E568E3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5D624083-94C2-3498-9055-36489D951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1F0687AA-4B1E-EB73-ED9F-397E259059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0A6B2AE6-59F9-ABC0-B3CD-EF33A9C546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761E353B-26E9-DD15-8725-A95D8708EF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DC54A6B7-9286-7F97-8ACF-9CE9E68653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020E39C9-AB9C-07DB-6B75-EE6072CA61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15FEFA60-3F8B-E507-B48A-87A3B208F9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A6D7DC94-FB1E-2A8E-15BB-C1C3545F6B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3FE09F00-DDC2-BB7B-C9F6-2EFA55EC4D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7C089A96-0024-A94E-FAA2-547FE22C48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F204296D-16FB-6DB8-68DF-4F0B66C086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2D767F3F-EF02-C851-B546-E21FD80E3F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2373279E-A749-26E3-2A2F-3CB3A4279A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4D031D00-4BB0-3B49-E1C5-0E7F61E41FD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10372" y="639088"/>
            <a:ext cx="5931879" cy="369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Contract Lifecycle Management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E6F5894-E8D6-EAF5-3E5A-987BC1B992FD}"/>
              </a:ext>
            </a:extLst>
          </p:cNvPr>
          <p:cNvSpPr txBox="1"/>
          <p:nvPr/>
        </p:nvSpPr>
        <p:spPr>
          <a:xfrm>
            <a:off x="695995" y="1098881"/>
            <a:ext cx="10594440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Optimize contract workflows with automated tracking, approvals, and repository management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1CBE22C0-4D85-9469-5D96-26B4F43765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44035"/>
            <a:ext cx="3705033" cy="817457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Integration with contract repositories, e-signature tools, and metadata tracking systems to support end-to-end contract lifecycle operations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Defined contract management workflows including renewal detection, stakeholder approvals, and repository maintenance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33181DE-098E-D962-AEDD-D724697EBF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56C6FDA5-3B28-B3C2-57F9-60B38DAC24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6F8F9DA6-9E9C-A7B8-355C-775CAC0D53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656CD0B5-BB81-5F26-D435-C5C9805F9C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A5FB8AEF-13C0-9F14-96DD-A221A12AB3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F0839848-0447-63CB-3463-766510E645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EB2E3D06-686F-C2EA-4ECC-5B9B991F77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BC916DAE-FBB8-A3D3-DB38-C5C55094DE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C36DCC21-EBF7-2D2E-9E95-BA267E159E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87350AC0-86DA-8A6E-04BA-63EC759F05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94E8057E-2925-66F1-FB56-AC0FD9886C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3F5446B3-B52A-F3F8-5F2B-71B7E21AB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43443735-8E7B-6677-35B5-3A2CFB199D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81B8BE47-FA42-CDD8-45BA-1D5274C4A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015FF385-AA3D-627A-3BE1-E1E58FA73C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60132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Validator</a:t>
            </a:r>
          </a:p>
          <a:p>
            <a:pPr lvl="0" algn="ctr">
              <a:defRPr/>
            </a:pPr>
            <a:r>
              <a:rPr lang="en-US" sz="500">
                <a:solidFill>
                  <a:srgbClr val="000000"/>
                </a:solidFill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(Gather data from legal sources and validate               the same)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326DA255-8639-6450-80E3-5DDE54A52E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313133"/>
            <a:ext cx="1439290" cy="325616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Repo Handler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(Maintain repo with version control to implement tracking operation)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B2D522EE-E7EE-90C6-82AF-5973B7E8B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660050"/>
            <a:ext cx="1439290" cy="32512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Similarity Validator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(Identify Similar documents and approves the validated document)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F6A62049-361E-139D-EA10-58379AE930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28F34633-37D5-EA27-ED7A-B21A1B3289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BF72A529-7C43-E126-A572-3DB6699BB0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78DB1505-24E8-77A8-2E62-459B058A97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12528"/>
            <a:ext cx="1439290" cy="32512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Summarizer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(Organizes relevant documents and summarize with versions control)</a:t>
            </a:r>
          </a:p>
        </p:txBody>
      </p:sp>
    </p:spTree>
    <p:extLst>
      <p:ext uri="{BB962C8B-B14F-4D97-AF65-F5344CB8AC3E}">
        <p14:creationId xmlns:p14="http://schemas.microsoft.com/office/powerpoint/2010/main" val="1417128315"/>
      </p:ext>
    </p:extLst>
  </p:cSld>
  <p:clrMapOvr>
    <a:masterClrMapping/>
  </p:clrMapOvr>
  <p:transition>
    <p:fade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ED50B2-A193-5562-D6B7-922950F11E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498;p32">
            <a:extLst>
              <a:ext uri="{FF2B5EF4-FFF2-40B4-BE49-F238E27FC236}">
                <a16:creationId xmlns:a16="http://schemas.microsoft.com/office/drawing/2014/main" id="{E3031A80-3BF9-D56C-C4F0-8AB4EB7062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7" y="4294928"/>
            <a:ext cx="3057247" cy="2246014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User(s)</a:t>
            </a:r>
          </a:p>
        </p:txBody>
      </p:sp>
      <p:sp>
        <p:nvSpPr>
          <p:cNvPr id="42" name="Google Shape;516;p32">
            <a:extLst>
              <a:ext uri="{FF2B5EF4-FFF2-40B4-BE49-F238E27FC236}">
                <a16:creationId xmlns:a16="http://schemas.microsoft.com/office/drawing/2014/main" id="{1B1C675B-5AF2-5422-15BA-65E0759B04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682390" y="4807002"/>
            <a:ext cx="1369774" cy="636112"/>
          </a:xfrm>
          <a:prstGeom prst="roundRect">
            <a:avLst>
              <a:gd name="adj" fmla="val 15197"/>
            </a:avLst>
          </a:prstGeom>
          <a:solidFill>
            <a:srgbClr val="F7F7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Medium"/>
              </a:rPr>
              <a:t>Legal analysts</a:t>
            </a:r>
          </a:p>
        </p:txBody>
      </p:sp>
      <p:sp>
        <p:nvSpPr>
          <p:cNvPr id="12" name="Google Shape;498;p32">
            <a:extLst>
              <a:ext uri="{FF2B5EF4-FFF2-40B4-BE49-F238E27FC236}">
                <a16:creationId xmlns:a16="http://schemas.microsoft.com/office/drawing/2014/main" id="{F9C720AB-7833-9BC8-DC91-2A4C3E8BE1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1738027"/>
            <a:ext cx="2942106" cy="2056088"/>
          </a:xfrm>
          <a:prstGeom prst="roundRect">
            <a:avLst>
              <a:gd name="adj" fmla="val 4215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182880" rIns="0" bIns="0" anchor="ctr" anchorCtr="0">
            <a:noAutofit/>
          </a:bodyPr>
          <a:lstStyle/>
          <a:p>
            <a:pPr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140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IP creation registration and lifecycle management are manual and time-consuming</a:t>
            </a:r>
          </a:p>
        </p:txBody>
      </p:sp>
      <p:sp>
        <p:nvSpPr>
          <p:cNvPr id="14" name="Google Shape;523;p32">
            <a:extLst>
              <a:ext uri="{FF2B5EF4-FFF2-40B4-BE49-F238E27FC236}">
                <a16:creationId xmlns:a16="http://schemas.microsoft.com/office/drawing/2014/main" id="{AC5102D9-5D43-2EB4-15B0-C1EADDE09B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1904766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From</a:t>
            </a:r>
          </a:p>
        </p:txBody>
      </p:sp>
      <p:sp>
        <p:nvSpPr>
          <p:cNvPr id="15" name="Google Shape;498;p32">
            <a:extLst>
              <a:ext uri="{FF2B5EF4-FFF2-40B4-BE49-F238E27FC236}">
                <a16:creationId xmlns:a16="http://schemas.microsoft.com/office/drawing/2014/main" id="{0D7B1B4F-D189-C2AC-BD95-982F387AD3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754550" y="1738027"/>
            <a:ext cx="2243664" cy="4802915"/>
          </a:xfrm>
          <a:prstGeom prst="roundRect">
            <a:avLst>
              <a:gd name="adj" fmla="val 3353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1050">
                <a:solidFill>
                  <a:srgbClr val="0078D4"/>
                </a:solidFill>
                <a:latin typeface="Segoe Sans Display" pitchFamily="2" charset="0"/>
                <a:cs typeface="Segoe Sans Display" pitchFamily="2" charset="0"/>
                <a:sym typeface="DM Sans Light"/>
              </a:rPr>
              <a:t>Current Workflow Challenges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GB" sz="10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Researchers perform analysis by hand, file applications, and oversee the monitoring and management of intellectual property assets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The process of creating and managing these assets manually consumes significant time and resources for analysts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050">
                <a:latin typeface="Segoe Sans Display" pitchFamily="2" charset="0"/>
                <a:cs typeface="Segoe Sans Display" pitchFamily="2" charset="0"/>
              </a:rPr>
              <a:t>Errors or oversights can occasionally occur during the manual creation and management process</a:t>
            </a:r>
            <a:endParaRPr lang="en-GB" sz="1050">
              <a:latin typeface="Segoe Sans Display" pitchFamily="2" charset="0"/>
              <a:cs typeface="Segoe Sans Display" pitchFamily="2" charset="0"/>
              <a:sym typeface="DM Sans Light"/>
            </a:endParaRP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endParaRPr lang="en-DE" sz="1050">
              <a:solidFill>
                <a:srgbClr val="0078D4"/>
              </a:solidFill>
              <a:latin typeface="Segoe Sans Display" pitchFamily="2" charset="0"/>
              <a:cs typeface="Segoe Sans Display" pitchFamily="2" charset="0"/>
              <a:sym typeface="Inter"/>
            </a:endParaRPr>
          </a:p>
        </p:txBody>
      </p:sp>
      <p:sp>
        <p:nvSpPr>
          <p:cNvPr id="17" name="Google Shape;498;p32">
            <a:extLst>
              <a:ext uri="{FF2B5EF4-FFF2-40B4-BE49-F238E27FC236}">
                <a16:creationId xmlns:a16="http://schemas.microsoft.com/office/drawing/2014/main" id="{285C0498-969C-73CF-7FA4-9FCD61B610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108367" y="1738027"/>
            <a:ext cx="2339831" cy="4805115"/>
          </a:xfrm>
          <a:prstGeom prst="roundRect">
            <a:avLst>
              <a:gd name="adj" fmla="val 4215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Key Features</a:t>
            </a:r>
          </a:p>
        </p:txBody>
      </p:sp>
      <p:sp>
        <p:nvSpPr>
          <p:cNvPr id="18" name="Google Shape;523;p32">
            <a:extLst>
              <a:ext uri="{FF2B5EF4-FFF2-40B4-BE49-F238E27FC236}">
                <a16:creationId xmlns:a16="http://schemas.microsoft.com/office/drawing/2014/main" id="{93096A4B-924D-4794-60A8-1B38281166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48885" y="2233080"/>
            <a:ext cx="2066440" cy="797161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Generates patent, trademark, copyright, and license documents and conducts intelligent search for preexisting IP</a:t>
            </a: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conflicts</a:t>
            </a:r>
            <a:endParaRPr lang="en-US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20" name="Google Shape;523;p32">
            <a:extLst>
              <a:ext uri="{FF2B5EF4-FFF2-40B4-BE49-F238E27FC236}">
                <a16:creationId xmlns:a16="http://schemas.microsoft.com/office/drawing/2014/main" id="{C24201C5-1100-97D6-E4AB-5EF53D9522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923295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 Monitors IP asset expiration dates and renewal needs and identifies IP usage risks and enforce compliance</a:t>
            </a:r>
          </a:p>
        </p:txBody>
      </p:sp>
      <p:sp>
        <p:nvSpPr>
          <p:cNvPr id="33" name="Google Shape;519;p32">
            <a:extLst>
              <a:ext uri="{FF2B5EF4-FFF2-40B4-BE49-F238E27FC236}">
                <a16:creationId xmlns:a16="http://schemas.microsoft.com/office/drawing/2014/main" id="{F26EA7D5-36BA-5553-C1D8-E66E3B60CE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74440" y="4615424"/>
            <a:ext cx="2858865" cy="1925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3" tIns="60868" rIns="121803" bIns="60868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Variable Display" pitchFamily="2" charset="0"/>
                <a:ea typeface="DM Sans 14pt Light"/>
                <a:cs typeface="Segoe UI Variable Display" pitchFamily="2" charset="0"/>
                <a:sym typeface="DM Sans Light"/>
              </a:rPr>
              <a:t>AI Agent drives real-time intent identification, intelligent routing, and hyper-personalized recommendations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Variable Display" pitchFamily="2" charset="0"/>
              <a:ea typeface="DM Sans 14pt Light"/>
              <a:cs typeface="Segoe UI Variable Display" pitchFamily="2" charset="0"/>
              <a:sym typeface="DM Sans Light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3416740-1735-6636-DB4C-F889A0DE1E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2180838" y="3794114"/>
            <a:ext cx="0" cy="156629"/>
          </a:xfrm>
          <a:prstGeom prst="line">
            <a:avLst/>
          </a:prstGeom>
          <a:noFill/>
          <a:ln w="12700" cap="flat" cmpd="sng" algn="ctr">
            <a:solidFill>
              <a:srgbClr val="0078D4"/>
            </a:solidFill>
            <a:prstDash val="solid"/>
            <a:miter lim="800000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031B9FC-1EBA-40A6-A334-3A96C8023E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007097" y="57471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2286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Google Shape;498;p32">
            <a:extLst>
              <a:ext uri="{FF2B5EF4-FFF2-40B4-BE49-F238E27FC236}">
                <a16:creationId xmlns:a16="http://schemas.microsoft.com/office/drawing/2014/main" id="{CD5DD74E-312A-3E5C-C575-E73BE6CA62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558349" y="1740227"/>
            <a:ext cx="3057246" cy="2469658"/>
          </a:xfrm>
          <a:prstGeom prst="roundRect">
            <a:avLst>
              <a:gd name="adj" fmla="val 2947"/>
            </a:avLst>
          </a:prstGeom>
          <a:solidFill>
            <a:srgbClr val="FFFFFF">
              <a:alpha val="11373"/>
            </a:srgbClr>
          </a:solidFill>
          <a:ln w="9525" cap="flat" cmpd="sng">
            <a:solidFill>
              <a:srgbClr val="FFFFFF">
                <a:lumMod val="85000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+mn-ea"/>
                <a:cs typeface="Segoe Sans Display" pitchFamily="2" charset="0"/>
                <a:sym typeface="DM Sans Light"/>
              </a:rPr>
              <a:t>Business Impact</a:t>
            </a:r>
          </a:p>
        </p:txBody>
      </p:sp>
      <p:sp>
        <p:nvSpPr>
          <p:cNvPr id="24" name="Google Shape;523;p32">
            <a:extLst>
              <a:ext uri="{FF2B5EF4-FFF2-40B4-BE49-F238E27FC236}">
                <a16:creationId xmlns:a16="http://schemas.microsoft.com/office/drawing/2014/main" id="{ED08A11E-0E12-8D50-71DC-2C46A28C15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3146167"/>
            <a:ext cx="2099734" cy="661202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Submits applications to legal authorities and track status</a:t>
            </a:r>
            <a:endParaRPr lang="en-GB" sz="900" kern="0">
              <a:solidFill>
                <a:srgbClr val="000000"/>
              </a:solidFill>
              <a:latin typeface="Segoe Sans Display" pitchFamily="2" charset="0"/>
              <a:cs typeface="Segoe Sans Display" pitchFamily="2" charset="0"/>
              <a:sym typeface="DM Sans"/>
            </a:endParaRPr>
          </a:p>
        </p:txBody>
      </p:sp>
      <p:sp>
        <p:nvSpPr>
          <p:cNvPr id="30" name="Google Shape;115;p20">
            <a:extLst>
              <a:ext uri="{FF2B5EF4-FFF2-40B4-BE49-F238E27FC236}">
                <a16:creationId xmlns:a16="http://schemas.microsoft.com/office/drawing/2014/main" id="{DDE071C9-A198-A8EC-88F5-DA2F8DC525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31" name="Google Shape;163;p22">
            <a:extLst>
              <a:ext uri="{FF2B5EF4-FFF2-40B4-BE49-F238E27FC236}">
                <a16:creationId xmlns:a16="http://schemas.microsoft.com/office/drawing/2014/main" id="{21A0196C-DAF5-3460-21A7-DD4C87ECC9C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IP Creation Agent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F80FDD8-F080-68CB-534E-3CB3BA315143}"/>
              </a:ext>
            </a:extLst>
          </p:cNvPr>
          <p:cNvSpPr txBox="1"/>
          <p:nvPr/>
        </p:nvSpPr>
        <p:spPr>
          <a:xfrm>
            <a:off x="695994" y="1098881"/>
            <a:ext cx="7752203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Simplify intellectual property registration and lifecycle management with automated filings and monitoring</a:t>
            </a:r>
          </a:p>
        </p:txBody>
      </p:sp>
      <p:sp>
        <p:nvSpPr>
          <p:cNvPr id="37" name="Google Shape;498;p32">
            <a:extLst>
              <a:ext uri="{FF2B5EF4-FFF2-40B4-BE49-F238E27FC236}">
                <a16:creationId xmlns:a16="http://schemas.microsoft.com/office/drawing/2014/main" id="{3F6F5A9B-C01E-6A02-1D66-6E0E0A102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0558" y="3956440"/>
            <a:ext cx="2942106" cy="2584501"/>
          </a:xfrm>
          <a:prstGeom prst="roundRect">
            <a:avLst>
              <a:gd name="adj" fmla="val 4215"/>
            </a:avLst>
          </a:prstGeom>
          <a:gradFill flip="none" rotWithShape="1">
            <a:gsLst>
              <a:gs pos="79000">
                <a:srgbClr val="EAE0D7"/>
              </a:gs>
              <a:gs pos="33000">
                <a:srgbClr val="D1F1FE"/>
              </a:gs>
              <a:gs pos="100000">
                <a:srgbClr val="FDDDC1"/>
              </a:gs>
              <a:gs pos="18000">
                <a:srgbClr val="C9EFFE"/>
              </a:gs>
              <a:gs pos="0">
                <a:srgbClr val="A0D9F3"/>
              </a:gs>
            </a:gsLst>
            <a:path path="circle">
              <a:fillToRect l="100000" b="100000"/>
            </a:path>
            <a:tileRect t="-100000" r="-100000"/>
          </a:gradFill>
          <a:ln w="9525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182880" tIns="0" rIns="18288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32472" fontAlgn="base">
              <a:lnSpc>
                <a:spcPts val="178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1400" kern="0">
                <a:solidFill>
                  <a:prstClr val="black"/>
                </a:solidFill>
                <a:latin typeface="Segoe Sans Display"/>
                <a:cs typeface="Segoe UI" pitchFamily="34" charset="0"/>
                <a:sym typeface="DM Sans Light"/>
              </a:rPr>
              <a:t>Streamlined IP creation with AI-Agent automated filings, monitoring, and lifecycle management</a:t>
            </a:r>
          </a:p>
        </p:txBody>
      </p:sp>
      <p:sp>
        <p:nvSpPr>
          <p:cNvPr id="43" name="Google Shape;523;p32">
            <a:extLst>
              <a:ext uri="{FF2B5EF4-FFF2-40B4-BE49-F238E27FC236}">
                <a16:creationId xmlns:a16="http://schemas.microsoft.com/office/drawing/2014/main" id="{A11C393E-769E-B7C8-F046-2E2067647D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83241" y="4123180"/>
            <a:ext cx="574433" cy="242052"/>
          </a:xfrm>
          <a:prstGeom prst="roundRect">
            <a:avLst>
              <a:gd name="adj" fmla="val 50000"/>
            </a:avLst>
          </a:prstGeom>
          <a:solidFill>
            <a:srgbClr val="0078D4"/>
          </a:solidFill>
          <a:ln>
            <a:noFill/>
          </a:ln>
        </p:spPr>
        <p:txBody>
          <a:bodyPr spcFirstLastPara="1" wrap="square" lIns="0" tIns="121837" rIns="0" bIns="121837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To</a:t>
            </a: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E41FAB73-CE0D-82B2-A065-2D30B9D8B9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229263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IP Application Processing Efficiency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speed and effectiveness of IP application processing</a:t>
            </a:r>
          </a:p>
        </p:txBody>
      </p:sp>
      <p:sp>
        <p:nvSpPr>
          <p:cNvPr id="48" name="Arrow: Up 56">
            <a:extLst>
              <a:ext uri="{FF2B5EF4-FFF2-40B4-BE49-F238E27FC236}">
                <a16:creationId xmlns:a16="http://schemas.microsoft.com/office/drawing/2014/main" id="{2BE20C0A-0210-7ADD-6024-BA78E7360B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2365223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F474FFD2-1586-CFDB-4526-0F1C0D58A0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2894281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Renewal and Expiration Management Accuracy 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increased precision with which renewals /expirations are managed</a:t>
            </a:r>
          </a:p>
        </p:txBody>
      </p:sp>
      <p:sp>
        <p:nvSpPr>
          <p:cNvPr id="50" name="Arrow: Up 56">
            <a:extLst>
              <a:ext uri="{FF2B5EF4-FFF2-40B4-BE49-F238E27FC236}">
                <a16:creationId xmlns:a16="http://schemas.microsoft.com/office/drawing/2014/main" id="{F506D7EF-47AD-63F4-A88F-4DBC5FAF66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030241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CEF103D7-B9B5-794C-04EC-E8FEC41FC4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00923" y="3550264"/>
            <a:ext cx="2790518" cy="542767"/>
          </a:xfrm>
          <a:prstGeom prst="roundRect">
            <a:avLst/>
          </a:prstGeom>
          <a:solidFill>
            <a:srgbClr val="DDEEF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900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Compliance and Risk Detection Rate→ </a:t>
            </a:r>
            <a:r>
              <a:rPr lang="en-US" sz="900">
                <a:solidFill>
                  <a:prstClr val="black"/>
                </a:solidFill>
                <a:latin typeface=""/>
                <a:cs typeface="Segoe Sans Display Semibold" pitchFamily="2" charset="0"/>
              </a:rPr>
              <a:t>percentage of risks correctly identified by the IP Creation Agent</a:t>
            </a:r>
          </a:p>
        </p:txBody>
      </p:sp>
      <p:sp>
        <p:nvSpPr>
          <p:cNvPr id="52" name="Arrow: Up 56">
            <a:extLst>
              <a:ext uri="{FF2B5EF4-FFF2-40B4-BE49-F238E27FC236}">
                <a16:creationId xmlns:a16="http://schemas.microsoft.com/office/drawing/2014/main" id="{16E0CBAA-507E-A4F8-E931-2C8A3A795D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794754" y="3686224"/>
            <a:ext cx="134695" cy="275688"/>
          </a:xfrm>
          <a:prstGeom prst="upArrow">
            <a:avLst/>
          </a:prstGeom>
          <a:solidFill>
            <a:srgbClr val="0078D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Google Shape;523;p32">
            <a:extLst>
              <a:ext uri="{FF2B5EF4-FFF2-40B4-BE49-F238E27FC236}">
                <a16:creationId xmlns:a16="http://schemas.microsoft.com/office/drawing/2014/main" id="{11F5137E-FD2B-C081-1690-71C23730A4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215591" y="4754961"/>
            <a:ext cx="2099734" cy="715740"/>
          </a:xfrm>
          <a:prstGeom prst="roundRect">
            <a:avLst>
              <a:gd name="adj" fmla="val 9670"/>
            </a:avLst>
          </a:prstGeom>
          <a:solidFill>
            <a:srgbClr val="FFFFFF">
              <a:lumMod val="85000"/>
              <a:alpha val="20000"/>
            </a:srgbClr>
          </a:solidFill>
          <a:ln>
            <a:noFill/>
          </a:ln>
        </p:spPr>
        <p:txBody>
          <a:bodyPr spcFirstLastPara="1" wrap="square" lIns="72000" tIns="144000" rIns="72000" bIns="144000" anchor="ctr" anchorCtr="0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900" kern="0">
                <a:solidFill>
                  <a:srgbClr val="000000"/>
                </a:solidFill>
                <a:latin typeface="Segoe Sans Display" pitchFamily="2" charset="0"/>
                <a:cs typeface="Segoe Sans Display" pitchFamily="2" charset="0"/>
                <a:sym typeface="DM Sans"/>
              </a:rPr>
              <a:t>Manages licensing agreements lifecycle</a:t>
            </a:r>
          </a:p>
        </p:txBody>
      </p:sp>
    </p:spTree>
    <p:extLst>
      <p:ext uri="{BB962C8B-B14F-4D97-AF65-F5344CB8AC3E}">
        <p14:creationId xmlns:p14="http://schemas.microsoft.com/office/powerpoint/2010/main" val="4194453613"/>
      </p:ext>
    </p:extLst>
  </p:cSld>
  <p:clrMapOvr>
    <a:masterClrMapping/>
  </p:clrMapOvr>
  <p:transition>
    <p:fade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9F62FD-D707-66D1-63AE-E9ABCB45F1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: Rounded Corners 28">
            <a:extLst>
              <a:ext uri="{FF2B5EF4-FFF2-40B4-BE49-F238E27FC236}">
                <a16:creationId xmlns:a16="http://schemas.microsoft.com/office/drawing/2014/main" id="{E8AEEF09-6E87-2F92-C26D-8BBC5DD523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2341944" y="931521"/>
            <a:ext cx="9617839" cy="5768909"/>
          </a:xfrm>
          <a:prstGeom prst="roundRect">
            <a:avLst>
              <a:gd name="adj" fmla="val 2074"/>
            </a:avLst>
          </a:prstGeom>
          <a:solidFill>
            <a:srgbClr val="FFFFFF">
              <a:alpha val="75000"/>
            </a:srgbClr>
          </a:solidFill>
          <a:ln w="15875" cap="flat" cmpd="sng" algn="ctr">
            <a:noFill/>
            <a:prstDash val="solid"/>
            <a:headEnd type="none" w="med" len="med"/>
            <a:tailEnd type="none" w="med" len="med"/>
          </a:ln>
          <a:effectLst>
            <a:outerShdw blurRad="2794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D0400EE1-CBCA-2DEE-4115-C435E2852F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83C5CEE-A01B-4749-8028-6D5E96EB27FE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1971041" y="371288"/>
            <a:ext cx="4009135" cy="425399"/>
          </a:xfrm>
          <a:prstGeom prst="roundRect">
            <a:avLst>
              <a:gd name="adj" fmla="val 5000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  <a:prstDash/>
          </a:ln>
          <a:effectLst/>
        </p:spPr>
        <p:txBody>
          <a:bodyPr rot="0" spcFirstLastPara="0" vertOverflow="overflow" horzOverflow="overflow" vert="horz" wrap="square" lIns="36576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Sans Display" pitchFamily="2" charset="0"/>
              </a:rPr>
              <a:t>IP Creation Agent</a:t>
            </a:r>
          </a:p>
        </p:txBody>
      </p:sp>
      <p:sp>
        <p:nvSpPr>
          <p:cNvPr id="57" name="Rectangle: Top Corners Rounded 56">
            <a:extLst>
              <a:ext uri="{FF2B5EF4-FFF2-40B4-BE49-F238E27FC236}">
                <a16:creationId xmlns:a16="http://schemas.microsoft.com/office/drawing/2014/main" id="{72A2959F-E5D3-90A4-A496-EC5408B4D0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16200000" flipH="1">
            <a:off x="-1017808" y="2768899"/>
            <a:ext cx="4602877" cy="2116628"/>
          </a:xfrm>
          <a:prstGeom prst="round2SameRect">
            <a:avLst>
              <a:gd name="adj1" fmla="val 9794"/>
              <a:gd name="adj2" fmla="val 0"/>
            </a:avLst>
          </a:prstGeom>
          <a:solidFill>
            <a:srgbClr val="FFFFFF">
              <a:alpha val="59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9" name="Available with">
            <a:extLst>
              <a:ext uri="{FF2B5EF4-FFF2-40B4-BE49-F238E27FC236}">
                <a16:creationId xmlns:a16="http://schemas.microsoft.com/office/drawing/2014/main" id="{39583A9E-6DDF-ECEA-D378-4CFC16F6F5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9126798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Available with: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Copilot Studio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1238164-C16D-3455-B3F5-DDB450A17A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10486514" y="358721"/>
            <a:ext cx="0" cy="331655"/>
          </a:xfrm>
          <a:prstGeom prst="line">
            <a:avLst/>
          </a:prstGeom>
          <a:ln>
            <a:solidFill>
              <a:schemeClr val="bg1"/>
            </a:solidFill>
            <a:headEnd type="none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: Top Corners Rounded 73">
            <a:extLst>
              <a:ext uri="{FF2B5EF4-FFF2-40B4-BE49-F238E27FC236}">
                <a16:creationId xmlns:a16="http://schemas.microsoft.com/office/drawing/2014/main" id="{3070178D-BCAC-35B6-5806-32EA7775FC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567065" y="-1844256"/>
            <a:ext cx="2819523" cy="9269766"/>
          </a:xfrm>
          <a:custGeom>
            <a:avLst/>
            <a:gdLst>
              <a:gd name="connsiteX0" fmla="*/ 163683 w 2612241"/>
              <a:gd name="connsiteY0" fmla="*/ 0 h 8666696"/>
              <a:gd name="connsiteX1" fmla="*/ 2448558 w 2612241"/>
              <a:gd name="connsiteY1" fmla="*/ 0 h 8666696"/>
              <a:gd name="connsiteX2" fmla="*/ 2612241 w 2612241"/>
              <a:gd name="connsiteY2" fmla="*/ 163683 h 8666696"/>
              <a:gd name="connsiteX3" fmla="*/ 2612241 w 2612241"/>
              <a:gd name="connsiteY3" fmla="*/ 8666696 h 8666696"/>
              <a:gd name="connsiteX4" fmla="*/ 2612241 w 2612241"/>
              <a:gd name="connsiteY4" fmla="*/ 8666696 h 8666696"/>
              <a:gd name="connsiteX5" fmla="*/ 0 w 2612241"/>
              <a:gd name="connsiteY5" fmla="*/ 8666696 h 8666696"/>
              <a:gd name="connsiteX6" fmla="*/ 0 w 2612241"/>
              <a:gd name="connsiteY6" fmla="*/ 8666696 h 8666696"/>
              <a:gd name="connsiteX7" fmla="*/ 0 w 2612241"/>
              <a:gd name="connsiteY7" fmla="*/ 163683 h 8666696"/>
              <a:gd name="connsiteX8" fmla="*/ 163683 w 2612241"/>
              <a:gd name="connsiteY8" fmla="*/ 0 h 8666696"/>
              <a:gd name="connsiteX0" fmla="*/ 0 w 2612241"/>
              <a:gd name="connsiteY0" fmla="*/ 8666696 h 8758136"/>
              <a:gd name="connsiteX1" fmla="*/ 0 w 2612241"/>
              <a:gd name="connsiteY1" fmla="*/ 163683 h 8758136"/>
              <a:gd name="connsiteX2" fmla="*/ 163683 w 2612241"/>
              <a:gd name="connsiteY2" fmla="*/ 0 h 8758136"/>
              <a:gd name="connsiteX3" fmla="*/ 2448558 w 2612241"/>
              <a:gd name="connsiteY3" fmla="*/ 0 h 8758136"/>
              <a:gd name="connsiteX4" fmla="*/ 2612241 w 2612241"/>
              <a:gd name="connsiteY4" fmla="*/ 163683 h 8758136"/>
              <a:gd name="connsiteX5" fmla="*/ 2612241 w 2612241"/>
              <a:gd name="connsiteY5" fmla="*/ 8666696 h 8758136"/>
              <a:gd name="connsiteX6" fmla="*/ 2612241 w 2612241"/>
              <a:gd name="connsiteY6" fmla="*/ 8666696 h 8758136"/>
              <a:gd name="connsiteX7" fmla="*/ 0 w 2612241"/>
              <a:gd name="connsiteY7" fmla="*/ 8666696 h 8758136"/>
              <a:gd name="connsiteX8" fmla="*/ 91440 w 2612241"/>
              <a:gd name="connsiteY8" fmla="*/ 8758136 h 875813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  <a:gd name="connsiteX7" fmla="*/ 0 w 2612241"/>
              <a:gd name="connsiteY7" fmla="*/ 8666696 h 8666696"/>
              <a:gd name="connsiteX0" fmla="*/ 0 w 2612241"/>
              <a:gd name="connsiteY0" fmla="*/ 8666696 h 8666696"/>
              <a:gd name="connsiteX1" fmla="*/ 0 w 2612241"/>
              <a:gd name="connsiteY1" fmla="*/ 163683 h 8666696"/>
              <a:gd name="connsiteX2" fmla="*/ 163683 w 2612241"/>
              <a:gd name="connsiteY2" fmla="*/ 0 h 8666696"/>
              <a:gd name="connsiteX3" fmla="*/ 2448558 w 2612241"/>
              <a:gd name="connsiteY3" fmla="*/ 0 h 8666696"/>
              <a:gd name="connsiteX4" fmla="*/ 2612241 w 2612241"/>
              <a:gd name="connsiteY4" fmla="*/ 163683 h 8666696"/>
              <a:gd name="connsiteX5" fmla="*/ 2612241 w 2612241"/>
              <a:gd name="connsiteY5" fmla="*/ 8666696 h 8666696"/>
              <a:gd name="connsiteX6" fmla="*/ 2612241 w 2612241"/>
              <a:gd name="connsiteY6" fmla="*/ 8666696 h 866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2241" h="8666696">
                <a:moveTo>
                  <a:pt x="0" y="8666696"/>
                </a:moveTo>
                <a:lnTo>
                  <a:pt x="0" y="163683"/>
                </a:lnTo>
                <a:cubicBezTo>
                  <a:pt x="0" y="73283"/>
                  <a:pt x="73283" y="0"/>
                  <a:pt x="163683" y="0"/>
                </a:cubicBezTo>
                <a:lnTo>
                  <a:pt x="2448558" y="0"/>
                </a:lnTo>
                <a:cubicBezTo>
                  <a:pt x="2538958" y="0"/>
                  <a:pt x="2612241" y="73283"/>
                  <a:pt x="2612241" y="163683"/>
                </a:cubicBezTo>
                <a:lnTo>
                  <a:pt x="2612241" y="8666696"/>
                </a:lnTo>
                <a:lnTo>
                  <a:pt x="2612241" y="8666696"/>
                </a:lnTo>
              </a:path>
            </a:pathLst>
          </a:custGeom>
          <a:ln w="41275" cap="flat">
            <a:gradFill flip="none" rotWithShape="1">
              <a:gsLst>
                <a:gs pos="0">
                  <a:srgbClr val="0078D4"/>
                </a:gs>
                <a:gs pos="100000">
                  <a:schemeClr val="accent3"/>
                </a:gs>
              </a:gsLst>
              <a:lin ang="16200000" scaled="1"/>
              <a:tileRect/>
            </a:gradFill>
            <a:headEnd type="none" w="lg" len="med"/>
            <a:tailEnd type="none" w="lg" len="med"/>
          </a:ln>
          <a:effectLst>
            <a:outerShdw blurRad="127000" algn="ctr" rotWithShape="0">
              <a:prstClr val="black">
                <a:alpha val="1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IN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Segoe UI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C5ECD15-3B79-8983-5343-0FB5294E04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1269937"/>
            <a:ext cx="210652" cy="210652"/>
            <a:chOff x="5627224" y="1615899"/>
            <a:chExt cx="210652" cy="21065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DCA5BE5-EFE3-C653-92F4-1008FD4496D8}"/>
                </a:ext>
              </a:extLst>
            </p:cNvPr>
            <p:cNvSpPr/>
            <p:nvPr/>
          </p:nvSpPr>
          <p:spPr bwMode="auto">
            <a:xfrm>
              <a:off x="5627224" y="1615899"/>
              <a:ext cx="210652" cy="210652"/>
            </a:xfrm>
            <a:prstGeom prst="ellipse">
              <a:avLst/>
            </a:prstGeom>
            <a:solidFill>
              <a:srgbClr val="0078D4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5" name="Rectangle 89">
              <a:extLst>
                <a:ext uri="{FF2B5EF4-FFF2-40B4-BE49-F238E27FC236}">
                  <a16:creationId xmlns:a16="http://schemas.microsoft.com/office/drawing/2014/main" id="{40BB3F1B-4A01-778D-2CB7-D2B7487A48D5}"/>
                </a:ext>
              </a:extLst>
            </p:cNvPr>
            <p:cNvSpPr/>
            <p:nvPr/>
          </p:nvSpPr>
          <p:spPr bwMode="auto">
            <a:xfrm rot="2700000">
              <a:off x="5685428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9BD52BF-063D-E2FB-962E-F88102488A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1269937"/>
            <a:ext cx="210652" cy="210652"/>
            <a:chOff x="8511017" y="1615899"/>
            <a:chExt cx="210652" cy="21065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544C261-255F-0062-197B-27BE346FA5A8}"/>
                </a:ext>
              </a:extLst>
            </p:cNvPr>
            <p:cNvSpPr/>
            <p:nvPr/>
          </p:nvSpPr>
          <p:spPr bwMode="auto">
            <a:xfrm>
              <a:off x="8511017" y="1615899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18" name="Rectangle 89">
              <a:extLst>
                <a:ext uri="{FF2B5EF4-FFF2-40B4-BE49-F238E27FC236}">
                  <a16:creationId xmlns:a16="http://schemas.microsoft.com/office/drawing/2014/main" id="{F2696C1E-C4A3-6FB1-AF03-EA40D8D93380}"/>
                </a:ext>
              </a:extLst>
            </p:cNvPr>
            <p:cNvSpPr/>
            <p:nvPr/>
          </p:nvSpPr>
          <p:spPr bwMode="auto">
            <a:xfrm rot="2700000">
              <a:off x="8569221" y="1684980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A684EDC-D12A-86D7-B965-151D83C54F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11502472" y="2685301"/>
            <a:ext cx="210652" cy="210652"/>
            <a:chOff x="11470198" y="3558643"/>
            <a:chExt cx="210652" cy="21065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3A1695A7-DE62-E67D-98CA-B8A7D4E80E2C}"/>
                </a:ext>
              </a:extLst>
            </p:cNvPr>
            <p:cNvSpPr/>
            <p:nvPr/>
          </p:nvSpPr>
          <p:spPr bwMode="auto">
            <a:xfrm rot="5400000">
              <a:off x="11470198" y="355864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21" name="Rectangle 89">
              <a:extLst>
                <a:ext uri="{FF2B5EF4-FFF2-40B4-BE49-F238E27FC236}">
                  <a16:creationId xmlns:a16="http://schemas.microsoft.com/office/drawing/2014/main" id="{81F5C659-07E4-9F24-DCA4-1F7F70E04A57}"/>
                </a:ext>
              </a:extLst>
            </p:cNvPr>
            <p:cNvSpPr/>
            <p:nvPr/>
          </p:nvSpPr>
          <p:spPr bwMode="auto">
            <a:xfrm rot="8100000">
              <a:off x="11539280" y="3627007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71C0E85B-A423-125C-2F6A-53C712631F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 rot="5400000">
            <a:off x="795072" y="-530208"/>
            <a:ext cx="638245" cy="2228391"/>
          </a:xfrm>
          <a:prstGeom prst="round2SameRect">
            <a:avLst>
              <a:gd name="adj1" fmla="val 11477"/>
              <a:gd name="adj2" fmla="val 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Sans Display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C2A4832-2AD0-9069-97DC-4CFC1136E0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16061" y="445487"/>
            <a:ext cx="199626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Legal</a:t>
            </a:r>
          </a:p>
        </p:txBody>
      </p:sp>
      <p:sp>
        <p:nvSpPr>
          <p:cNvPr id="4" name="Available with">
            <a:extLst>
              <a:ext uri="{FF2B5EF4-FFF2-40B4-BE49-F238E27FC236}">
                <a16:creationId xmlns:a16="http://schemas.microsoft.com/office/drawing/2014/main" id="{0D6C161D-1A34-0F3F-0371-50F27CAB3C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0853982" y="358721"/>
            <a:ext cx="99224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Scenario level: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Extend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1D2B562-006A-E9A1-057F-8FE46C10CD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114405"/>
              </p:ext>
            </p:extLst>
          </p:nvPr>
        </p:nvGraphicFramePr>
        <p:xfrm>
          <a:off x="316788" y="1608472"/>
          <a:ext cx="1907446" cy="3906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07446">
                  <a:extLst>
                    <a:ext uri="{9D8B030D-6E8A-4147-A177-3AD203B41FA5}">
                      <a16:colId xmlns:a16="http://schemas.microsoft.com/office/drawing/2014/main" val="297064152"/>
                    </a:ext>
                  </a:extLst>
                </a:gridCol>
              </a:tblGrid>
              <a:tr h="8158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91F2C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Simplify intellectual property registration and lifecycle management with automated filings and monitoring.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740856"/>
                  </a:ext>
                </a:extLst>
              </a:tr>
              <a:tr h="185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Segoe Sans Display Semibold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6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KPIs impacted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34146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6480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777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egoe Sans Display Semibold"/>
                          <a:ea typeface="+mn-ea"/>
                          <a:cs typeface="+mn-cs"/>
                        </a:rPr>
                        <a:t>Value benefit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255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91F2C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641558"/>
                  </a:ext>
                </a:extLst>
              </a:tr>
            </a:tbl>
          </a:graphicData>
        </a:graphic>
      </p:graphicFrame>
      <p:sp>
        <p:nvSpPr>
          <p:cNvPr id="25" name="Step 1 Title">
            <a:extLst>
              <a:ext uri="{FF2B5EF4-FFF2-40B4-BE49-F238E27FC236}">
                <a16:creationId xmlns:a16="http://schemas.microsoft.com/office/drawing/2014/main" id="{66030E66-20CF-0F94-28F3-3FB8180C4D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20589" y="1135201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2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IP Research</a:t>
            </a:r>
          </a:p>
        </p:txBody>
      </p:sp>
      <p:sp>
        <p:nvSpPr>
          <p:cNvPr id="26" name="Step 1 Top">
            <a:extLst>
              <a:ext uri="{FF2B5EF4-FFF2-40B4-BE49-F238E27FC236}">
                <a16:creationId xmlns:a16="http://schemas.microsoft.com/office/drawing/2014/main" id="{156445C2-40B9-19CA-691C-1B1E4C020C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Conducts intelligent search for preexisting IP conflicts.</a:t>
            </a:r>
          </a:p>
        </p:txBody>
      </p:sp>
      <p:sp>
        <p:nvSpPr>
          <p:cNvPr id="23" name="Step 1 Title">
            <a:extLst>
              <a:ext uri="{FF2B5EF4-FFF2-40B4-BE49-F238E27FC236}">
                <a16:creationId xmlns:a16="http://schemas.microsoft.com/office/drawing/2014/main" id="{BD183B0C-B4A9-C9F9-B2C3-7C378E91C0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1135201"/>
            <a:ext cx="2572262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IP Management</a:t>
            </a:r>
          </a:p>
        </p:txBody>
      </p:sp>
      <p:sp>
        <p:nvSpPr>
          <p:cNvPr id="24" name="Step 1 Top">
            <a:extLst>
              <a:ext uri="{FF2B5EF4-FFF2-40B4-BE49-F238E27FC236}">
                <a16:creationId xmlns:a16="http://schemas.microsoft.com/office/drawing/2014/main" id="{EB1191B7-854D-B0B2-1B82-81D8DA56D0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DM Sans 14pt"/>
                <a:cs typeface="DM Sans 14pt"/>
                <a:sym typeface="DM Sans"/>
              </a:rPr>
              <a:t>Generates patent, trademark, copyright, and license documents.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EC8001-7D13-B9F1-11EE-17062689F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User Input (Patent/Trademark Templates)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95368337-6944-AC7C-434C-BBB3683538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7344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28" name="Step 1 Title">
            <a:extLst>
              <a:ext uri="{FF2B5EF4-FFF2-40B4-BE49-F238E27FC236}">
                <a16:creationId xmlns:a16="http://schemas.microsoft.com/office/drawing/2014/main" id="{8B77D34F-F36E-A0B6-7B46-F87D1EBA93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135201"/>
            <a:ext cx="2698090" cy="153888"/>
          </a:xfrm>
          <a:prstGeom prst="rect">
            <a:avLst/>
          </a:prstGeom>
          <a:noFill/>
          <a:effectLst/>
        </p:spPr>
        <p:txBody>
          <a:bodyPr wrap="square"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3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 Application Tracking</a:t>
            </a:r>
          </a:p>
        </p:txBody>
      </p:sp>
      <p:sp>
        <p:nvSpPr>
          <p:cNvPr id="29" name="Step 1 Top">
            <a:extLst>
              <a:ext uri="{FF2B5EF4-FFF2-40B4-BE49-F238E27FC236}">
                <a16:creationId xmlns:a16="http://schemas.microsoft.com/office/drawing/2014/main" id="{2EA72FDD-AEE8-203C-2567-4BD63BC39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1461438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Submits applications to legal authorities and track status.</a:t>
            </a:r>
          </a:p>
        </p:txBody>
      </p:sp>
      <p:sp>
        <p:nvSpPr>
          <p:cNvPr id="37" name="Step 1 Title">
            <a:extLst>
              <a:ext uri="{FF2B5EF4-FFF2-40B4-BE49-F238E27FC236}">
                <a16:creationId xmlns:a16="http://schemas.microsoft.com/office/drawing/2014/main" id="{F2C611DE-C90F-89C7-61FA-42635CC421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4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Asset Monitoring</a:t>
            </a:r>
          </a:p>
        </p:txBody>
      </p:sp>
      <p:sp>
        <p:nvSpPr>
          <p:cNvPr id="38" name="Step 1 Top">
            <a:extLst>
              <a:ext uri="{FF2B5EF4-FFF2-40B4-BE49-F238E27FC236}">
                <a16:creationId xmlns:a16="http://schemas.microsoft.com/office/drawing/2014/main" id="{ADEFCBE8-2A28-76F9-38C2-2E49AB9A83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2" y="4275090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Monitors IP asset expiration dates and renewal needs.</a:t>
            </a:r>
          </a:p>
        </p:txBody>
      </p:sp>
      <p:sp>
        <p:nvSpPr>
          <p:cNvPr id="46" name="Text Placeholder 11">
            <a:extLst>
              <a:ext uri="{FF2B5EF4-FFF2-40B4-BE49-F238E27FC236}">
                <a16:creationId xmlns:a16="http://schemas.microsoft.com/office/drawing/2014/main" id="{5499206B-E7E8-2D6A-451D-7864E21942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D1A03F7-EC9C-2795-0231-B3DC571FBF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"/>
              <a:ea typeface="+mn-ea"/>
              <a:cs typeface="+mn-cs"/>
            </a:endParaRP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USPTO/Trademark/Patent Databases via API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6602D682-B044-AE51-69DB-D23B513065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7918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5" name="Text Placeholder 11">
            <a:extLst>
              <a:ext uri="{FF2B5EF4-FFF2-40B4-BE49-F238E27FC236}">
                <a16:creationId xmlns:a16="http://schemas.microsoft.com/office/drawing/2014/main" id="{5666CEC6-AFDF-BBCC-DFE3-D2F4CAF2B4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2017071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03FABD4-7E46-1EF1-C7C1-95E8D16B34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2331584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IP Submission Platform APIs (e.g., WIPO)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086364D7-EE8E-5639-1625-9C432E0DFA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207135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70" name="Text Placeholder 11">
            <a:extLst>
              <a:ext uri="{FF2B5EF4-FFF2-40B4-BE49-F238E27FC236}">
                <a16:creationId xmlns:a16="http://schemas.microsoft.com/office/drawing/2014/main" id="{4F3B0AC3-23C1-3CFF-2C4D-90D753DF43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804381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54BACD9-9416-A51C-F8AC-2A1D6B5E5D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990602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Communication Channel (Outlook, Teams)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4052DED1-4927-EDD8-CF27-F08698FA0F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11071339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80" name="Step 1 Title">
            <a:extLst>
              <a:ext uri="{FF2B5EF4-FFF2-40B4-BE49-F238E27FC236}">
                <a16:creationId xmlns:a16="http://schemas.microsoft.com/office/drawing/2014/main" id="{3B60A5D3-54B9-8149-A798-5634E04948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6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Agreement Lifecycle</a:t>
            </a:r>
          </a:p>
        </p:txBody>
      </p:sp>
      <p:sp>
        <p:nvSpPr>
          <p:cNvPr id="81" name="Step 1 Top">
            <a:extLst>
              <a:ext uri="{FF2B5EF4-FFF2-40B4-BE49-F238E27FC236}">
                <a16:creationId xmlns:a16="http://schemas.microsoft.com/office/drawing/2014/main" id="{526DDC12-3B8A-7325-E4D7-07217FE1E4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5003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Manages licensing agreements lifecycle.</a:t>
            </a:r>
          </a:p>
        </p:txBody>
      </p:sp>
      <p:sp>
        <p:nvSpPr>
          <p:cNvPr id="82" name="Step 1 Title">
            <a:extLst>
              <a:ext uri="{FF2B5EF4-FFF2-40B4-BE49-F238E27FC236}">
                <a16:creationId xmlns:a16="http://schemas.microsoft.com/office/drawing/2014/main" id="{9679F592-E4DF-B98B-C044-B3B46DFB0E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3958128"/>
            <a:ext cx="2572262" cy="153888"/>
          </a:xfrm>
          <a:prstGeom prst="rect">
            <a:avLst/>
          </a:prstGeom>
          <a:noFill/>
          <a:effectLst/>
        </p:spPr>
        <p:txBody>
          <a:bodyPr lIns="0" tIns="0" rIns="0" bIns="0" anchor="ctr" anchorCtr="0">
            <a:spAutoFit/>
          </a:bodyPr>
          <a:lstStyle>
            <a:lvl1pPr marL="114300" marR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 sz="1000" b="0" i="0" kern="1200" spc="0" baseline="0">
                <a:solidFill>
                  <a:schemeClr val="tx1"/>
                </a:solidFill>
                <a:latin typeface="+mj-lt"/>
                <a:ea typeface="+mn-ea"/>
                <a:cs typeface="Segoe UI Semibold" panose="020B0502040204020203" pitchFamily="34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marR="0" lvl="0" indent="-1143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+mj-lt"/>
              <a:buAutoNum type="arabicPeriod" startAt="5"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rPr>
              <a:t>Compliance</a:t>
            </a:r>
          </a:p>
        </p:txBody>
      </p:sp>
      <p:sp>
        <p:nvSpPr>
          <p:cNvPr id="83" name="Step 1 Top">
            <a:extLst>
              <a:ext uri="{FF2B5EF4-FFF2-40B4-BE49-F238E27FC236}">
                <a16:creationId xmlns:a16="http://schemas.microsoft.com/office/drawing/2014/main" id="{C84A70F7-1B23-CDD5-EC93-E754B8B967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8795" y="4283982"/>
            <a:ext cx="2572262" cy="62670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457200" marR="0" indent="-22860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20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57225" marR="0" indent="-20002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6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91F2C"/>
                </a:solidFill>
                <a:effectLst/>
                <a:uLnTx/>
                <a:uFillTx/>
                <a:latin typeface="Segoe Sans Display"/>
                <a:ea typeface="+mn-ea"/>
                <a:cs typeface="Segoe Sans Display" pitchFamily="2" charset="0"/>
              </a:rPr>
              <a:t>Identifies IP usage risks and enforce compliance.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99A5541-D7A1-9E33-CB53-304FD9ACD0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532533" y="4098083"/>
            <a:ext cx="210652" cy="210652"/>
            <a:chOff x="8558978" y="4098083"/>
            <a:chExt cx="210652" cy="2106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8870B6F5-8E3D-6FE5-E506-C6157A3ED078}"/>
                </a:ext>
              </a:extLst>
            </p:cNvPr>
            <p:cNvSpPr/>
            <p:nvPr/>
          </p:nvSpPr>
          <p:spPr bwMode="auto">
            <a:xfrm rot="10800000">
              <a:off x="8558978" y="4098083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5" name="Rectangle 89">
              <a:extLst>
                <a:ext uri="{FF2B5EF4-FFF2-40B4-BE49-F238E27FC236}">
                  <a16:creationId xmlns:a16="http://schemas.microsoft.com/office/drawing/2014/main" id="{7947735A-21CC-5383-EE3E-79FFA51613A4}"/>
                </a:ext>
              </a:extLst>
            </p:cNvPr>
            <p:cNvSpPr/>
            <p:nvPr/>
          </p:nvSpPr>
          <p:spPr bwMode="auto">
            <a:xfrm rot="13500000">
              <a:off x="8638937" y="4167165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4DAB06C-578E-F75B-94DC-AA8D4C10C6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48740" y="4099406"/>
            <a:ext cx="210652" cy="210652"/>
            <a:chOff x="5683729" y="4099406"/>
            <a:chExt cx="210652" cy="210652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FD7CFAE-05B0-D75D-3401-A09AEFA1C219}"/>
                </a:ext>
              </a:extLst>
            </p:cNvPr>
            <p:cNvSpPr/>
            <p:nvPr/>
          </p:nvSpPr>
          <p:spPr bwMode="auto">
            <a:xfrm rot="10800000">
              <a:off x="5683729" y="4099406"/>
              <a:ext cx="210652" cy="210652"/>
            </a:xfrm>
            <a:prstGeom prst="ellipse">
              <a:avLst/>
            </a:prstGeom>
            <a:solidFill>
              <a:schemeClr val="accent1"/>
            </a:solidFill>
            <a:ln w="15875">
              <a:solidFill>
                <a:schemeClr val="bg1"/>
              </a:solidFill>
            </a:ln>
            <a:effectLst>
              <a:outerShdw blurRad="254000" algn="ctr" rotWithShape="0">
                <a:schemeClr val="bg1">
                  <a:lumMod val="75000"/>
                  <a:alpha val="30000"/>
                </a:schemeClr>
              </a:outerShdw>
            </a:effectLst>
          </p:spPr>
          <p:txBody>
            <a:bodyPr vert="horz" wrap="square" lIns="320040" tIns="0" rIns="0" bIns="0" rtlCol="0" anchor="ctr" anchorCtr="0">
              <a:noAutofit/>
            </a:bodyPr>
            <a:lstStyle/>
            <a:p>
              <a:pPr marL="0" marR="0" lvl="0" indent="0" algn="l" defTabSz="932742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Pct val="90000"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+mn-ea"/>
                <a:cs typeface="Segoe UI Semibold" panose="020B0502040204020203" pitchFamily="34" charset="0"/>
              </a:endParaRPr>
            </a:p>
          </p:txBody>
        </p:sp>
        <p:sp>
          <p:nvSpPr>
            <p:cNvPr id="87" name="Rectangle 89">
              <a:extLst>
                <a:ext uri="{FF2B5EF4-FFF2-40B4-BE49-F238E27FC236}">
                  <a16:creationId xmlns:a16="http://schemas.microsoft.com/office/drawing/2014/main" id="{91C61685-3678-72A7-4CCB-A8584169C681}"/>
                </a:ext>
              </a:extLst>
            </p:cNvPr>
            <p:cNvSpPr/>
            <p:nvPr/>
          </p:nvSpPr>
          <p:spPr bwMode="auto">
            <a:xfrm rot="13500000">
              <a:off x="5763688" y="4168488"/>
              <a:ext cx="72489" cy="72489"/>
            </a:xfrm>
            <a:custGeom>
              <a:avLst/>
              <a:gdLst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  <a:gd name="connsiteX3" fmla="*/ 0 w 317500"/>
                <a:gd name="connsiteY3" fmla="*/ 317500 h 317500"/>
                <a:gd name="connsiteX4" fmla="*/ 0 w 317500"/>
                <a:gd name="connsiteY4" fmla="*/ 0 h 317500"/>
                <a:gd name="connsiteX0" fmla="*/ 0 w 317500"/>
                <a:gd name="connsiteY0" fmla="*/ 317500 h 408940"/>
                <a:gd name="connsiteX1" fmla="*/ 0 w 317500"/>
                <a:gd name="connsiteY1" fmla="*/ 0 h 408940"/>
                <a:gd name="connsiteX2" fmla="*/ 317500 w 317500"/>
                <a:gd name="connsiteY2" fmla="*/ 0 h 408940"/>
                <a:gd name="connsiteX3" fmla="*/ 317500 w 317500"/>
                <a:gd name="connsiteY3" fmla="*/ 317500 h 408940"/>
                <a:gd name="connsiteX4" fmla="*/ 91440 w 317500"/>
                <a:gd name="connsiteY4" fmla="*/ 408940 h 408940"/>
                <a:gd name="connsiteX0" fmla="*/ 0 w 317500"/>
                <a:gd name="connsiteY0" fmla="*/ 317500 h 317500"/>
                <a:gd name="connsiteX1" fmla="*/ 0 w 317500"/>
                <a:gd name="connsiteY1" fmla="*/ 0 h 317500"/>
                <a:gd name="connsiteX2" fmla="*/ 317500 w 317500"/>
                <a:gd name="connsiteY2" fmla="*/ 0 h 317500"/>
                <a:gd name="connsiteX3" fmla="*/ 317500 w 317500"/>
                <a:gd name="connsiteY3" fmla="*/ 317500 h 317500"/>
                <a:gd name="connsiteX0" fmla="*/ 0 w 317500"/>
                <a:gd name="connsiteY0" fmla="*/ 0 h 317500"/>
                <a:gd name="connsiteX1" fmla="*/ 317500 w 317500"/>
                <a:gd name="connsiteY1" fmla="*/ 0 h 317500"/>
                <a:gd name="connsiteX2" fmla="*/ 317500 w 317500"/>
                <a:gd name="connsiteY2" fmla="*/ 31750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0" h="317500">
                  <a:moveTo>
                    <a:pt x="0" y="0"/>
                  </a:moveTo>
                  <a:lnTo>
                    <a:pt x="317500" y="0"/>
                  </a:lnTo>
                  <a:lnTo>
                    <a:pt x="317500" y="317500"/>
                  </a:lnTo>
                </a:path>
              </a:pathLst>
            </a:custGeom>
            <a:ln w="25400" cap="rnd">
              <a:solidFill>
                <a:schemeClr val="bg1"/>
              </a:solidFill>
              <a:headEnd type="none" w="lg" len="med"/>
              <a:tailEnd type="none" w="lg" len="med"/>
            </a:ln>
            <a:effectLst>
              <a:outerShdw blurRad="127000" algn="ctr" rotWithShape="0">
                <a:prstClr val="black">
                  <a:alpha val="1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+mn-ea"/>
                <a:cs typeface="Segoe UI" pitchFamily="34" charset="0"/>
              </a:endParaRPr>
            </a:p>
          </p:txBody>
        </p:sp>
      </p:grpSp>
      <p:sp>
        <p:nvSpPr>
          <p:cNvPr id="95" name="Text Placeholder 11">
            <a:extLst>
              <a:ext uri="{FF2B5EF4-FFF2-40B4-BE49-F238E27FC236}">
                <a16:creationId xmlns:a16="http://schemas.microsoft.com/office/drawing/2014/main" id="{06C9C4B9-C4D9-77CF-C5D5-2B27E4519C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5514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B84DF52-758A-CA0E-F999-C0852C5711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101735" y="5142270"/>
            <a:ext cx="2199820" cy="38985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Knowledge Base (SharePoint) for Internal Policy Rules, Licensing Terms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8B6BF85D-6195-AEA8-D83D-8146A08B55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8182472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101" name="Text Placeholder 11">
            <a:extLst>
              <a:ext uri="{FF2B5EF4-FFF2-40B4-BE49-F238E27FC236}">
                <a16:creationId xmlns:a16="http://schemas.microsoft.com/office/drawing/2014/main" id="{D3230630-F2B5-E5EF-9E6A-1AC3846DC2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4827756"/>
            <a:ext cx="2572262" cy="1018877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0" tIns="0" rIns="0" bIns="0" anchor="b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91F2C"/>
              </a:solidFill>
              <a:effectLst/>
              <a:uLnTx/>
              <a:uFillTx/>
              <a:latin typeface="Segoe Sans Display"/>
              <a:ea typeface="+mn-ea"/>
              <a:cs typeface="Segoe Sans Display" pitchFamily="2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EB685E1A-3413-F371-B724-C76EA090CA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3223018" y="5196130"/>
            <a:ext cx="2199820" cy="2821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/>
              </a:defRPr>
            </a:lvl1pPr>
          </a:lstStyle>
          <a:p>
            <a:pPr marL="0" marR="0" lvl="0" indent="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AI Agent </a:t>
            </a:r>
          </a:p>
          <a:p>
            <a:pPr marL="171450" marR="0" lvl="0" indent="-171450" algn="l" defTabSz="9143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 typeface="Segoe Sans Display" pitchFamily="2" charset="0"/>
              <a:buChar char="+"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"/>
                <a:ea typeface="+mn-ea"/>
                <a:cs typeface="+mn-cs"/>
              </a:rPr>
              <a:t>Connection to SharePoint</a:t>
            </a: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0F688FD4-9110-DA57-315C-DD201A047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736"/>
          <a:stretch/>
        </p:blipFill>
        <p:spPr>
          <a:xfrm>
            <a:off x="5303755" y="4898725"/>
            <a:ext cx="219971" cy="211752"/>
          </a:xfrm>
          <a:prstGeom prst="rect">
            <a:avLst/>
          </a:prstGeom>
          <a:ln w="6657" cap="flat">
            <a:noFill/>
            <a:prstDash val="solid"/>
            <a:miter/>
          </a:ln>
          <a:effectLst/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A4A5455-9D81-71FF-17AA-00EF68BF5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11992" y="3662494"/>
            <a:ext cx="196304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IP Application Processing Efficiency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0A62001-8B88-5323-50F9-5207CC6D11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11992" y="3949265"/>
            <a:ext cx="196304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Compliance and Risk Detection Rate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6547E8DC-90AF-2B84-0D56-B1F24F7CE4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07140" y="5125021"/>
            <a:ext cx="1963041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Cost Saving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41D1402-9A9F-BA77-E18E-7147C3A58B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auto">
          <a:xfrm>
            <a:off x="316148" y="4239035"/>
            <a:ext cx="1963042" cy="20051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64008" tIns="0" rIns="64008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3247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Sans Display Semibold"/>
                <a:ea typeface="Segoe UI" pitchFamily="34" charset="0"/>
                <a:cs typeface="Segoe UI" pitchFamily="34" charset="0"/>
              </a:rPr>
              <a:t>Renewal &amp; Expiration Management Accuracy </a:t>
            </a:r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05740A4A-733A-EFB4-6CC1-A1DDA79354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lvl1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Segoe Sans Display" pitchFamily="2" charset="0"/>
              </a:defRPr>
            </a:lvl1pPr>
            <a:lvl2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marR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kern="1200" spc="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842963" marR="0" indent="-1809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3938" marR="0" indent="-168275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67">
              <a:spcAft>
                <a:spcPts val="400"/>
              </a:spcAft>
              <a:buClr>
                <a:srgbClr val="0078D4"/>
              </a:buClr>
              <a:buSzPct val="130000"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  <a:ea typeface="+mn-ea"/>
                <a:cs typeface="+mn-cs"/>
              </a:rPr>
              <a:t>Benefit: </a:t>
            </a:r>
            <a:r>
              <a:rPr lang="en-US" sz="700" dirty="0">
                <a:solidFill>
                  <a:srgbClr val="131313"/>
                </a:solidFill>
                <a:latin typeface="Segoe Sans Display" pitchFamily="2" charset="0"/>
              </a:rPr>
              <a:t>Simplifies creation of IP documents to speed up filing processes.</a:t>
            </a:r>
            <a:endParaRPr lang="en-US" sz="800" dirty="0">
              <a:solidFill>
                <a:srgbClr val="131313"/>
              </a:solidFill>
              <a:latin typeface="Segoe Sans Display" pitchFamily="2" charset="0"/>
            </a:endParaRP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D973D52C-C158-630E-C7DB-684E4217A5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Reduces legal risk by checking for conflicting IP before submission.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0A330BC2-CA09-2284-31EB-880BCF829F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3144533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Provides real-time visibility into IP application status.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A575F0F0-B983-1306-257D-F0E26C7F2B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3036797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Streamlines license management to avoid renewal gaps or violations.</a:t>
            </a:r>
          </a:p>
        </p:txBody>
      </p:sp>
      <p:sp>
        <p:nvSpPr>
          <p:cNvPr id="30" name="Text Placeholder 11">
            <a:extLst>
              <a:ext uri="{FF2B5EF4-FFF2-40B4-BE49-F238E27FC236}">
                <a16:creationId xmlns:a16="http://schemas.microsoft.com/office/drawing/2014/main" id="{38448B50-3C83-B451-C6FF-2BC7195C74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5912904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Ensures IP use aligns with internal policy and legal standards.</a:t>
            </a:r>
          </a:p>
        </p:txBody>
      </p:sp>
      <p:sp>
        <p:nvSpPr>
          <p:cNvPr id="32" name="Text Placeholder 11">
            <a:extLst>
              <a:ext uri="{FF2B5EF4-FFF2-40B4-BE49-F238E27FC236}">
                <a16:creationId xmlns:a16="http://schemas.microsoft.com/office/drawing/2014/main" id="{A5E1BA59-08E8-B789-9FCD-C070B1912B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>
          <a:xfrm>
            <a:off x="8799643" y="5953047"/>
            <a:ext cx="2572262" cy="475594"/>
          </a:xfrm>
          <a:prstGeom prst="round2SameRect">
            <a:avLst>
              <a:gd name="adj1" fmla="val 7620"/>
              <a:gd name="adj2" fmla="val 0"/>
            </a:avLst>
          </a:prstGeom>
          <a:solidFill>
            <a:srgbClr val="FFFFFF">
              <a:alpha val="50000"/>
            </a:srgbClr>
          </a:solidFill>
          <a:ln>
            <a:solidFill>
              <a:schemeClr val="bg1"/>
            </a:solidFill>
          </a:ln>
        </p:spPr>
        <p:txBody>
          <a:bodyPr lIns="137160" tIns="0" rIns="137160" bIns="0" anchor="ctr" anchorCtr="0">
            <a:noAutofit/>
          </a:bodyPr>
          <a:lstStyle>
            <a:defPPr>
              <a:defRPr lang="en-US"/>
            </a:defPPr>
            <a:lvl1pPr marR="0" lvl="0" indent="0" defTabSz="914367" fontAlgn="auto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>
                <a:srgbClr val="0078D4"/>
              </a:buClr>
              <a:buSzPct val="130000"/>
              <a:buFontTx/>
              <a:buNone/>
              <a:tabLst/>
              <a:defRPr kumimoji="0" sz="700" b="0" i="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bold"/>
              </a:defRPr>
            </a:lvl1pPr>
            <a:lvl2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/>
            </a:lvl2pPr>
            <a:lvl3pPr marL="0" marR="0" indent="0" defTabSz="932742" fontAlgn="auto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Pct val="90000"/>
              <a:buFont typeface="Wingdings" panose="05000000000000000000" pitchFamily="2" charset="2"/>
              <a:buNone/>
              <a:tabLst/>
              <a:defRPr sz="900" spc="0" baseline="0">
                <a:latin typeface="+mj-lt"/>
              </a:defRPr>
            </a:lvl3pPr>
            <a:lvl4pPr marL="842963" marR="0" indent="-1809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4pPr>
            <a:lvl5pPr marL="1023938" marR="0" indent="-168275" defTabSz="932742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"/>
              <a:tabLst/>
              <a:defRPr sz="1400" spc="0" baseline="0"/>
            </a:lvl5pPr>
            <a:lvl6pPr marL="2565040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3031412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97783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964155" indent="-233186" defTabSz="932742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dirty="0"/>
              <a:t>Benefit: </a:t>
            </a:r>
            <a:r>
              <a:rPr lang="en-US" dirty="0">
                <a:solidFill>
                  <a:srgbClr val="131313"/>
                </a:solidFill>
                <a:latin typeface="Segoe Sans Display" pitchFamily="2" charset="0"/>
                <a:cs typeface="Segoe Sans Display" pitchFamily="2" charset="0"/>
              </a:rPr>
              <a:t>Prevents lapses by alerting teams ahead of IP expirations.</a:t>
            </a:r>
          </a:p>
        </p:txBody>
      </p:sp>
    </p:spTree>
    <p:extLst>
      <p:ext uri="{BB962C8B-B14F-4D97-AF65-F5344CB8AC3E}">
        <p14:creationId xmlns:p14="http://schemas.microsoft.com/office/powerpoint/2010/main" val="3536101494"/>
      </p:ext>
    </p:extLst>
  </p:cSld>
  <p:clrMapOvr>
    <a:masterClrMapping/>
  </p:clrMapOvr>
  <p:transition>
    <p:fade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0B6112-3A77-43D5-2647-99A6402BEE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ounded Rectangle 284">
            <a:extLst>
              <a:ext uri="{FF2B5EF4-FFF2-40B4-BE49-F238E27FC236}">
                <a16:creationId xmlns:a16="http://schemas.microsoft.com/office/drawing/2014/main" id="{0814C272-2286-5AB9-ECF3-03546A0BB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3922186"/>
            <a:ext cx="1506285" cy="1449876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Rounded Rectangle 280">
            <a:extLst>
              <a:ext uri="{FF2B5EF4-FFF2-40B4-BE49-F238E27FC236}">
                <a16:creationId xmlns:a16="http://schemas.microsoft.com/office/drawing/2014/main" id="{9FCAE305-0931-781C-A0FC-15030CE9C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47718" y="3855886"/>
            <a:ext cx="1597625" cy="2069363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02CBB30A-2CBD-F487-932C-CE8862B805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799778" y="2114940"/>
            <a:ext cx="3965716" cy="4246552"/>
          </a:xfrm>
          <a:prstGeom prst="roundRect">
            <a:avLst>
              <a:gd name="adj" fmla="val 179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Sans Display Semibold" pitchFamily="2" charset="0"/>
              <a:ea typeface="+mn-ea"/>
              <a:cs typeface="Segoe Sans Display Semibold" pitchFamily="2" charset="0"/>
            </a:endParaRPr>
          </a:p>
        </p:txBody>
      </p:sp>
      <p:sp>
        <p:nvSpPr>
          <p:cNvPr id="170" name="Rounded Rectangle 169">
            <a:extLst>
              <a:ext uri="{FF2B5EF4-FFF2-40B4-BE49-F238E27FC236}">
                <a16:creationId xmlns:a16="http://schemas.microsoft.com/office/drawing/2014/main" id="{50D7538A-06B9-3556-28DE-BC4F8360DC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2267840"/>
            <a:ext cx="1926570" cy="2297533"/>
          </a:xfrm>
          <a:prstGeom prst="roundRect">
            <a:avLst>
              <a:gd name="adj" fmla="val 3943"/>
            </a:avLst>
          </a:prstGeom>
          <a:solidFill>
            <a:srgbClr val="8971E1">
              <a:lumMod val="20000"/>
              <a:lumOff val="80000"/>
            </a:srgbClr>
          </a:solidFill>
          <a:ln w="9525" cap="flat" cmpd="sng" algn="ctr">
            <a:solidFill>
              <a:srgbClr val="8971E1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Rounded Rectangle 170">
            <a:extLst>
              <a:ext uri="{FF2B5EF4-FFF2-40B4-BE49-F238E27FC236}">
                <a16:creationId xmlns:a16="http://schemas.microsoft.com/office/drawing/2014/main" id="{7E78B13A-84D0-FF88-1879-82F6FE38BC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934362" y="3225206"/>
            <a:ext cx="640354" cy="698361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Rounded Rectangle 166">
            <a:extLst>
              <a:ext uri="{FF2B5EF4-FFF2-40B4-BE49-F238E27FC236}">
                <a16:creationId xmlns:a16="http://schemas.microsoft.com/office/drawing/2014/main" id="{749B3CF4-2CF7-3B78-2BD5-0AFC5BE034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3630584"/>
            <a:ext cx="974395" cy="75180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Rounded Rectangle 165">
            <a:extLst>
              <a:ext uri="{FF2B5EF4-FFF2-40B4-BE49-F238E27FC236}">
                <a16:creationId xmlns:a16="http://schemas.microsoft.com/office/drawing/2014/main" id="{FF5BA2A6-72CD-E387-DA86-8E349DFE03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3669888"/>
            <a:ext cx="883916" cy="346014"/>
          </a:xfrm>
          <a:prstGeom prst="roundRect">
            <a:avLst>
              <a:gd name="adj" fmla="val 10165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Semantic Index/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Advanced search features</a:t>
            </a:r>
          </a:p>
        </p:txBody>
      </p:sp>
      <p:sp>
        <p:nvSpPr>
          <p:cNvPr id="161" name="Rounded Rectangle 160">
            <a:extLst>
              <a:ext uri="{FF2B5EF4-FFF2-40B4-BE49-F238E27FC236}">
                <a16:creationId xmlns:a16="http://schemas.microsoft.com/office/drawing/2014/main" id="{A3F12DCF-FAFB-8F80-15D5-801741BC4A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42929" y="2343291"/>
            <a:ext cx="974395" cy="1110433"/>
          </a:xfrm>
          <a:prstGeom prst="roundRect">
            <a:avLst>
              <a:gd name="adj" fmla="val 4542"/>
            </a:avLst>
          </a:prstGeom>
          <a:solidFill>
            <a:schemeClr val="bg1"/>
          </a:solidFill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Rounded Rectangle 159">
            <a:extLst>
              <a:ext uri="{FF2B5EF4-FFF2-40B4-BE49-F238E27FC236}">
                <a16:creationId xmlns:a16="http://schemas.microsoft.com/office/drawing/2014/main" id="{969E8387-54F4-13FA-1069-168B32D45E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888168" y="2387703"/>
            <a:ext cx="883916" cy="707038"/>
          </a:xfrm>
          <a:prstGeom prst="roundRect">
            <a:avLst>
              <a:gd name="adj" fmla="val 454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583E8068-41DE-5433-EE5D-67DF61711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49" y="6068079"/>
            <a:ext cx="3828913" cy="183479"/>
          </a:xfrm>
          <a:prstGeom prst="roundRect">
            <a:avLst>
              <a:gd name="adj" fmla="val 50000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Base Pre-trained OpenAI Models available in Copilot Studio</a:t>
            </a:r>
          </a:p>
        </p:txBody>
      </p:sp>
      <p:sp>
        <p:nvSpPr>
          <p:cNvPr id="39" name="Rounded Rectangle 38">
            <a:extLst>
              <a:ext uri="{FF2B5EF4-FFF2-40B4-BE49-F238E27FC236}">
                <a16:creationId xmlns:a16="http://schemas.microsoft.com/office/drawing/2014/main" id="{73303799-69A7-3756-6CA7-EBE3366736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65550" y="2267840"/>
            <a:ext cx="716698" cy="3585425"/>
          </a:xfrm>
          <a:prstGeom prst="roundRect">
            <a:avLst>
              <a:gd name="adj" fmla="val 6853"/>
            </a:avLst>
          </a:prstGeom>
          <a:solidFill>
            <a:srgbClr val="4EA6DC">
              <a:lumMod val="20000"/>
              <a:lumOff val="80000"/>
            </a:srgbClr>
          </a:solidFill>
          <a:ln w="9525" cap="flat" cmpd="sng" algn="ctr">
            <a:solidFill>
              <a:srgbClr val="4EA6DC">
                <a:lumMod val="20000"/>
                <a:lumOff val="8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42F4E192-F387-F0E5-A598-213669AA54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816106" y="1707844"/>
            <a:ext cx="3965716" cy="242727"/>
          </a:xfrm>
          <a:prstGeom prst="roundRect">
            <a:avLst>
              <a:gd name="adj" fmla="val 50000"/>
            </a:avLst>
          </a:prstGeom>
          <a:solidFill>
            <a:srgbClr val="D9D9D9">
              <a:alpha val="20000"/>
            </a:srgbClr>
          </a:solidFill>
          <a:ln w="9525" cap="flat" cmpd="sng" algn="ctr">
            <a:solidFill>
              <a:sysClr val="windowText" lastClr="00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IP Creator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1F49A057-9820-651D-2844-B45F5F930E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662131" y="1629872"/>
            <a:ext cx="4262441" cy="4884810"/>
          </a:xfrm>
          <a:prstGeom prst="roundRect">
            <a:avLst>
              <a:gd name="adj" fmla="val 134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Google Shape;498;p32">
            <a:extLst>
              <a:ext uri="{FF2B5EF4-FFF2-40B4-BE49-F238E27FC236}">
                <a16:creationId xmlns:a16="http://schemas.microsoft.com/office/drawing/2014/main" id="{7924D95C-A761-9755-3294-FAA7FF5BD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07186" y="1629871"/>
            <a:ext cx="3693840" cy="3807448"/>
          </a:xfrm>
          <a:prstGeom prst="roundRect">
            <a:avLst>
              <a:gd name="adj" fmla="val 2332"/>
            </a:avLst>
          </a:prstGeom>
          <a:solidFill>
            <a:srgbClr val="DDEEF9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80" tIns="91440" rIns="91440" bIns="3017520" anchor="t" anchorCtr="0">
            <a:no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GB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Key Considerations to Address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data from varied internal and external sources (e.g., patents, trademarks, copyrights,  and license documents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data from IP applications (e.g., status, expiration dates, renewal needs) and integration with IP management tool or repository (e.g., SharePoint)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Needs integration with document generation tool (e.g., Word)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IP: confidential IP applications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Sensitive business information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Connects with IP office APIs (USPTO, EPO, etc.) for submission and tracking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Supports conflict checks via existing IP databases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sz="900" b="1">
                <a:solidFill>
                  <a:srgbClr val="0078D4"/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Inputs needed</a:t>
            </a:r>
            <a:endParaRPr lang="en-GB" sz="900" b="1">
              <a:solidFill>
                <a:srgbClr val="0078D4"/>
              </a:solidFill>
              <a:latin typeface="Segoe Sans Display Semibold" pitchFamily="2" charset="0"/>
              <a:cs typeface="Segoe Sans Display Semibold" pitchFamily="2" charset="0"/>
              <a:sym typeface="DM Sans Light"/>
            </a:endParaRP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IP research reports (PDF, DOC) 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Historic IP applications (PDF, DOC)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Draft IP filings (DOCX, XLSX)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IP metadata (asset types, jurisdictions, expiration dates)</a:t>
            </a:r>
          </a:p>
          <a:p>
            <a:pPr marL="171450" indent="-171450" fontAlgn="base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900">
                <a:latin typeface="Segoe Sans Display" pitchFamily="2" charset="0"/>
                <a:cs typeface="Segoe Sans Display" pitchFamily="2" charset="0"/>
                <a:sym typeface="DM Sans Light"/>
              </a:rPr>
              <a:t>Prior art/conflict documents (PDF, HTML, JSON)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C46B34B-C537-C186-95FC-DDDCE9DBB5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403162" y="1987520"/>
            <a:ext cx="523876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1. User Query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3AC4DFBA-4054-CD83-2417-093328E591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895718" y="3855887"/>
            <a:ext cx="6544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Orchestrator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BF10F15-A8CD-DB17-BA07-547E84A5B1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4799778" y="1987520"/>
            <a:ext cx="500601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7. Response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08E2995-B445-30AD-7A07-8ED4C50E13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23579" y="3368215"/>
            <a:ext cx="39543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2. Fetch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information</a:t>
            </a:r>
          </a:p>
        </p:txBody>
      </p:sp>
      <p:pic>
        <p:nvPicPr>
          <p:cNvPr id="104" name="Picture 4">
            <a:extLst>
              <a:ext uri="{FF2B5EF4-FFF2-40B4-BE49-F238E27FC236}">
                <a16:creationId xmlns:a16="http://schemas.microsoft.com/office/drawing/2014/main" id="{25D3F262-62B9-7C82-D514-AE3F75EB6A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053" y="3473127"/>
            <a:ext cx="138866" cy="12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93DB7E6A-9149-7654-B300-E22848E8AE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934738" y="3630981"/>
            <a:ext cx="644987" cy="24622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Context and Content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(emails, files,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 meetings, chats,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calendars and contacts)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970A8A0-DB1C-C779-B5CD-B1719EBA54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21311" y="2432665"/>
            <a:ext cx="813028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Power Platform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Connectors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01A7E454-3E49-6C7D-BCBC-DC398D3C62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140" y="2644400"/>
            <a:ext cx="191370" cy="146717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D981A110-9E45-DFCF-7228-6C5D0DBE92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3130713"/>
            <a:ext cx="816787" cy="25128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Power Platform Connection Identity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User Intent(Prompt) to (SQL,API Call)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Backend system search – based on  connector implementation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7B2CBD00-AB6F-3FE7-E97D-B5CB2EE59E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1" y="4090834"/>
            <a:ext cx="851133" cy="18716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L="60325" marR="0" lvl="0" indent="-60325" fontAlgn="auto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kumimoji="0" sz="35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defRPr>
            </a:lvl1pPr>
          </a:lstStyle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End-User Identity 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User Intent (Prompt) to MSFT Graph query</a:t>
            </a:r>
          </a:p>
          <a:p>
            <a:pPr marL="60325" marR="0" lvl="0" indent="-60325" algn="l" defTabSz="914400" rtl="0" eaLnBrk="1" fontAlgn="auto" latinLnBrk="0" hangingPunct="1">
              <a:lnSpc>
                <a:spcPts val="5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Keyword(Lexical) Search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10B237A-629D-5C6A-0752-C324D68FE2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19432" y="2847033"/>
            <a:ext cx="816786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SharePoint, Dynamics 365, Salesforce, ServiceNow, Public URLs and other integrated platforms</a:t>
            </a:r>
          </a:p>
        </p:txBody>
      </p:sp>
      <p:sp>
        <p:nvSpPr>
          <p:cNvPr id="114" name="Flowchart: Decision 113">
            <a:extLst>
              <a:ext uri="{FF2B5EF4-FFF2-40B4-BE49-F238E27FC236}">
                <a16:creationId xmlns:a16="http://schemas.microsoft.com/office/drawing/2014/main" id="{12C69837-AD0C-0564-4B2A-1B46BF16EC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580375" y="3795274"/>
            <a:ext cx="1189640" cy="638924"/>
          </a:xfrm>
          <a:prstGeom prst="flowChartDecision">
            <a:avLst/>
          </a:prstGeom>
          <a:solidFill>
            <a:srgbClr val="D9D9D6">
              <a:alpha val="46963"/>
            </a:srgbClr>
          </a:solidFill>
          <a:ln w="952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3. Tenant Graph Grounding</a:t>
            </a:r>
          </a:p>
        </p:txBody>
      </p:sp>
      <p:cxnSp>
        <p:nvCxnSpPr>
          <p:cNvPr id="118" name="Connector: Elbow 117">
            <a:extLst>
              <a:ext uri="{FF2B5EF4-FFF2-40B4-BE49-F238E27FC236}">
                <a16:creationId xmlns:a16="http://schemas.microsoft.com/office/drawing/2014/main" id="{DE11F560-A3BF-A7D4-C0C2-4D0B898505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37" idx="3"/>
          </p:cNvCxnSpPr>
          <p:nvPr/>
        </p:nvCxnSpPr>
        <p:spPr>
          <a:xfrm flipH="1">
            <a:off x="8690686" y="1829208"/>
            <a:ext cx="91136" cy="3542854"/>
          </a:xfrm>
          <a:prstGeom prst="bentConnector4">
            <a:avLst>
              <a:gd name="adj1" fmla="val -350402"/>
              <a:gd name="adj2" fmla="val 99983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BC5DD584-C551-7813-E9AB-F41592CF76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300379" y="1961228"/>
            <a:ext cx="0" cy="3182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2ACA828D-762C-D5B9-1CC0-94723FA209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14" idx="2"/>
            <a:endCxn id="167" idx="2"/>
          </p:cNvCxnSpPr>
          <p:nvPr/>
        </p:nvCxnSpPr>
        <p:spPr>
          <a:xfrm rot="5400000" flipH="1" flipV="1">
            <a:off x="6726755" y="3830827"/>
            <a:ext cx="51811" cy="1154932"/>
          </a:xfrm>
          <a:prstGeom prst="bentConnector3">
            <a:avLst>
              <a:gd name="adj1" fmla="val -441219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948C9F48-A48E-DFAB-A104-4EB4F4ECB9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4538943"/>
            <a:ext cx="34251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Yes</a:t>
            </a:r>
          </a:p>
        </p:txBody>
      </p:sp>
      <p:cxnSp>
        <p:nvCxnSpPr>
          <p:cNvPr id="123" name="Connector: Elbow 122">
            <a:extLst>
              <a:ext uri="{FF2B5EF4-FFF2-40B4-BE49-F238E27FC236}">
                <a16:creationId xmlns:a16="http://schemas.microsoft.com/office/drawing/2014/main" id="{A4A21A53-FB83-CA51-D2EB-CAA464B1E4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161" idx="3"/>
          </p:cNvCxnSpPr>
          <p:nvPr/>
        </p:nvCxnSpPr>
        <p:spPr>
          <a:xfrm>
            <a:off x="7817324" y="2898508"/>
            <a:ext cx="459041" cy="330683"/>
          </a:xfrm>
          <a:prstGeom prst="bentConnector3">
            <a:avLst>
              <a:gd name="adj1" fmla="val 998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pic>
        <p:nvPicPr>
          <p:cNvPr id="125" name="Picture 124">
            <a:extLst>
              <a:ext uri="{FF2B5EF4-FFF2-40B4-BE49-F238E27FC236}">
                <a16:creationId xmlns:a16="http://schemas.microsoft.com/office/drawing/2014/main" id="{45C46972-582F-E5A1-D47E-7D06495884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6238644" y="4477228"/>
            <a:ext cx="106610" cy="10661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3A903356-F100-A014-8FCE-DA3968E688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587048" y="4799533"/>
            <a:ext cx="1191702" cy="17906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4. One or more actions/topics/ knowledge matched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78D4"/>
              </a:solidFill>
              <a:effectLst/>
              <a:uLnTx/>
              <a:uFillTx/>
              <a:latin typeface="Segoe Sans Display Semilight" pitchFamily="2" charset="0"/>
              <a:cs typeface="Segoe Sans Display Semilight" pitchFamily="2" charset="0"/>
            </a:endParaRPr>
          </a:p>
        </p:txBody>
      </p:sp>
      <p:cxnSp>
        <p:nvCxnSpPr>
          <p:cNvPr id="134" name="Connector: Elbow 133">
            <a:extLst>
              <a:ext uri="{FF2B5EF4-FFF2-40B4-BE49-F238E27FC236}">
                <a16:creationId xmlns:a16="http://schemas.microsoft.com/office/drawing/2014/main" id="{AD473C76-9764-2624-F47C-F8BA0E0593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816234" y="3922776"/>
            <a:ext cx="460131" cy="242907"/>
          </a:xfrm>
          <a:prstGeom prst="bentConnector3">
            <a:avLst>
              <a:gd name="adj1" fmla="val 9968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2" name="Connector: Elbow 201">
            <a:extLst>
              <a:ext uri="{FF2B5EF4-FFF2-40B4-BE49-F238E27FC236}">
                <a16:creationId xmlns:a16="http://schemas.microsoft.com/office/drawing/2014/main" id="{F6D1F918-B82E-A33D-88B4-B9D189A32CD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endCxn id="114" idx="0"/>
          </p:cNvCxnSpPr>
          <p:nvPr/>
        </p:nvCxnSpPr>
        <p:spPr>
          <a:xfrm rot="10800000" flipV="1">
            <a:off x="6175195" y="2898508"/>
            <a:ext cx="666888" cy="896766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DBEE0E5C-D3BA-2903-7832-DC15A177DD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301457" y="2804159"/>
            <a:ext cx="343981" cy="200055"/>
          </a:xfrm>
          <a:prstGeom prst="rect">
            <a:avLst/>
          </a:prstGeom>
          <a:solidFill>
            <a:srgbClr val="F2F2F2"/>
          </a:solidFill>
          <a:ln>
            <a:solidFill>
              <a:sysClr val="windowText" lastClr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No</a:t>
            </a:r>
          </a:p>
        </p:txBody>
      </p:sp>
      <p:pic>
        <p:nvPicPr>
          <p:cNvPr id="204" name="Graphic 203">
            <a:extLst>
              <a:ext uri="{FF2B5EF4-FFF2-40B4-BE49-F238E27FC236}">
                <a16:creationId xmlns:a16="http://schemas.microsoft.com/office/drawing/2014/main" id="{75AB15CD-37B1-6208-6C0B-B8574103A1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71874" y="3327979"/>
            <a:ext cx="516311" cy="516311"/>
          </a:xfrm>
          <a:prstGeom prst="rect">
            <a:avLst/>
          </a:prstGeom>
        </p:spPr>
      </p:pic>
      <p:cxnSp>
        <p:nvCxnSpPr>
          <p:cNvPr id="205" name="Connector: Elbow 204">
            <a:extLst>
              <a:ext uri="{FF2B5EF4-FFF2-40B4-BE49-F238E27FC236}">
                <a16:creationId xmlns:a16="http://schemas.microsoft.com/office/drawing/2014/main" id="{20B0D4A1-AE7F-73E2-C5F9-DD1AD5C0F4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04" idx="3"/>
            <a:endCxn id="114" idx="0"/>
          </p:cNvCxnSpPr>
          <p:nvPr/>
        </p:nvCxnSpPr>
        <p:spPr>
          <a:xfrm>
            <a:off x="5488185" y="3586135"/>
            <a:ext cx="687010" cy="209139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9B1711FB-31AA-AAC6-4EBA-255CCECCDA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003705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BDB1F2CB-E3CB-8744-58F6-B0988194C4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618418" y="5170355"/>
            <a:ext cx="1128962" cy="1839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5. A plan is generated using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 actions / knowledge / topics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3858844-D9F7-30D3-892D-516C828081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5713625" y="5634147"/>
            <a:ext cx="938548" cy="1077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700" u="none" strike="noStrike" cap="none" spc="0" normalizeH="0" baseline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Text Semilight" pitchFamily="2" charset="0"/>
                <a:ea typeface="Calibri" panose="020F0502020204030204" pitchFamily="34" charset="0"/>
                <a:cs typeface="Segoe Sans Text Semilight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 Semilight" pitchFamily="2" charset="0"/>
                <a:cs typeface="Segoe Sans Display Semilight" pitchFamily="2" charset="0"/>
              </a:rPr>
              <a:t>6. Monitor Management</a:t>
            </a:r>
          </a:p>
        </p:txBody>
      </p:sp>
      <p:pic>
        <p:nvPicPr>
          <p:cNvPr id="217" name="Graphic 216">
            <a:extLst>
              <a:ext uri="{FF2B5EF4-FFF2-40B4-BE49-F238E27FC236}">
                <a16:creationId xmlns:a16="http://schemas.microsoft.com/office/drawing/2014/main" id="{3E96EB99-58DC-8172-C1F8-B2CEE4A22F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15555" y="1761689"/>
            <a:ext cx="154417" cy="134099"/>
          </a:xfrm>
          <a:prstGeom prst="rect">
            <a:avLst/>
          </a:prstGeom>
        </p:spPr>
      </p:pic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4F898963-B587-142B-75E3-E0990F2743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8648806" y="4574463"/>
            <a:ext cx="848083" cy="45373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DDBBD296-64FF-F9E8-2CF1-23F41621C4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  <a:stCxn id="288" idx="1"/>
          </p:cNvCxnSpPr>
          <p:nvPr/>
        </p:nvCxnSpPr>
        <p:spPr>
          <a:xfrm flipH="1" flipV="1">
            <a:off x="8648806" y="5437319"/>
            <a:ext cx="844582" cy="19069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Google Shape;115;p20">
            <a:extLst>
              <a:ext uri="{FF2B5EF4-FFF2-40B4-BE49-F238E27FC236}">
                <a16:creationId xmlns:a16="http://schemas.microsoft.com/office/drawing/2014/main" id="{0029E859-8800-A3F9-B181-EADF762147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695995" y="472952"/>
            <a:ext cx="2376571" cy="159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78D4"/>
                </a:solidFill>
                <a:effectLst/>
                <a:uLnTx/>
                <a:uFillTx/>
                <a:latin typeface="Segoe Sans Display" pitchFamily="2" charset="0"/>
                <a:ea typeface="DM Sans 14pt"/>
                <a:cs typeface="Segoe Sans Display" pitchFamily="2" charset="0"/>
                <a:sym typeface="DM Sans"/>
              </a:rPr>
              <a:t>LEGAL FUNCTION</a:t>
            </a:r>
          </a:p>
        </p:txBody>
      </p:sp>
      <p:sp>
        <p:nvSpPr>
          <p:cNvPr id="6" name="Google Shape;163;p22">
            <a:extLst>
              <a:ext uri="{FF2B5EF4-FFF2-40B4-BE49-F238E27FC236}">
                <a16:creationId xmlns:a16="http://schemas.microsoft.com/office/drawing/2014/main" id="{607CECE5-8D3E-35A6-45B5-663148FCCF0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5995" y="710974"/>
            <a:ext cx="5356785" cy="73866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121871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  <a:sym typeface="DM Sans ExtraLight"/>
              </a:rPr>
              <a:t>IP Creation Agent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92973B-91BD-88DE-43ED-99A8D582F442}"/>
              </a:ext>
            </a:extLst>
          </p:cNvPr>
          <p:cNvSpPr txBox="1"/>
          <p:nvPr/>
        </p:nvSpPr>
        <p:spPr>
          <a:xfrm>
            <a:off x="695995" y="1098881"/>
            <a:ext cx="10594440" cy="30777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992563" algn="l"/>
              </a:tabLst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defRPr>
            </a:lvl1pPr>
          </a:lstStyle>
          <a:p>
            <a:r>
              <a:rPr lang="en-US"/>
              <a:t>Simplify intellectual property registration and lifecycle management with automated filings and monitoring</a:t>
            </a:r>
          </a:p>
        </p:txBody>
      </p:sp>
      <p:sp>
        <p:nvSpPr>
          <p:cNvPr id="35" name="Rounded Rectangle 19">
            <a:extLst>
              <a:ext uri="{FF2B5EF4-FFF2-40B4-BE49-F238E27FC236}">
                <a16:creationId xmlns:a16="http://schemas.microsoft.com/office/drawing/2014/main" id="{80DDDDF6-49B5-10D8-0960-5BD9E353E1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95993" y="5544035"/>
            <a:ext cx="3705033" cy="817457"/>
          </a:xfrm>
          <a:prstGeom prst="roundRect">
            <a:avLst>
              <a:gd name="adj" fmla="val 8528"/>
            </a:avLst>
          </a:prstGeom>
          <a:solidFill>
            <a:srgbClr val="D9D9D9">
              <a:alpha val="20000"/>
            </a:srgbClr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40" tIns="91440" rIns="91440" bIns="335092" anchor="t" anchorCtr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</a:pPr>
            <a:r>
              <a:rPr lang="en-GB" sz="800" b="1">
                <a:solidFill>
                  <a:srgbClr val="D8D9DC">
                    <a:lumMod val="25000"/>
                  </a:srgbClr>
                </a:solidFill>
                <a:latin typeface="Segoe Sans Display Semibold" pitchFamily="2" charset="0"/>
                <a:cs typeface="Segoe Sans Display Semibold" pitchFamily="2" charset="0"/>
                <a:sym typeface="DM Sans Light"/>
              </a:rPr>
              <a:t>*Reference Architecture Assumptions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Integration with IP repositories, government filing systems (e.g., USPTO, EPO), and legal metadata sources for end-to-end IP lifecycle support</a:t>
            </a:r>
          </a:p>
          <a:p>
            <a:pPr marL="171450" indent="-1714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500"/>
              <a:buFont typeface="Arial" panose="020B0604020202020204" pitchFamily="34" charset="0"/>
              <a:buChar char="•"/>
            </a:pPr>
            <a:r>
              <a:rPr lang="en-US" sz="700">
                <a:solidFill>
                  <a:srgbClr val="D8D9DC">
                    <a:lumMod val="25000"/>
                  </a:srgbClr>
                </a:solidFill>
                <a:latin typeface=""/>
                <a:cs typeface="Segoe Sans Display Semibold" pitchFamily="2" charset="0"/>
                <a:sym typeface="DM Sans Light"/>
              </a:rPr>
              <a:t>Defined IP management workflows including submission, renewal monitoring, licensing, and conflict resolution</a:t>
            </a:r>
            <a:endParaRPr lang="en-GB" sz="700">
              <a:solidFill>
                <a:srgbClr val="D8D9DC">
                  <a:lumMod val="25000"/>
                </a:srgbClr>
              </a:solidFill>
              <a:latin typeface=""/>
              <a:cs typeface="Segoe Sans Display Semibold" pitchFamily="2" charset="0"/>
              <a:sym typeface="DM Sans Light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98F11905-5904-7764-F5E6-68245A5990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8057376" y="3281906"/>
            <a:ext cx="39970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00" b="1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ts val="6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cs typeface="Segoe Sans Display Semibold" pitchFamily="2" charset="0"/>
              </a:rPr>
              <a:t>Microsoft Graph</a:t>
            </a:r>
          </a:p>
        </p:txBody>
      </p:sp>
      <p:sp>
        <p:nvSpPr>
          <p:cNvPr id="232" name="Rounded Rectangle 231">
            <a:extLst>
              <a:ext uri="{FF2B5EF4-FFF2-40B4-BE49-F238E27FC236}">
                <a16:creationId xmlns:a16="http://schemas.microsoft.com/office/drawing/2014/main" id="{8A6B3CF5-5031-05C5-03EC-998FB0D9E2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75168" y="2173425"/>
            <a:ext cx="708243" cy="11986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Knowledge</a:t>
            </a:r>
          </a:p>
        </p:txBody>
      </p:sp>
      <p:sp>
        <p:nvSpPr>
          <p:cNvPr id="236" name="Rounded Rectangle 235">
            <a:extLst>
              <a:ext uri="{FF2B5EF4-FFF2-40B4-BE49-F238E27FC236}">
                <a16:creationId xmlns:a16="http://schemas.microsoft.com/office/drawing/2014/main" id="{8DEE2C3E-7494-B264-2C4A-E8F22958C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78750" y="5610472"/>
            <a:ext cx="1915712" cy="242793"/>
          </a:xfrm>
          <a:prstGeom prst="roundRect">
            <a:avLst>
              <a:gd name="adj" fmla="val 50000"/>
            </a:avLst>
          </a:prstGeom>
          <a:solidFill>
            <a:srgbClr val="E7E3F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Calibri" panose="020F0502020204030204" pitchFamily="34" charset="0"/>
                <a:cs typeface="Segoe Sans Display Semibold" pitchFamily="2" charset="0"/>
              </a:rPr>
              <a:t>Logs, Telemetry data for analysis and Monitoring</a:t>
            </a:r>
          </a:p>
        </p:txBody>
      </p:sp>
      <p:sp>
        <p:nvSpPr>
          <p:cNvPr id="250" name="Rounded Rectangle 249">
            <a:extLst>
              <a:ext uri="{FF2B5EF4-FFF2-40B4-BE49-F238E27FC236}">
                <a16:creationId xmlns:a16="http://schemas.microsoft.com/office/drawing/2014/main" id="{5552EB6A-3A4D-4F09-79BB-FFACC282F3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545209"/>
            <a:ext cx="602932" cy="85583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Insights</a:t>
            </a:r>
          </a:p>
        </p:txBody>
      </p:sp>
      <p:sp>
        <p:nvSpPr>
          <p:cNvPr id="255" name="Rounded Rectangle 254">
            <a:extLst>
              <a:ext uri="{FF2B5EF4-FFF2-40B4-BE49-F238E27FC236}">
                <a16:creationId xmlns:a16="http://schemas.microsoft.com/office/drawing/2014/main" id="{318B6A6A-F174-A4DE-6AB6-68A8990C37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5237259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Planning, Self-Learning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(using feedback)</a:t>
            </a:r>
          </a:p>
        </p:txBody>
      </p:sp>
      <p:sp>
        <p:nvSpPr>
          <p:cNvPr id="256" name="Rounded Rectangle 255">
            <a:extLst>
              <a:ext uri="{FF2B5EF4-FFF2-40B4-BE49-F238E27FC236}">
                <a16:creationId xmlns:a16="http://schemas.microsoft.com/office/drawing/2014/main" id="{C0899992-28B1-0B5D-4F8A-230E5D10B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5171996"/>
            <a:ext cx="602932" cy="85583"/>
          </a:xfrm>
          <a:prstGeom prst="roundRect">
            <a:avLst>
              <a:gd name="adj" fmla="val 50000"/>
            </a:avLst>
          </a:prstGeom>
          <a:solidFill>
            <a:srgbClr val="FF5B38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Autonomy</a:t>
            </a:r>
          </a:p>
        </p:txBody>
      </p:sp>
      <p:sp>
        <p:nvSpPr>
          <p:cNvPr id="259" name="Rounded Rectangle 258">
            <a:extLst>
              <a:ext uri="{FF2B5EF4-FFF2-40B4-BE49-F238E27FC236}">
                <a16:creationId xmlns:a16="http://schemas.microsoft.com/office/drawing/2014/main" id="{12F506DD-D924-AA68-8D0B-C30DE02C2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6767892" y="4864045"/>
            <a:ext cx="1926570" cy="242793"/>
          </a:xfrm>
          <a:prstGeom prst="roundRect">
            <a:avLst>
              <a:gd name="adj" fmla="val 50000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Trigger, Actions, Workflows </a:t>
            </a:r>
            <a:r>
              <a:rPr kumimoji="0" lang="en-US" sz="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light" pitchFamily="2" charset="0"/>
                <a:ea typeface="+mn-ea"/>
                <a:cs typeface="Segoe Sans Display Semilight" pitchFamily="2" charset="0"/>
              </a:rPr>
              <a:t>(Perform data grounding)</a:t>
            </a:r>
          </a:p>
        </p:txBody>
      </p:sp>
      <p:sp>
        <p:nvSpPr>
          <p:cNvPr id="260" name="Rounded Rectangle 259">
            <a:extLst>
              <a:ext uri="{FF2B5EF4-FFF2-40B4-BE49-F238E27FC236}">
                <a16:creationId xmlns:a16="http://schemas.microsoft.com/office/drawing/2014/main" id="{AF8267BE-4DCE-D695-42FA-54A69173EA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417567" y="4798782"/>
            <a:ext cx="602932" cy="85583"/>
          </a:xfrm>
          <a:prstGeom prst="roundRect">
            <a:avLst>
              <a:gd name="adj" fmla="val 50000"/>
            </a:avLst>
          </a:prstGeom>
          <a:solidFill>
            <a:srgbClr val="48C5B1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Skills</a:t>
            </a:r>
          </a:p>
        </p:txBody>
      </p: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BA4CED97-8685-553C-521F-D246CD1908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729837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4" name="Straight Arrow Connector 273">
            <a:extLst>
              <a:ext uri="{FF2B5EF4-FFF2-40B4-BE49-F238E27FC236}">
                <a16:creationId xmlns:a16="http://schemas.microsoft.com/office/drawing/2014/main" id="{24032052-D6D2-0486-6A3A-4EBCA645C0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5213781" y="5857029"/>
            <a:ext cx="0" cy="20972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8" name="Straight Arrow Connector 277">
            <a:extLst>
              <a:ext uri="{FF2B5EF4-FFF2-40B4-BE49-F238E27FC236}">
                <a16:creationId xmlns:a16="http://schemas.microsoft.com/office/drawing/2014/main" id="{C814A32C-4F4E-44EF-F3F4-74686666E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373223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A3CA3933-5EF7-70F0-3108-A1B7867FD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H="1">
            <a:off x="5587048" y="5749004"/>
            <a:ext cx="1180844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280" name="Rounded Rectangle 279">
            <a:extLst>
              <a:ext uri="{FF2B5EF4-FFF2-40B4-BE49-F238E27FC236}">
                <a16:creationId xmlns:a16="http://schemas.microsoft.com/office/drawing/2014/main" id="{0B360F8D-39FB-E3F0-D42A-9A49BBF2C2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8418646" y="3980176"/>
            <a:ext cx="848738" cy="163113"/>
          </a:xfrm>
          <a:prstGeom prst="roundRect">
            <a:avLst>
              <a:gd name="adj" fmla="val 0"/>
            </a:avLst>
          </a:prstGeom>
          <a:solidFill>
            <a:srgbClr val="7030A0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User Feedback</a:t>
            </a: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672ADC4E-E404-21D0-C46A-B3D4FB1B92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493388" y="5391283"/>
            <a:ext cx="1506285" cy="473455"/>
          </a:xfrm>
          <a:prstGeom prst="roundRect">
            <a:avLst>
              <a:gd name="adj" fmla="val 1112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Rounded Rectangle 288">
            <a:extLst>
              <a:ext uri="{FF2B5EF4-FFF2-40B4-BE49-F238E27FC236}">
                <a16:creationId xmlns:a16="http://schemas.microsoft.com/office/drawing/2014/main" id="{B0A08422-013E-E351-697A-251DD3F5E1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3955294"/>
            <a:ext cx="1439290" cy="292490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Validator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Sans Display Semilight" pitchFamily="2" charset="0"/>
                <a:ea typeface="Calibri" panose="020F0502020204030204" pitchFamily="34" charset="0"/>
                <a:cs typeface="Segoe Sans Display Semilight" pitchFamily="2" charset="0"/>
              </a:rPr>
              <a:t>(Gather data from legal sources and validate               the same)</a:t>
            </a:r>
          </a:p>
        </p:txBody>
      </p:sp>
      <p:sp>
        <p:nvSpPr>
          <p:cNvPr id="290" name="Rounded Rectangle 289">
            <a:extLst>
              <a:ext uri="{FF2B5EF4-FFF2-40B4-BE49-F238E27FC236}">
                <a16:creationId xmlns:a16="http://schemas.microsoft.com/office/drawing/2014/main" id="{DE884DC9-8210-AE2F-161F-3257133AF4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266270"/>
            <a:ext cx="1439290" cy="242204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Filing Agent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(Submits application to local authorities)</a:t>
            </a:r>
          </a:p>
        </p:txBody>
      </p:sp>
      <p:sp>
        <p:nvSpPr>
          <p:cNvPr id="291" name="Rounded Rectangle 290">
            <a:extLst>
              <a:ext uri="{FF2B5EF4-FFF2-40B4-BE49-F238E27FC236}">
                <a16:creationId xmlns:a16="http://schemas.microsoft.com/office/drawing/2014/main" id="{38F17829-9CBA-1994-0DC1-A80FCA2D04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526960"/>
            <a:ext cx="1439290" cy="281323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IP Monitor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(Monitors IP assets and renewals, sends alerts for upcoming deadlines)</a:t>
            </a:r>
          </a:p>
        </p:txBody>
      </p:sp>
      <p:sp>
        <p:nvSpPr>
          <p:cNvPr id="293" name="Rounded Rectangle 292">
            <a:extLst>
              <a:ext uri="{FF2B5EF4-FFF2-40B4-BE49-F238E27FC236}">
                <a16:creationId xmlns:a16="http://schemas.microsoft.com/office/drawing/2014/main" id="{4F8E5E4C-D66E-C9B7-78EE-38DE25527D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437319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Handling and security</a:t>
            </a:r>
          </a:p>
        </p:txBody>
      </p:sp>
      <p:sp>
        <p:nvSpPr>
          <p:cNvPr id="294" name="Rounded Rectangle 293">
            <a:extLst>
              <a:ext uri="{FF2B5EF4-FFF2-40B4-BE49-F238E27FC236}">
                <a16:creationId xmlns:a16="http://schemas.microsoft.com/office/drawing/2014/main" id="{2D519192-5505-8599-0153-3D3D9B8888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57147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Workflow Development</a:t>
            </a:r>
          </a:p>
        </p:txBody>
      </p:sp>
      <p:sp>
        <p:nvSpPr>
          <p:cNvPr id="295" name="Rounded Rectangle 294">
            <a:extLst>
              <a:ext uri="{FF2B5EF4-FFF2-40B4-BE49-F238E27FC236}">
                <a16:creationId xmlns:a16="http://schemas.microsoft.com/office/drawing/2014/main" id="{5DF8AD64-F1CB-98BA-8738-7AC1248267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712698"/>
            <a:ext cx="1439290" cy="106716"/>
          </a:xfrm>
          <a:prstGeom prst="roundRect">
            <a:avLst>
              <a:gd name="adj" fmla="val 50000"/>
            </a:avLst>
          </a:prstGeom>
          <a:solidFill>
            <a:srgbClr val="FFA38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Sans Display Semibold" pitchFamily="2" charset="0"/>
                <a:ea typeface="+mn-ea"/>
                <a:cs typeface="Segoe Sans Display Semibold" pitchFamily="2" charset="0"/>
              </a:rPr>
              <a:t>Data Source Integration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990A6ABD-284D-B13A-23F8-433CDD24AF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4826769"/>
            <a:ext cx="1439290" cy="24505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Resource Holder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(Manages licensing agreements)</a:t>
            </a: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8AA2B8A8-2495-3A74-68AC-15834CE31F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9528192" y="5090307"/>
            <a:ext cx="1439290" cy="245051"/>
          </a:xfrm>
          <a:prstGeom prst="roundRect">
            <a:avLst>
              <a:gd name="adj" fmla="val 6531"/>
            </a:avLst>
          </a:prstGeom>
          <a:solidFill>
            <a:srgbClr val="B9DCD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 rtlCol="0" anchor="ctr" anchorCtr="0"/>
          <a:lstStyle/>
          <a:p>
            <a:pPr algn="ctr"/>
            <a:r>
              <a:rPr lang="en-US" sz="600" b="1">
                <a:solidFill>
                  <a:prstClr val="black"/>
                </a:solidFill>
                <a:latin typeface="Segoe Sans Display Semibold" pitchFamily="2" charset="0"/>
                <a:cs typeface="Segoe Sans Display Semibold" pitchFamily="2" charset="0"/>
              </a:rPr>
              <a:t>Conflict Tracker</a:t>
            </a:r>
          </a:p>
          <a:p>
            <a:pPr algn="ctr"/>
            <a:r>
              <a:rPr lang="en-US" sz="500">
                <a:solidFill>
                  <a:prstClr val="black"/>
                </a:solidFill>
                <a:latin typeface="Segoe Sans Display Semilight" pitchFamily="2" charset="0"/>
                <a:cs typeface="Segoe Sans Display Semilight" pitchFamily="2" charset="0"/>
              </a:rPr>
              <a:t>(Fetch data from Monitor agent and                      supports conflict)</a:t>
            </a:r>
          </a:p>
        </p:txBody>
      </p:sp>
    </p:spTree>
    <p:extLst>
      <p:ext uri="{BB962C8B-B14F-4D97-AF65-F5344CB8AC3E}">
        <p14:creationId xmlns:p14="http://schemas.microsoft.com/office/powerpoint/2010/main" val="2548436299"/>
      </p:ext>
    </p:extLst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1_ACN + MS 2024">
  <a:themeElements>
    <a:clrScheme name="Custom 2">
      <a:dk1>
        <a:srgbClr val="000000"/>
      </a:dk1>
      <a:lt1>
        <a:srgbClr val="FFFFFF"/>
      </a:lt1>
      <a:dk2>
        <a:srgbClr val="96968C"/>
      </a:dk2>
      <a:lt2>
        <a:srgbClr val="E6E6DC"/>
      </a:lt2>
      <a:accent1>
        <a:srgbClr val="A100FF"/>
      </a:accent1>
      <a:accent2>
        <a:srgbClr val="0041F0"/>
      </a:accent2>
      <a:accent3>
        <a:srgbClr val="7500C0"/>
      </a:accent3>
      <a:accent4>
        <a:srgbClr val="B455AA"/>
      </a:accent4>
      <a:accent5>
        <a:srgbClr val="BE82FF"/>
      </a:accent5>
      <a:accent6>
        <a:srgbClr val="DCAFFF"/>
      </a:accent6>
      <a:hlink>
        <a:srgbClr val="A100FF"/>
      </a:hlink>
      <a:folHlink>
        <a:srgbClr val="0041F0"/>
      </a:folHlink>
    </a:clrScheme>
    <a:fontScheme name="Custom 2">
      <a:majorFont>
        <a:latin typeface="Graphik"/>
        <a:ea typeface=""/>
        <a:cs typeface=""/>
      </a:majorFont>
      <a:minorFont>
        <a:latin typeface="Graphi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tIns="91440" bIns="91440" rtlCol="0" anchor="ctr"/>
      <a:lstStyle>
        <a:defPPr algn="ctr"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857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 defTabSz="228600">
          <a:spcAft>
            <a:spcPts val="1200"/>
          </a:spcAft>
          <a:defRPr noProof="0" dirty="0" smtClean="0"/>
        </a:defPPr>
      </a:lstStyle>
    </a:txDef>
  </a:objectDefaults>
  <a:extraClrSchemeLst/>
  <a:custClrLst>
    <a:custClr name="Accent Purple 1">
      <a:srgbClr val="B455AA"/>
    </a:custClr>
    <a:custClr name="Accent Purple 2">
      <a:srgbClr val="A055F5"/>
    </a:custClr>
    <a:custClr name="Accent Purple 3">
      <a:srgbClr val="BE82FF"/>
    </a:custClr>
    <a:custClr name="Accent Purple 4">
      <a:srgbClr val="DCAFFF"/>
    </a:custClr>
    <a:custClr name="Accent Purple 5">
      <a:srgbClr val="E6DC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ue">
      <a:srgbClr val="0041F0"/>
    </a:custClr>
    <a:custClr name="Light Blue">
      <a:srgbClr val="00FFFF"/>
    </a:custClr>
    <a:custClr name="Green">
      <a:srgbClr val="64FF50"/>
    </a:custClr>
    <a:custClr name="Blue Green">
      <a:srgbClr val="05F0A5"/>
    </a:custClr>
    <a:custClr name="Red">
      <a:srgbClr val="FF3246"/>
    </a:custClr>
    <a:custClr name="Pink">
      <a:srgbClr val="FF50A0"/>
    </a:custClr>
    <a:custClr name="Orange">
      <a:srgbClr val="FF7800"/>
    </a:custClr>
    <a:custClr name="Yellow">
      <a:srgbClr val="FFEB32"/>
    </a:custClr>
    <a:custClr name="BLANK">
      <a:srgbClr val="FFFFFF"/>
    </a:custClr>
    <a:custClr name="BLANK">
      <a:srgbClr val="FFFFFF"/>
    </a:custClr>
  </a:custClrLst>
  <a:extLst>
    <a:ext uri="{05A4C25C-085E-4340-85A3-A5531E510DB2}">
      <thm15:themeFamily xmlns:thm15="http://schemas.microsoft.com/office/thememl/2012/main" name="IMP_Acc_PPT_Starter_Pack_Graphik_210303_Fixed_Accessibility.potx" id="{5533E145-E600-4444-BC3D-5102D2EEDB31}" vid="{383380C5-E3D1-4977-8974-3F092EA624F2}"/>
    </a:ext>
  </a:extLst>
</a:theme>
</file>

<file path=ppt/theme/theme2.xml><?xml version="1.0" encoding="utf-8"?>
<a:theme xmlns:a="http://schemas.openxmlformats.org/drawingml/2006/main" name="ACN + MS 2024">
  <a:themeElements>
    <a:clrScheme name="Custom 2">
      <a:dk1>
        <a:srgbClr val="000000"/>
      </a:dk1>
      <a:lt1>
        <a:srgbClr val="FFFFFF"/>
      </a:lt1>
      <a:dk2>
        <a:srgbClr val="96968C"/>
      </a:dk2>
      <a:lt2>
        <a:srgbClr val="E6E6DC"/>
      </a:lt2>
      <a:accent1>
        <a:srgbClr val="A100FF"/>
      </a:accent1>
      <a:accent2>
        <a:srgbClr val="0041F0"/>
      </a:accent2>
      <a:accent3>
        <a:srgbClr val="7500C0"/>
      </a:accent3>
      <a:accent4>
        <a:srgbClr val="B455AA"/>
      </a:accent4>
      <a:accent5>
        <a:srgbClr val="BE82FF"/>
      </a:accent5>
      <a:accent6>
        <a:srgbClr val="DCAFFF"/>
      </a:accent6>
      <a:hlink>
        <a:srgbClr val="A100FF"/>
      </a:hlink>
      <a:folHlink>
        <a:srgbClr val="0041F0"/>
      </a:folHlink>
    </a:clrScheme>
    <a:fontScheme name="Custom 2">
      <a:majorFont>
        <a:latin typeface="Graphik"/>
        <a:ea typeface=""/>
        <a:cs typeface=""/>
      </a:majorFont>
      <a:minorFont>
        <a:latin typeface="Graphi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tIns="91440" bIns="91440" rtlCol="0" anchor="ctr"/>
      <a:lstStyle>
        <a:defPPr algn="ctr"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857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 defTabSz="228600">
          <a:spcAft>
            <a:spcPts val="1200"/>
          </a:spcAft>
          <a:defRPr noProof="0" dirty="0" smtClean="0"/>
        </a:defPPr>
      </a:lstStyle>
    </a:txDef>
  </a:objectDefaults>
  <a:extraClrSchemeLst/>
  <a:custClrLst>
    <a:custClr name="Accent Purple 1">
      <a:srgbClr val="B455AA"/>
    </a:custClr>
    <a:custClr name="Accent Purple 2">
      <a:srgbClr val="A055F5"/>
    </a:custClr>
    <a:custClr name="Accent Purple 3">
      <a:srgbClr val="BE82FF"/>
    </a:custClr>
    <a:custClr name="Accent Purple 4">
      <a:srgbClr val="DCAFFF"/>
    </a:custClr>
    <a:custClr name="Accent Purple 5">
      <a:srgbClr val="E6DC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ANK">
      <a:srgbClr val="FFFFFF"/>
    </a:custClr>
    <a:custClr name="Blue">
      <a:srgbClr val="0041F0"/>
    </a:custClr>
    <a:custClr name="Light Blue">
      <a:srgbClr val="00FFFF"/>
    </a:custClr>
    <a:custClr name="Green">
      <a:srgbClr val="64FF50"/>
    </a:custClr>
    <a:custClr name="Blue Green">
      <a:srgbClr val="05F0A5"/>
    </a:custClr>
    <a:custClr name="Red">
      <a:srgbClr val="FF3246"/>
    </a:custClr>
    <a:custClr name="Pink">
      <a:srgbClr val="FF50A0"/>
    </a:custClr>
    <a:custClr name="Orange">
      <a:srgbClr val="FF7800"/>
    </a:custClr>
    <a:custClr name="Yellow">
      <a:srgbClr val="FFEB32"/>
    </a:custClr>
    <a:custClr name="BLANK">
      <a:srgbClr val="FFFFFF"/>
    </a:custClr>
    <a:custClr name="BLANK">
      <a:srgbClr val="FFFFFF"/>
    </a:custClr>
  </a:custClrLst>
  <a:extLst>
    <a:ext uri="{05A4C25C-085E-4340-85A3-A5531E510DB2}">
      <thm15:themeFamily xmlns:thm15="http://schemas.microsoft.com/office/thememl/2012/main" name="IMP_Acc_PPT_Starter_Pack_Graphik_210303_Fixed_Accessibility.potx" id="{5533E145-E600-4444-BC3D-5102D2EEDB31}" vid="{383380C5-E3D1-4977-8974-3F092EA624F2}"/>
    </a:ext>
  </a:extLst>
</a:theme>
</file>

<file path=ppt/theme/theme3.xml><?xml version="1.0" encoding="utf-8"?>
<a:theme xmlns:a="http://schemas.openxmlformats.org/drawingml/2006/main" name="Microsoft 365 Copilot Template">
  <a:themeElements>
    <a:clrScheme name="Microsoft 365 Copilot">
      <a:dk1>
        <a:srgbClr val="091F2C"/>
      </a:dk1>
      <a:lt1>
        <a:srgbClr val="FFFFFF"/>
      </a:lt1>
      <a:dk2>
        <a:srgbClr val="000000"/>
      </a:dk2>
      <a:lt2>
        <a:srgbClr val="FFF8F5"/>
      </a:lt2>
      <a:accent1>
        <a:srgbClr val="0078D4"/>
      </a:accent1>
      <a:accent2>
        <a:srgbClr val="C03BC4"/>
      </a:accent2>
      <a:accent3>
        <a:srgbClr val="FFA38B"/>
      </a:accent3>
      <a:accent4>
        <a:srgbClr val="8661C5"/>
      </a:accent4>
      <a:accent5>
        <a:srgbClr val="8DC8E8"/>
      </a:accent5>
      <a:accent6>
        <a:srgbClr val="FF5C39"/>
      </a:accent6>
      <a:hlink>
        <a:srgbClr val="0078D4"/>
      </a:hlink>
      <a:folHlink>
        <a:srgbClr val="C03BC4"/>
      </a:folHlink>
    </a:clrScheme>
    <a:fontScheme name="FantasyxMSFT">
      <a:majorFont>
        <a:latin typeface="Segoe Sans Display Semibold"/>
        <a:ea typeface=""/>
        <a:cs typeface=""/>
      </a:majorFont>
      <a:minorFont>
        <a:latin typeface="Segoe Sans Display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>
          <a:noFill/>
          <a:headEnd type="none" w="med" len="med"/>
          <a:tailEnd type="none" w="med" len="med"/>
        </a:ln>
        <a:effectLst/>
      </a:spPr>
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<a:prstTxWarp prst="textNoShape">
          <a:avLst/>
        </a:prstTxWarp>
        <a:noAutofit/>
      </a:bodyPr>
      <a:lstStyle>
        <a:defPPr algn="l" defTabSz="932472" fontAlgn="base">
          <a:spcBef>
            <a:spcPct val="0"/>
          </a:spcBef>
          <a:spcAft>
            <a:spcPct val="0"/>
          </a:spcAft>
          <a:defRPr sz="2000" dirty="0">
            <a:solidFill>
              <a:schemeClr val="bg1"/>
            </a:solidFill>
            <a:ea typeface="Segoe UI" pitchFamily="34" charset="0"/>
            <a:cs typeface="Segoe UI" pitchFamily="34" charset="0"/>
          </a:defRPr>
        </a:defPPr>
      </a:lstStyle>
      <a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 w="lg" len="med"/>
          <a:tailEnd type="none" w="lg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defRPr sz="2000" dirty="0" err="1" smtClean="0"/>
        </a:defPPr>
      </a:lstStyle>
    </a:txDef>
  </a:objectDefaults>
  <a:extraClrSchemeLst/>
  <a:custClrLst>
    <a:custClr name="Light Brown">
      <a:srgbClr val="E1D3C7"/>
    </a:custClr>
    <a:custClr name="Light Yellow">
      <a:srgbClr val="FFE399"/>
    </a:custClr>
    <a:custClr name="Light Orange">
      <a:srgbClr val="FFA38B"/>
    </a:custClr>
    <a:custClr name="Light Red">
      <a:srgbClr val="FFB3BB"/>
    </a:custClr>
    <a:custClr name="Light Magenta">
      <a:srgbClr val="D59ED7"/>
    </a:custClr>
    <a:custClr name="Light Purple">
      <a:srgbClr val="C5B4E3"/>
    </a:custClr>
    <a:custClr name="Light Blue">
      <a:srgbClr val="8DC8E8"/>
    </a:custClr>
    <a:custClr name="Light Teal">
      <a:srgbClr val="B9DCD2"/>
    </a:custClr>
    <a:custClr name="Light Green">
      <a:srgbClr val="D4EC8E"/>
    </a:custClr>
    <a:custClr name="Blue Black">
      <a:srgbClr val="091F2C"/>
    </a:custClr>
    <a:custClr name="Brown">
      <a:srgbClr val="BF9474"/>
    </a:custClr>
    <a:custClr name="Yellow">
      <a:srgbClr val="FFB900"/>
    </a:custClr>
    <a:custClr name="Orange">
      <a:srgbClr val="FF5C39"/>
    </a:custClr>
    <a:custClr name="Red">
      <a:srgbClr val="F4364C"/>
    </a:custClr>
    <a:custClr name="Magenta">
      <a:srgbClr val="C03BC4"/>
    </a:custClr>
    <a:custClr name="Purple">
      <a:srgbClr val="8661C5"/>
    </a:custClr>
    <a:custClr name="Blue">
      <a:srgbClr val="0078D4"/>
    </a:custClr>
    <a:custClr name="Teal">
      <a:srgbClr val="49C5B1"/>
    </a:custClr>
    <a:custClr name="Green">
      <a:srgbClr val="8DE971"/>
    </a:custClr>
    <a:custClr name="Rich Black">
      <a:srgbClr val="000000"/>
    </a:custClr>
    <a:custClr name="Dark Brown">
      <a:srgbClr val="5C4738"/>
    </a:custClr>
    <a:custClr name="Dark Yellow">
      <a:srgbClr val="7F5A1A"/>
    </a:custClr>
    <a:custClr name="Dark Orange">
      <a:srgbClr val="73391D"/>
    </a:custClr>
    <a:custClr name="Dark Red">
      <a:srgbClr val="73262F"/>
    </a:custClr>
    <a:custClr name="Dark Magenta">
      <a:srgbClr val="702573"/>
    </a:custClr>
    <a:custClr name="Dark Purple">
      <a:srgbClr val="463668"/>
    </a:custClr>
    <a:custClr name="Dark Blue">
      <a:srgbClr val="2A446F"/>
    </a:custClr>
    <a:custClr name="Dark Teal">
      <a:srgbClr val="225B62"/>
    </a:custClr>
    <a:custClr name="Dark Green">
      <a:srgbClr val="07641D"/>
    </a:custClr>
    <a:custClr name="Brown Black">
      <a:srgbClr val="291817"/>
    </a:custClr>
    <a:custClr name="Pure White">
      <a:srgbClr val="FFFFFF"/>
    </a:custClr>
    <a:custClr name="Off White">
      <a:srgbClr val="F4F3F5"/>
    </a:custClr>
    <a:custClr name="Warm White">
      <a:srgbClr val="FFF8F3"/>
    </a:custClr>
    <a:custClr name="Warm Light Gray">
      <a:srgbClr val="E8E6DF"/>
    </a:custClr>
    <a:custClr name="Mid Gray">
      <a:srgbClr val="D7D2CB"/>
    </a:custClr>
    <a:custClr name="Warm Gray">
      <a:srgbClr val="8C8279"/>
    </a:custClr>
    <a:custClr name="Light Gray">
      <a:srgbClr val="D9D9D6"/>
    </a:custClr>
    <a:custClr name="Cool Gray">
      <a:srgbClr val="B1B3B3"/>
    </a:custClr>
    <a:custClr name="Dark Gray">
      <a:srgbClr val="454142"/>
    </a:custClr>
    <a:custClr name="Pure White">
      <a:srgbClr val="FFFFFF"/>
    </a:custClr>
    <a:custClr name="Blank">
      <a:srgbClr val="F0F0F0"/>
    </a:custClr>
    <a:custClr name="Blank">
      <a:srgbClr val="F0F0F0"/>
    </a:custClr>
    <a:custClr name="Blank">
      <a:srgbClr val="F0F0F0"/>
    </a:custClr>
    <a:custClr name="Blank">
      <a:srgbClr val="F0F0F0"/>
    </a:custClr>
    <a:custClr name="Blank">
      <a:srgbClr val="F0F0F0"/>
    </a:custClr>
    <a:custClr name="Blank">
      <a:srgbClr val="F0F0F0"/>
    </a:custClr>
    <a:custClr name="Blank">
      <a:srgbClr val="F0F0F0"/>
    </a:custClr>
    <a:custClr name="Blank">
      <a:srgbClr val="F0F0F0"/>
    </a:custClr>
  </a:custClrLst>
  <a:extLst>
    <a:ext uri="{05A4C25C-085E-4340-85A3-A5531E510DB2}">
      <thm15:themeFamily xmlns:thm15="http://schemas.microsoft.com/office/thememl/2012/main" name="Presentation1" id="{37823CB9-DC0F-DE49-A7F7-325A4228CCF9}" vid="{6CB80000-F9EA-4D40-9817-2B5CD0D7D27D}"/>
    </a:ext>
  </a:extLst>
</a:theme>
</file>

<file path=ppt/theme/theme4.xml><?xml version="1.0" encoding="utf-8"?>
<a:theme xmlns:a="http://schemas.openxmlformats.org/drawingml/2006/main" name="Copilot Studio Template">
  <a:themeElements>
    <a:clrScheme name="Copilot Studio">
      <a:dk1>
        <a:srgbClr val="000000"/>
      </a:dk1>
      <a:lt1>
        <a:srgbClr val="FFFFFF"/>
      </a:lt1>
      <a:dk2>
        <a:srgbClr val="14938C"/>
      </a:dk2>
      <a:lt2>
        <a:srgbClr val="0090A8"/>
      </a:lt2>
      <a:accent1>
        <a:srgbClr val="374649"/>
      </a:accent1>
      <a:accent2>
        <a:srgbClr val="50E6FF"/>
      </a:accent2>
      <a:accent3>
        <a:srgbClr val="742774"/>
      </a:accent3>
      <a:accent4>
        <a:srgbClr val="2A446F"/>
      </a:accent4>
      <a:accent5>
        <a:srgbClr val="222043"/>
      </a:accent5>
      <a:accent6>
        <a:srgbClr val="0078D4"/>
      </a:accent6>
      <a:hlink>
        <a:srgbClr val="0078D4"/>
      </a:hlink>
      <a:folHlink>
        <a:srgbClr val="50E6FF"/>
      </a:folHlink>
    </a:clrScheme>
    <a:fontScheme name="Microsoft 2019 Brand Templates">
      <a:majorFont>
        <a:latin typeface="Segoe UI Semibold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>
          <a:noFill/>
          <a:headEnd type="none" w="med" len="med"/>
          <a:tailEnd type="none" w="med" len="med"/>
        </a:ln>
        <a:effectLst/>
      </a:spPr>
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<a:prstTxWarp prst="textNoShape">
          <a:avLst/>
        </a:prstTxWarp>
        <a:noAutofit/>
      </a:bodyPr>
      <a:lstStyle>
        <a:defPPr algn="l" defTabSz="932472" fontAlgn="base">
          <a:spcBef>
            <a:spcPct val="0"/>
          </a:spcBef>
          <a:spcAft>
            <a:spcPct val="0"/>
          </a:spcAft>
          <a:defRPr sz="2000" dirty="0" err="1" smtClean="0">
            <a:solidFill>
              <a:srgbClr val="FFFFFF"/>
            </a:solidFill>
            <a:ea typeface="Segoe UI" pitchFamily="34" charset="0"/>
            <a:cs typeface="Segoe UI" pitchFamily="34" charset="0"/>
          </a:defRPr>
        </a:defPPr>
      </a:lstStyle>
      <a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 w="lg" len="med"/>
          <a:tailEnd type="none" w="lg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defRPr sz="2000" dirty="0" err="1" smtClean="0"/>
        </a:defPPr>
      </a:lstStyle>
    </a:txDef>
  </a:objectDefaults>
  <a:extraClrSchemeLst/>
  <a:custClrLst>
    <a:custClr name="Light Orange">
      <a:srgbClr val="FFA38B"/>
    </a:custClr>
    <a:custClr name="Light Red">
      <a:srgbClr val="FF5C39"/>
    </a:custClr>
    <a:custClr name="Red">
      <a:srgbClr val="F4364C"/>
    </a:custClr>
    <a:custClr name="Dark Red">
      <a:srgbClr val="73262F"/>
    </a:custClr>
    <a:custClr name="Light Purple">
      <a:srgbClr val="C5B4E3"/>
    </a:custClr>
    <a:custClr name="Light Violet">
      <a:srgbClr val="D59ED7"/>
    </a:custClr>
    <a:custClr name="Red Violet">
      <a:srgbClr val="C03BC4"/>
    </a:custClr>
    <a:custClr name="Dark Violet">
      <a:srgbClr val="702573"/>
    </a:custClr>
    <a:custClr name="Light Teal">
      <a:srgbClr val="B9DCD2"/>
    </a:custClr>
    <a:custClr name="Light Blue">
      <a:srgbClr val="8DC8E8"/>
    </a:custClr>
    <a:custClr name="Brilliant Blue">
      <a:srgbClr val="0078D4"/>
    </a:custClr>
    <a:custClr name="Dark Blue">
      <a:srgbClr val="2A446F"/>
    </a:custClr>
    <a:custClr name="Light Green">
      <a:srgbClr val="D4EC8E"/>
    </a:custClr>
    <a:custClr name="Green">
      <a:srgbClr val="8DE971"/>
    </a:custClr>
    <a:custClr name="Biscay Green">
      <a:srgbClr val="49C5B1"/>
    </a:custClr>
    <a:custClr name="Dark Teal">
      <a:srgbClr val="225B62"/>
    </a:custClr>
    <a:custClr name="Pure White">
      <a:srgbClr val="FFFFFF"/>
    </a:custClr>
    <a:custClr name="Off White">
      <a:srgbClr val="F4F3F5"/>
    </a:custClr>
    <a:custClr name="Extra Light Gray">
      <a:srgbClr val="F2F2F2"/>
    </a:custClr>
    <a:custClr name="Pure Black">
      <a:srgbClr val="000000"/>
    </a:custClr>
  </a:custClrLst>
  <a:extLst>
    <a:ext uri="{05A4C25C-085E-4340-85A3-A5531E510DB2}">
      <thm15:themeFamily xmlns:thm15="http://schemas.microsoft.com/office/thememl/2012/main" name="Presentation1" id="{652C1184-2488-449E-A844-5E413F9B44B9}" vid="{6D0986AC-F46A-4ED2-8B22-83492290F949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  <TaxCatchAll xmlns="9ec632a0-1bd0-4125-8c6d-d2b199a1beac" xsi:nil="true"/>
    <Status xmlns="5b27bcf2-d2a5-4921-b0b8-d8444e972c96" xsi:nil="true"/>
    <lcf76f155ced4ddcb4097134ff3c332f xmlns="5b27bcf2-d2a5-4921-b0b8-d8444e972c96">
      <Terms xmlns="http://schemas.microsoft.com/office/infopath/2007/PartnerControls"/>
    </lcf76f155ced4ddcb4097134ff3c332f>
    <Category xmlns="5b27bcf2-d2a5-4921-b0b8-d8444e972c96" xsi:nil="true"/>
    <Recentasof xmlns="5b27bcf2-d2a5-4921-b0b8-d8444e972c96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6218A59F3A1524FAB2A29160B556249" ma:contentTypeVersion="20" ma:contentTypeDescription="Create a new document." ma:contentTypeScope="" ma:versionID="13e62a3c2b11abf5a6292a4e87a55917">
  <xsd:schema xmlns:xsd="http://www.w3.org/2001/XMLSchema" xmlns:xs="http://www.w3.org/2001/XMLSchema" xmlns:p="http://schemas.microsoft.com/office/2006/metadata/properties" xmlns:ns1="http://schemas.microsoft.com/sharepoint/v3" xmlns:ns2="5b27bcf2-d2a5-4921-b0b8-d8444e972c96" xmlns:ns3="9ec632a0-1bd0-4125-8c6d-d2b199a1beac" targetNamespace="http://schemas.microsoft.com/office/2006/metadata/properties" ma:root="true" ma:fieldsID="a2409fce28752c4777961bcb0fa99011" ns1:_="" ns2:_="" ns3:_="">
    <xsd:import namespace="http://schemas.microsoft.com/sharepoint/v3"/>
    <xsd:import namespace="5b27bcf2-d2a5-4921-b0b8-d8444e972c96"/>
    <xsd:import namespace="9ec632a0-1bd0-4125-8c6d-d2b199a1beac"/>
    <xsd:element name="properties">
      <xsd:complexType>
        <xsd:sequence>
          <xsd:element name="documentManagement">
            <xsd:complexType>
              <xsd:all>
                <xsd:element ref="ns1:_ip_UnifiedCompliancePolicyProperties" minOccurs="0"/>
                <xsd:element ref="ns1:_ip_UnifiedCompliancePolicyUIAction" minOccurs="0"/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Status" minOccurs="0"/>
                <xsd:element ref="ns2:Category" minOccurs="0"/>
                <xsd:element ref="ns2:Recentasof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8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9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b27bcf2-d2a5-4921-b0b8-d8444e972c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2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Status" ma:index="16" nillable="true" ma:displayName="Status" ma:format="Dropdown" ma:internalName="Status">
      <xsd:simpleType>
        <xsd:restriction base="dms:Choice">
          <xsd:enumeration value="Current"/>
          <xsd:enumeration value="Outdated"/>
          <xsd:enumeration value="WIP"/>
        </xsd:restriction>
      </xsd:simpleType>
    </xsd:element>
    <xsd:element name="Category" ma:index="17" nillable="true" ma:displayName="Category" ma:format="Dropdown" ma:internalName="Category">
      <xsd:simpleType>
        <xsd:restriction base="dms:Choice">
          <xsd:enumeration value="Analysts"/>
          <xsd:enumeration value="Budget"/>
          <xsd:enumeration value="Reporting"/>
          <xsd:enumeration value="Planning"/>
          <xsd:enumeration value="Reseach"/>
          <xsd:enumeration value="Resource"/>
          <xsd:enumeration value="Social"/>
          <xsd:enumeration value="Web"/>
        </xsd:restriction>
      </xsd:simpleType>
    </xsd:element>
    <xsd:element name="Recentasof" ma:index="18" nillable="true" ma:displayName="Recent as of" ma:format="DateOnly" ma:internalName="Recentasof">
      <xsd:simpleType>
        <xsd:restriction base="dms:DateTime"/>
      </xsd:simpleType>
    </xsd:element>
    <xsd:element name="lcf76f155ced4ddcb4097134ff3c332f" ma:index="20" nillable="true" ma:taxonomy="true" ma:internalName="lcf76f155ced4ddcb4097134ff3c332f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22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CR" ma:index="2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2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6" nillable="true" ma:displayName="MediaLengthInSeconds" ma:hidden="true" ma:internalName="MediaLengthInSeconds" ma:readOnly="true">
      <xsd:simpleType>
        <xsd:restriction base="dms:Unknown"/>
      </xsd:simpleType>
    </xsd:element>
    <xsd:element name="MediaServiceBillingMetadata" ma:index="27" nillable="true" ma:displayName="MediaServiceBillingMetadata" ma:hidden="true" ma:internalName="MediaServiceBillingMetadata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ec632a0-1bd0-4125-8c6d-d2b199a1beac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1" nillable="true" ma:displayName="Taxonomy Catch All Column" ma:hidden="true" ma:list="{7c675e44-b45a-4e38-95bd-fe3b15c6a8a8}" ma:internalName="TaxCatchAll" ma:showField="CatchAllData" ma:web="9ec632a0-1bd0-4125-8c6d-d2b199a1bea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57569773-A143-4C66-BD2B-27FCE0310BD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CA4EF51-9A08-4545-8002-D4BDDFC52309}">
  <ds:schemaRefs>
    <ds:schemaRef ds:uri="http://purl.org/dc/terms/"/>
    <ds:schemaRef ds:uri="http://schemas.microsoft.com/sharepoint/v3"/>
    <ds:schemaRef ds:uri="http://purl.org/dc/dcmitype/"/>
    <ds:schemaRef ds:uri="http://purl.org/dc/elements/1.1/"/>
    <ds:schemaRef ds:uri="5b27bcf2-d2a5-4921-b0b8-d8444e972c96"/>
    <ds:schemaRef ds:uri="http://schemas.openxmlformats.org/package/2006/metadata/core-properties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9ec632a0-1bd0-4125-8c6d-d2b199a1beac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99862E9E-96CA-464B-B2B7-02BFD13AE98B}">
  <ds:schemaRefs>
    <ds:schemaRef ds:uri="5b27bcf2-d2a5-4921-b0b8-d8444e972c96"/>
    <ds:schemaRef ds:uri="9ec632a0-1bd0-4125-8c6d-d2b199a1bea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docMetadata/LabelInfo.xml><?xml version="1.0" encoding="utf-8"?>
<clbl:labelList xmlns:clbl="http://schemas.microsoft.com/office/2020/mipLabelMetadata">
  <clbl:label id="{5fae8262-b78e-4366-8929-a5d6aac95320}" enabled="1" method="Standard" siteId="{e0793d39-0939-496d-b129-198edd916feb}" removed="0"/>
  <clbl:label id="{f42aa342-8706-4288-bd11-ebb85995028c}" enabled="1" method="Privilege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286</TotalTime>
  <Words>34282</Words>
  <Application>Microsoft Office PowerPoint</Application>
  <PresentationFormat>Widescreen</PresentationFormat>
  <Paragraphs>5544</Paragraphs>
  <Slides>120</Slides>
  <Notes>82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120</vt:i4>
      </vt:variant>
    </vt:vector>
  </HeadingPairs>
  <TitlesOfParts>
    <vt:vector size="124" baseType="lpstr">
      <vt:lpstr>1_ACN + MS 2024</vt:lpstr>
      <vt:lpstr>ACN + MS 2024</vt:lpstr>
      <vt:lpstr>Microsoft 365 Copilot Template</vt:lpstr>
      <vt:lpstr>Copilot Studio Template</vt:lpstr>
      <vt:lpstr>Copilot Studio  new functional scenarios</vt:lpstr>
      <vt:lpstr>New Copilot Studio scenarios in Microsoft Scenario Library</vt:lpstr>
      <vt:lpstr>Start with our top 50 agents</vt:lpstr>
      <vt:lpstr>Copilot Studio reinvents agentic for enterprise</vt:lpstr>
      <vt:lpstr>Where to start</vt:lpstr>
      <vt:lpstr>How to use the baseball cards</vt:lpstr>
      <vt:lpstr>Customer service scenarios</vt:lpstr>
      <vt:lpstr>Customer Support Assistance Agent</vt:lpstr>
      <vt:lpstr>Customer Support Assistance Agent</vt:lpstr>
      <vt:lpstr>Customer Support Assistance Agent</vt:lpstr>
      <vt:lpstr>Personalized Cross-Sell/Upsell Agent</vt:lpstr>
      <vt:lpstr>Personalized Cross-Sell/Upsell Agent</vt:lpstr>
      <vt:lpstr>Personalized Cross-Sell/Upsell Agent</vt:lpstr>
      <vt:lpstr>Knowledge Metadata Agent</vt:lpstr>
      <vt:lpstr>Customer Service</vt:lpstr>
      <vt:lpstr>Knowledge Metadata Agent</vt:lpstr>
      <vt:lpstr>Document Compliance Agent</vt:lpstr>
      <vt:lpstr>Document Compliance Agent</vt:lpstr>
      <vt:lpstr>Document Compliance Agent</vt:lpstr>
      <vt:lpstr>Customer Satisfaction Prediction Agent</vt:lpstr>
      <vt:lpstr>Customer Satisfaction Prediction Agent</vt:lpstr>
      <vt:lpstr>Customer Satisfaction Prediction Agent</vt:lpstr>
      <vt:lpstr>Sales scenarios</vt:lpstr>
      <vt:lpstr>Respond to RFP Agent</vt:lpstr>
      <vt:lpstr>Respond to RFP Agent</vt:lpstr>
      <vt:lpstr>Respond to RFP Agent</vt:lpstr>
      <vt:lpstr>Market Landscape Research Agent</vt:lpstr>
      <vt:lpstr>Market Landscape Research Agent</vt:lpstr>
      <vt:lpstr>Market Landscape Research Agent</vt:lpstr>
      <vt:lpstr>Outreach Personalization Agent</vt:lpstr>
      <vt:lpstr>Sales</vt:lpstr>
      <vt:lpstr>Outreach Personalization Agent</vt:lpstr>
      <vt:lpstr>Lead Prediction Agent</vt:lpstr>
      <vt:lpstr>Sales</vt:lpstr>
      <vt:lpstr>Lead Prediction Agent</vt:lpstr>
      <vt:lpstr>Conversation Simulation Training Tool </vt:lpstr>
      <vt:lpstr>Conversation Simulation Training Tool</vt:lpstr>
      <vt:lpstr>Conversation Simulation Training Tool</vt:lpstr>
      <vt:lpstr>Marketing scenarios</vt:lpstr>
      <vt:lpstr>Market Research Assistant</vt:lpstr>
      <vt:lpstr>Market Research Assistant</vt:lpstr>
      <vt:lpstr>Market Research Assistant</vt:lpstr>
      <vt:lpstr>Marketing Brief Creation Agent</vt:lpstr>
      <vt:lpstr>Marketing Brief Creation Agent</vt:lpstr>
      <vt:lpstr>Marketing Brief Creation Agent</vt:lpstr>
      <vt:lpstr>Campaign Performance Analysis &amp; Insights Agent </vt:lpstr>
      <vt:lpstr>Campaign Performance Analysis &amp; Insights Agent</vt:lpstr>
      <vt:lpstr>Campaign Performance Analysis &amp; Insights Agent</vt:lpstr>
      <vt:lpstr>Compliance Check Agent </vt:lpstr>
      <vt:lpstr>Compliance Check Agent</vt:lpstr>
      <vt:lpstr>Compliance Check Agent</vt:lpstr>
      <vt:lpstr>Content Adaptation &amp; Localization Agent </vt:lpstr>
      <vt:lpstr>Content Adaptation &amp; Localization Agent</vt:lpstr>
      <vt:lpstr>Content Adaptation &amp; Localization Agent</vt:lpstr>
      <vt:lpstr>Finance scenarios</vt:lpstr>
      <vt:lpstr>Invoice Exception Agent</vt:lpstr>
      <vt:lpstr>Finance</vt:lpstr>
      <vt:lpstr>Invoice Exception Agent</vt:lpstr>
      <vt:lpstr>Balance Sheet Reconciliation Agent</vt:lpstr>
      <vt:lpstr>Balance Sheet Reconciliation Agent</vt:lpstr>
      <vt:lpstr>Balance Sheet Reconciliation Agent</vt:lpstr>
      <vt:lpstr>Collectors Agent</vt:lpstr>
      <vt:lpstr>Finance</vt:lpstr>
      <vt:lpstr>Collectors Agent</vt:lpstr>
      <vt:lpstr>Spend Anomaly Identification Agent</vt:lpstr>
      <vt:lpstr>Spend Anomaly Identification Agent</vt:lpstr>
      <vt:lpstr>Spend Anomaly Identification Agent</vt:lpstr>
      <vt:lpstr>Finance Q&amp;A Agent</vt:lpstr>
      <vt:lpstr>Finance Q&amp;A Agent</vt:lpstr>
      <vt:lpstr>Finance Q&amp;A Agent</vt:lpstr>
      <vt:lpstr>HR scenarios</vt:lpstr>
      <vt:lpstr>Recruitment Assistant</vt:lpstr>
      <vt:lpstr>Recruitment Assistant</vt:lpstr>
      <vt:lpstr>Recruitment Assistant</vt:lpstr>
      <vt:lpstr>Smart Onboarding Agent</vt:lpstr>
      <vt:lpstr>HR</vt:lpstr>
      <vt:lpstr>Smart Onboarding Agent</vt:lpstr>
      <vt:lpstr>Timesheet Reconciliation Agent</vt:lpstr>
      <vt:lpstr>Timesheet Reconciliation Agent</vt:lpstr>
      <vt:lpstr>Timesheet Reconciliation Agent</vt:lpstr>
      <vt:lpstr>Leave-of-Absence Compliance Agent</vt:lpstr>
      <vt:lpstr>Leave-of-Absence Compliance Agent</vt:lpstr>
      <vt:lpstr>Leave-of-Absence Compliance Agent</vt:lpstr>
      <vt:lpstr>Smart Learning Agent</vt:lpstr>
      <vt:lpstr>Smart Learning Agent</vt:lpstr>
      <vt:lpstr>Smart Learning Agent</vt:lpstr>
      <vt:lpstr>Legal scenarios</vt:lpstr>
      <vt:lpstr>Case &amp; Precedent Analysis</vt:lpstr>
      <vt:lpstr>Case &amp; Precedent Analysis</vt:lpstr>
      <vt:lpstr>Case &amp; Precedent Analysis</vt:lpstr>
      <vt:lpstr>Automated Contract Review</vt:lpstr>
      <vt:lpstr>Automated Contract Review</vt:lpstr>
      <vt:lpstr>Automated Contract Review</vt:lpstr>
      <vt:lpstr>Contract Lifecycle Management Agent</vt:lpstr>
      <vt:lpstr>Contract Lifecycle Management Agent</vt:lpstr>
      <vt:lpstr>Contract Lifecycle Management Agent</vt:lpstr>
      <vt:lpstr>IP Creation Agent</vt:lpstr>
      <vt:lpstr>IP Creation Agent</vt:lpstr>
      <vt:lpstr>IP Creation Agent</vt:lpstr>
      <vt:lpstr>IP Protection Agent</vt:lpstr>
      <vt:lpstr>IP Protection Agent</vt:lpstr>
      <vt:lpstr>IP Protection Agent</vt:lpstr>
      <vt:lpstr>IT scenarios</vt:lpstr>
      <vt:lpstr>Admin Agent</vt:lpstr>
      <vt:lpstr>Admin Agent</vt:lpstr>
      <vt:lpstr>Admin Agent</vt:lpstr>
      <vt:lpstr>Root Cause Analysis Agent</vt:lpstr>
      <vt:lpstr>Root Cause Analysis Agent</vt:lpstr>
      <vt:lpstr>Root Cause Analysis Agent</vt:lpstr>
      <vt:lpstr>Automated QA Testing Agent</vt:lpstr>
      <vt:lpstr>Automated QA Testing Agent</vt:lpstr>
      <vt:lpstr>Automated QA Testing Agent</vt:lpstr>
      <vt:lpstr>Machine Configuration Agent</vt:lpstr>
      <vt:lpstr>Machine Configuration Agent</vt:lpstr>
      <vt:lpstr>Machine Configuration Agent</vt:lpstr>
      <vt:lpstr>Project Manager Agent</vt:lpstr>
      <vt:lpstr>Project Manager Agent</vt:lpstr>
      <vt:lpstr>Project Manager Agent</vt:lpstr>
      <vt:lpstr>Organization Framework</vt:lpstr>
      <vt:lpstr>Most Impactful Function-Specific Use Cases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Truong, Linda</dc:creator>
  <cp:lastModifiedBy>Caroline Camp</cp:lastModifiedBy>
  <cp:revision>111</cp:revision>
  <dcterms:created xsi:type="dcterms:W3CDTF">2024-12-05T19:12:33Z</dcterms:created>
  <dcterms:modified xsi:type="dcterms:W3CDTF">2025-06-06T20:47:54Z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0x01010086218A59F3A1524FAB2A29160B556249</vt:lpwstr>
  </property>
  <property fmtid="{D5CDD505-2E9C-101B-9397-08002B2CF9AE}" pid="3" name="MediaServiceImageTags">
    <vt:lpwstr/>
  </property>
</Properties>
</file>