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F8F2_7F17A592.xml" ContentType="application/vnd.ms-powerpoint.comments+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F9DC_72EEBE6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79" r:id="rId4"/>
    <p:sldMasterId id="2147486574" r:id="rId5"/>
    <p:sldMasterId id="2147486594" r:id="rId6"/>
    <p:sldMasterId id="2147486515" r:id="rId7"/>
  </p:sldMasterIdLst>
  <p:notesMasterIdLst>
    <p:notesMasterId r:id="rId25"/>
  </p:notesMasterIdLst>
  <p:sldIdLst>
    <p:sldId id="2147477561" r:id="rId8"/>
    <p:sldId id="2147482074" r:id="rId9"/>
    <p:sldId id="2147483633" r:id="rId10"/>
    <p:sldId id="327" r:id="rId11"/>
    <p:sldId id="2147483635" r:id="rId12"/>
    <p:sldId id="2147482069" r:id="rId13"/>
    <p:sldId id="2147481831" r:id="rId14"/>
    <p:sldId id="2147483640" r:id="rId15"/>
    <p:sldId id="2147481842" r:id="rId16"/>
    <p:sldId id="2147481843" r:id="rId17"/>
    <p:sldId id="2147483641" r:id="rId18"/>
    <p:sldId id="2147483636" r:id="rId19"/>
    <p:sldId id="2147483590" r:id="rId20"/>
    <p:sldId id="2147479556" r:id="rId21"/>
    <p:sldId id="2147482076" r:id="rId22"/>
    <p:sldId id="2147482071" r:id="rId23"/>
    <p:sldId id="21474820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Guidance" id="{8FF81419-C114-4FB7-92D7-6F462F24E328}">
          <p14:sldIdLst>
            <p14:sldId id="2147477561"/>
            <p14:sldId id="2147482074"/>
            <p14:sldId id="2147483633"/>
          </p14:sldIdLst>
        </p14:section>
        <p14:section name="Deck" id="{ADA64CE0-BDF7-4D3D-B3AE-4F6106A5E33E}">
          <p14:sldIdLst>
            <p14:sldId id="327"/>
            <p14:sldId id="2147483635"/>
            <p14:sldId id="2147482069"/>
            <p14:sldId id="2147481831"/>
            <p14:sldId id="2147483640"/>
            <p14:sldId id="2147481842"/>
            <p14:sldId id="2147481843"/>
            <p14:sldId id="2147483641"/>
            <p14:sldId id="2147483636"/>
            <p14:sldId id="2147483590"/>
          </p14:sldIdLst>
        </p14:section>
        <p14:section name="Appendix" id="{857DB75A-DA8D-4833-B44B-CD970B861300}">
          <p14:sldIdLst>
            <p14:sldId id="2147479556"/>
            <p14:sldId id="2147482076"/>
            <p14:sldId id="2147482071"/>
            <p14:sldId id="21474820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CB2600-BEBD-DB7B-F913-959F91FFA422}" name="Sean Fiene" initials="SF" userId="S::seanfiene@microsoft.com::4e93721e-9760-4562-ba01-623efeab82b4" providerId="AD"/>
  <p188:author id="{8FF5CC09-31CB-7252-F455-D3EC6EE4F2BF}" name="Ricardo Duncan" initials="RD" userId="S::riduncan@microsoft.com::ae96d930-c079-4b2a-8d64-3f214ef1bfe5" providerId="AD"/>
  <p188:author id="{C67D584A-1E98-17F3-56EA-AD4D026AF9D9}" name="Ken Young" initials="KY" userId="S::kenyoun@microsoft.com::581544e3-f76f-46f0-b74d-165a39e56b95" providerId="AD"/>
  <p188:author id="{D6F26963-7D31-7E94-BDCA-0053EED9EF82}" name="Leslie Overland" initials="LO" userId="S::leoverla@microsoft.com::f3978a41-ce7f-4ee8-a07a-b9255d9fc7c0" providerId="AD"/>
  <p188:author id="{65CCD59C-8F04-3C43-09CB-8FE830B5E1AF}" name="Mariah Grimwood (AG Consulting Partners Inc)" initials="MG" userId="S::v-magrimwood@microsoft.com::67560577-4b1c-4291-94b0-8d8251ad0ea5" providerId="AD"/>
  <p188:author id="{9DAEABB8-2A5D-94F8-4A96-A46AC652DE54}" name="Brett Johnson (GBB)" initials="B(" userId="S::brettjo@microsoft.com::ad51252c-820d-4333-9a8a-f9ef3b7ff2e6" providerId="AD"/>
  <p188:author id="{D57E19CB-D232-B6FF-0B7D-1B70FDB07317}" name="Dasha Lyubarskiy (AG Consulting Partners Inc)" initials="DL" userId="S::v-dashaly@microsoft.com::4705daa1-c3f3-4aff-a021-55ca35255d4e" providerId="AD"/>
  <p188:author id="{B9F229DB-CE29-B639-AFE4-85C5C0AEA4EB}" name="Bill Baer" initials="BB" userId="S::wbaer@microsoft.com::5535f5ba-b339-46a9-b80f-3578a12e7633" providerId="AD"/>
  <p188:author id="{53EA0BDC-B52F-A3D6-6B68-A7D3F578968E}" name="Eric McChesney" initials="EM" userId="S::ermcches@microsoft.com::c636dba5-5adb-4bce-b05d-5a84b5e5940a" providerId="AD"/>
  <p188:author id="{E04FB6E6-96C5-B897-B57D-CA62AC110B2F}" name="Caroline Henderson (AG Consulting Partners Inc)" initials="CH" userId="S::v-carolinehe@microsoft.com::128539d3-cea1-440e-b1f4-c7e0a4ea785e" providerId="AD"/>
  <p188:author id="{7CDB55F8-345C-9292-EBE0-E157440B56B6}" name="Marysol Mantilla" initials="MM" userId="S::mamantil@microsoft.com::82b33781-7203-42d8-be3d-c433be3facaf" providerId="AD"/>
  <p188:author id="{9EC259FE-7DCD-636E-521F-92E6FB2A4DEF}" name="Samer Baroudi" initials="" userId="S::samerbaroudi@microsoft.com::4fe9f403-e326-4d42-ae8f-f06ef9096e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9"/>
    <a:srgbClr val="0078D4"/>
    <a:srgbClr val="1674D2"/>
    <a:srgbClr val="CC0000"/>
    <a:srgbClr val="C03BC4"/>
    <a:srgbClr val="2CC6C3"/>
    <a:srgbClr val="7764C7"/>
    <a:srgbClr val="ED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A63DB-FB47-AEFB-ED55-1CE5F8046FE7}" v="1" dt="2025-05-13T16:26:43.397"/>
    <p1510:client id="{B1D4E2A8-4802-3EDB-BC86-19330BD90F97}" v="287" dt="2025-05-14T16:09:25.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comments/modernComment_7FFFF8F2_7F17A592.xml><?xml version="1.0" encoding="utf-8"?>
<p188:cmLst xmlns:a="http://schemas.openxmlformats.org/drawingml/2006/main" xmlns:r="http://schemas.openxmlformats.org/officeDocument/2006/relationships" xmlns:p188="http://schemas.microsoft.com/office/powerpoint/2018/8/main">
  <p188:cm id="{61EB5D6C-CC32-544F-8E52-482DBE7CD514}" authorId="{53EA0BDC-B52F-A3D6-6B68-A7D3F578968E}" status="resolved" created="2025-04-10T03:12:49.193" complete="100000">
    <ac:deMkLst xmlns:ac="http://schemas.microsoft.com/office/drawing/2013/main/command">
      <pc:docMk xmlns:pc="http://schemas.microsoft.com/office/powerpoint/2013/main/command"/>
      <pc:sldMk xmlns:pc="http://schemas.microsoft.com/office/powerpoint/2013/main/command" cId="2132256146" sldId="2147481842"/>
      <ac:graphicFrameMk id="16" creationId="{20AE72CB-411E-40B8-A533-64D9FB03E93F}"/>
    </ac:deMkLst>
    <p188:txBody>
      <a:bodyPr/>
      <a:lstStyle/>
      <a:p>
        <a:r>
          <a:rPr lang="en-US"/>
          <a:t>[@Ricardo Duncan] can we pivot the content in this slide to the actions each zone admin does? This would be the stuff from the TO. I think. I think that’s what I wanted initially to help support what [@Richard Riley] is asking for. That should solve it. </a:t>
        </a:r>
      </a:p>
    </p188:txBody>
  </p188:cm>
  <p188:cm id="{C442F2D4-F225-4AA2-BD5A-42D24D4F716B}" authorId="{8FF5CC09-31CB-7252-F455-D3EC6EE4F2BF}" status="resolved" created="2025-04-11T17:36:53.741" startDate="2025-04-11T17:36:53.741" dueDate="2025-04-11T17:36:53.741" assignedTo="{9EC259FE-7DCD-636E-521F-92E6FB2A4DEF}" complete="100000" title="@Samer qq can I turn off agent sharing for my users in MAC but still have them consume IT-sanctioned agents?">
    <ac:txMkLst xmlns:ac="http://schemas.microsoft.com/office/drawing/2013/main/command">
      <pc:docMk xmlns:pc="http://schemas.microsoft.com/office/powerpoint/2013/main/command"/>
      <pc:sldMk xmlns:pc="http://schemas.microsoft.com/office/powerpoint/2013/main/command" cId="2132256146" sldId="2147481842"/>
      <ac:graphicFrameMk id="16" creationId="{20AE72CB-411E-40B8-A533-64D9FB03E93F}"/>
      <ac:tblMk/>
      <ac:tcMk rowId="117177088" colId="3427318786"/>
      <ac:txMk cp="0" len="44">
        <ac:context len="45" hash="1341658962"/>
      </ac:txMk>
    </ac:txMkLst>
    <p188:pos x="4123403" y="2249129"/>
    <p188:txBody>
      <a:bodyPr/>
      <a:lstStyle/>
      <a:p>
        <a:r>
          <a:rPr lang="en-US"/>
          <a:t>[@Samer] qq can I turn off agent sharing for my users in MAC but still have them consume IT-sanctioned agents?</a:t>
        </a:r>
      </a:p>
    </p188:txBody>
    <p188:extLst>
      <p:ext xmlns:p="http://schemas.openxmlformats.org/presentationml/2006/main" uri="{5BB2D875-25FF-4072-B9AC-8F64D62656EB}">
        <p228:taskDetails xmlns:p228="http://schemas.microsoft.com/office/powerpoint/2022/08/main">
          <p228:history>
            <p228:event time="2025-04-11T17:36:53.741" id="{F88F449C-D933-4F67-8DBC-2C1722B18A4E}">
              <p228:atrbtn authorId="{8FF5CC09-31CB-7252-F455-D3EC6EE4F2BF}"/>
              <p228:anchr>
                <p228:comment id="{C442F2D4-F225-4AA2-BD5A-42D24D4F716B}"/>
              </p228:anchr>
              <p228:add/>
            </p228:event>
            <p228:event time="2025-04-11T17:36:53.741" id="{9E395847-8EDF-4FFE-8E4A-BB5C356848FE}">
              <p228:atrbtn authorId="{8FF5CC09-31CB-7252-F455-D3EC6EE4F2BF}"/>
              <p228:anchr>
                <p228:comment id="{C442F2D4-F225-4AA2-BD5A-42D24D4F716B}"/>
              </p228:anchr>
              <p228:asgn authorId="{9EC259FE-7DCD-636E-521F-92E6FB2A4DEF}"/>
            </p228:event>
            <p228:event time="2025-04-11T17:36:53.741" id="{F029C3FC-E653-4729-B6A7-A0FDDDF29839}">
              <p228:atrbtn authorId="{8FF5CC09-31CB-7252-F455-D3EC6EE4F2BF}"/>
              <p228:anchr>
                <p228:comment id="{C442F2D4-F225-4AA2-BD5A-42D24D4F716B}"/>
              </p228:anchr>
              <p228:title val="@Samer qq can I turn off agent sharing for my users in MAC but still have them consume IT-sanctioned agents?"/>
            </p228:event>
            <p228:event time="2025-04-11T17:36:53.741" id="{59CD1DE5-3FB6-454E-952F-B9F9D69338E9}">
              <p228:atrbtn authorId="{8FF5CC09-31CB-7252-F455-D3EC6EE4F2BF}"/>
              <p228:anchr>
                <p228:comment id="{C442F2D4-F225-4AA2-BD5A-42D24D4F716B}"/>
              </p228:anchr>
              <p228:date stDt="2025-04-11T17:36:53.741" endDt="2025-04-11T17:36:53.741"/>
            </p228:event>
            <p228:event time="2025-04-11T21:41:36.549" id="{9FFDF489-B73C-4E0F-AA1A-0F45CC016A75}">
              <p228:atrbtn authorId="{8FF5CC09-31CB-7252-F455-D3EC6EE4F2BF}"/>
              <p228:anchr>
                <p228:comment id="{00000000-0000-0000-0000-000000000000}"/>
              </p228:anchr>
              <p228:pcntCmplt val="100000"/>
            </p228:event>
          </p228:history>
        </p228:taskDetails>
      </p:ext>
    </p188:extLst>
  </p188:cm>
</p188:cmLst>
</file>

<file path=ppt/comments/modernComment_7FFFF9DC_72EEBE61.xml><?xml version="1.0" encoding="utf-8"?>
<p188:cmLst xmlns:a="http://schemas.openxmlformats.org/drawingml/2006/main" xmlns:r="http://schemas.openxmlformats.org/officeDocument/2006/relationships" xmlns:p188="http://schemas.microsoft.com/office/powerpoint/2018/8/main">
  <p188:cm id="{E6900938-BD86-7543-9A94-5E77DB2F198B}" authorId="{53EA0BDC-B52F-A3D6-6B68-A7D3F578968E}" status="resolved" created="2025-03-25T20:32:42.658" complete="100000">
    <ac:deMkLst xmlns:ac="http://schemas.microsoft.com/office/drawing/2013/main/command">
      <pc:docMk xmlns:pc="http://schemas.microsoft.com/office/powerpoint/2013/main/command"/>
      <pc:sldMk xmlns:pc="http://schemas.microsoft.com/office/powerpoint/2013/main/command" cId="1928248929" sldId="2147482076"/>
      <ac:grpSpMk id="80" creationId="{2AA62374-B775-9064-4BAF-F9295C704558}"/>
    </ac:deMkLst>
    <p188:txBody>
      <a:bodyPr/>
      <a:lstStyle/>
      <a:p>
        <a:r>
          <a:rPr lang="en-US"/>
          <a:t>You can add Azure AI foundry icon here and the Azure icon as well.  These are intended to be pro dev, so azure stuff, MCS, Sharepoint 
</a:t>
        </a:r>
      </a:p>
    </p188:txBody>
    <p188:extLst>
      <p:ext xmlns:p="http://schemas.openxmlformats.org/presentationml/2006/main" uri="{57CB4572-C831-44C2-8A1C-0ADB6CCDFE69}">
        <p223:reactions xmlns:p223="http://schemas.microsoft.com/office/powerpoint/2022/03/main">
          <p223:rxn type="👍">
            <p223:instance time="2025-03-25T20:39:57.022" authorId="{D57E19CB-D232-B6FF-0B7D-1B70FDB07317}"/>
          </p223:rxn>
        </p223:reactions>
      </p:ext>
    </p188:extLst>
  </p188:cm>
  <p188:cm id="{5139E495-727E-42E4-BBD0-25420FF83AF2}" authorId="{45CB2600-BEBD-DB7B-F913-959F91FFA422}" status="resolved" created="2025-03-26T16:17:22.942" startDate="2025-03-26T16:17:22.942" dueDate="2025-03-26T16:17:22.942" assignedTo="{D57E19CB-D232-B6FF-0B7D-1B70FDB07317}" complete="100000" title="@Dasha Lyubarskiy (AG Consulting Partners Inc) SharePoint is managed differently. We should remove that from here.">
    <ac:deMkLst xmlns:ac="http://schemas.microsoft.com/office/drawing/2013/main/command">
      <pc:docMk xmlns:pc="http://schemas.microsoft.com/office/powerpoint/2013/main/command"/>
      <pc:sldMk xmlns:pc="http://schemas.microsoft.com/office/powerpoint/2013/main/command" cId="1928248929" sldId="2147482076"/>
      <ac:picMk id="73" creationId="{D7DA1277-2E31-6FF0-C24F-59B08C6891EC}"/>
    </ac:deMkLst>
    <p188:txBody>
      <a:bodyPr/>
      <a:lstStyle/>
      <a:p>
        <a:r>
          <a:rPr lang="en-US"/>
          <a:t>[@Dasha Lyubarskiy (AG Consulting Partners Inc)] SharePoint is managed differently. We should remove that from here.</a:t>
        </a:r>
      </a:p>
    </p188:txBody>
    <p188:extLst>
      <p:ext xmlns:p="http://schemas.openxmlformats.org/presentationml/2006/main" uri="{5BB2D875-25FF-4072-B9AC-8F64D62656EB}">
        <p228:taskDetails xmlns:p228="http://schemas.microsoft.com/office/powerpoint/2022/08/main">
          <p228:history>
            <p228:event time="2025-03-26T16:17:22.942" id="{3A7EDF26-8ACF-4C68-A41B-0671A7738FCE}">
              <p228:atrbtn authorId="{45CB2600-BEBD-DB7B-F913-959F91FFA422}"/>
              <p228:anchr>
                <p228:comment id="{5139E495-727E-42E4-BBD0-25420FF83AF2}"/>
              </p228:anchr>
              <p228:add/>
            </p228:event>
            <p228:event time="2025-03-26T16:17:22.942" id="{3C4CE63A-BA8D-4EA3-9D6F-5A418DBBFE03}">
              <p228:atrbtn authorId="{45CB2600-BEBD-DB7B-F913-959F91FFA422}"/>
              <p228:anchr>
                <p228:comment id="{5139E495-727E-42E4-BBD0-25420FF83AF2}"/>
              </p228:anchr>
              <p228:asgn authorId="{D57E19CB-D232-B6FF-0B7D-1B70FDB07317}"/>
            </p228:event>
            <p228:event time="2025-03-26T16:17:22.942" id="{97E1696C-21DA-4303-B19A-4EE21E7B9F82}">
              <p228:atrbtn authorId="{45CB2600-BEBD-DB7B-F913-959F91FFA422}"/>
              <p228:anchr>
                <p228:comment id="{5139E495-727E-42E4-BBD0-25420FF83AF2}"/>
              </p228:anchr>
              <p228:title val="@Dasha Lyubarskiy (AG Consulting Partners Inc) SharePoint is managed differently. We should remove that from here."/>
            </p228:event>
            <p228:event time="2025-03-26T16:17:22.942" id="{829047A7-A485-48C0-A579-7F2DF6E86881}">
              <p228:atrbtn authorId="{45CB2600-BEBD-DB7B-F913-959F91FFA422}"/>
              <p228:anchr>
                <p228:comment id="{5139E495-727E-42E4-BBD0-25420FF83AF2}"/>
              </p228:anchr>
              <p228:date stDt="2025-03-26T16:17:22.942" endDt="2025-03-26T16:17:22.942"/>
            </p228:event>
            <p228:event time="2025-03-26T16:26:55.532" id="{A4D5EB80-0220-4497-B14C-834C26AD1830}">
              <p228:atrbtn authorId="{D57E19CB-D232-B6FF-0B7D-1B70FDB07317}"/>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5-03-26T16:26:53.717" authorId="{D57E19CB-D232-B6FF-0B7D-1B70FDB07317}"/>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6857F-1730-4CD1-B603-033D5536B885}" type="datetimeFigureOut">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E8BEA-AC43-4538-86FE-5B28A5E4D27F}" type="slidenum">
              <a:t>‹#›</a:t>
            </a:fld>
            <a:endParaRPr lang="en-US"/>
          </a:p>
        </p:txBody>
      </p:sp>
    </p:spTree>
    <p:extLst>
      <p:ext uri="{BB962C8B-B14F-4D97-AF65-F5344CB8AC3E}">
        <p14:creationId xmlns:p14="http://schemas.microsoft.com/office/powerpoint/2010/main" val="396593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24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B072C-BFF3-A287-6499-304477DE1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1AA50-0450-B997-4F2D-BADA02B5F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DFDF7-9AFA-B448-28DE-F7A70DD2A8BA}"/>
              </a:ext>
            </a:extLst>
          </p:cNvPr>
          <p:cNvSpPr>
            <a:spLocks noGrp="1"/>
          </p:cNvSpPr>
          <p:nvPr>
            <p:ph type="body" idx="1"/>
          </p:nvPr>
        </p:nvSpPr>
        <p:spPr/>
        <p:txBody>
          <a:bodyPr/>
          <a:lstStyle/>
          <a:p>
            <a:r>
              <a:rPr lang="en-US">
                <a:ea typeface="Calibri"/>
                <a:cs typeface="Calibri"/>
              </a:rPr>
              <a:t>But be clear that the complexity of agent doesn't necessarily determine the level of governance that the agent requires. Eventually, we want all employees in your organization to be able to build and deploy a personal autonomous agent; which would require a different level of governance than an enterprise-wide retrieval agent.</a:t>
            </a:r>
          </a:p>
        </p:txBody>
      </p:sp>
      <p:sp>
        <p:nvSpPr>
          <p:cNvPr id="4" name="Slide Number Placeholder 3">
            <a:extLst>
              <a:ext uri="{FF2B5EF4-FFF2-40B4-BE49-F238E27FC236}">
                <a16:creationId xmlns:a16="http://schemas.microsoft.com/office/drawing/2014/main" id="{E841D498-93A5-5BBB-C027-364C2FA14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661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A4C-AC1C-8944-5775-92F987FC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354B-C8B6-E5C5-518E-1E4E5C4519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175D39-64F5-50A5-6A48-337543E69EA3}"/>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8DD89E19-453C-2A72-D027-AF449274D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2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For example, at Microsoft we have an agent called the Employee Self-Service Agent – this is an agent that uses generative AI to answer employee questions about HR benefits and IT requests. While a simple agent because it predominately reads and retrieves information from select knowledge sources, it deals with incredibly sensitive data such as HR benefits and is deployed to 40K+ Microsoft employees currently and is expected to reach 200K employees.</a:t>
            </a:r>
            <a:endParaRPr lang="en-US">
              <a:ea typeface="Calibri"/>
              <a:cs typeface="Calibri"/>
            </a:endParaRPr>
          </a:p>
          <a:p>
            <a:pPr>
              <a:defRPr/>
            </a:pPr>
            <a:endParaRPr lang="en-US">
              <a:ea typeface="Calibri"/>
              <a:cs typeface="Calibri"/>
            </a:endParaRPr>
          </a:p>
          <a:p>
            <a:pPr>
              <a:defRPr/>
            </a:pPr>
            <a:r>
              <a:rPr lang="en-US">
                <a:ea typeface="Calibri"/>
                <a:cs typeface="Calibri"/>
              </a:rPr>
              <a:t>This agent has undergone an incredible level of scrutiny by HR and IT SMEs, our MS Digital security department to ensure no data proliferation and an incredibly tight audit trail to track any incidents, and even underwent multiple review boards to ensure the agent surfaced an approved response at a 100% 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69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Thank you for your time and if you'd like to learn more about specific existing or upcoming governance controls, please let me know.</a:t>
            </a:r>
          </a:p>
        </p:txBody>
      </p:sp>
      <p:sp>
        <p:nvSpPr>
          <p:cNvPr id="4" name="Slide Number Placeholder 3"/>
          <p:cNvSpPr>
            <a:spLocks noGrp="1"/>
          </p:cNvSpPr>
          <p:nvPr>
            <p:ph type="sldNum" sz="quarter" idx="5"/>
          </p:nvPr>
        </p:nvSpPr>
        <p:spPr/>
        <p:txBody>
          <a:bodyPr/>
          <a:lstStyle/>
          <a:p>
            <a:fld id="{397E8BEA-AC43-4538-86FE-5B28A5E4D27F}" type="slidenum">
              <a:rPr lang="en-US"/>
              <a:t>13</a:t>
            </a:fld>
            <a:endParaRPr lang="en-US"/>
          </a:p>
        </p:txBody>
      </p:sp>
    </p:spTree>
    <p:extLst>
      <p:ext uri="{BB962C8B-B14F-4D97-AF65-F5344CB8AC3E}">
        <p14:creationId xmlns:p14="http://schemas.microsoft.com/office/powerpoint/2010/main" val="253945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E55C-BCB6-6B8F-C85D-A26572BB1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B0248-BF84-290D-8CAC-5F527411A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EBAAF-940C-2791-1509-90D084DFAE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8B0988-18CF-D128-D402-1E06073964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019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689C1-4F70-35D7-7EDC-E3CB8D399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AED8E-8977-FAF4-275F-2271EF103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24101-C91C-AB03-3469-CAA9A89543B4}"/>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rPr>
              <a:t>Now to support the “</a:t>
            </a:r>
            <a:r>
              <a:rPr lang="en-US" sz="900" b="1">
                <a:effectLst/>
              </a:rPr>
              <a:t>Me Agents</a:t>
            </a:r>
            <a:r>
              <a:rPr lang="en-US" sz="900">
                <a:effectLst/>
              </a:rPr>
              <a:t>” scenarios in personal developer env., you can disable agent publishing/sharing and allow makers to use all agent capabilities so that they can innovate. Capabilities: DLP, sharing limits, env. routing support, welcome message.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rPr>
              <a:t>Now, security is not just admin responsibility, so we shift left and launched a few maker security features. Capabilities: maker security alerts, configure agent security using certificate provider.</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rPr>
              <a:t>We also have capacities to support “Shared Agents”, (B2E sharing), and “Critical Agents” (B2E/B2C sharing) scenarios where makers can deploy agent to a limited shared env. Capabilities: Pipeline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a:effectLst/>
              </a:rPr>
              <a:t>Under Data Protection,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a:effectLst/>
              </a:rPr>
              <a:t>Admins can define policies and rules which can prevent risks like data exfiltration and oversharing. Admin can block custom agents channels and apply sharing limit rules to disable publish.</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a:effectLst/>
              </a:rPr>
              <a:t>Admins can masked sensitive data in a table.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a:effectLst/>
              </a:rPr>
              <a:t>Admins and makers can configure agent authentication, to decide who end user will interact with agent. Manual auth has certificate provider that meets SFI requirements.</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00"/>
              <a:t>Now, These Power Platform admin center capabilities are for admins. However, we believe that security is everyone responsibility and not just admins, so we are shifting left. </a:t>
            </a:r>
            <a:r>
              <a:rPr lang="en-US" sz="900" kern="100">
                <a:effectLst/>
                <a:latin typeface="Aptos" panose="020B0004020202020204" pitchFamily="34" charset="0"/>
                <a:ea typeface="Aptos" panose="020B0004020202020204" pitchFamily="34" charset="0"/>
                <a:cs typeface="Arial" panose="020B0604020202020204" pitchFamily="34" charset="0"/>
              </a:rPr>
              <a:t>Every agent you </a:t>
            </a:r>
            <a:r>
              <a:rPr lang="en-US" sz="900" b="0" kern="100">
                <a:effectLst/>
                <a:latin typeface="Aptos" panose="020B0004020202020204" pitchFamily="34" charset="0"/>
                <a:ea typeface="Aptos" panose="020B0004020202020204" pitchFamily="34" charset="0"/>
                <a:cs typeface="Arial" panose="020B0604020202020204" pitchFamily="34" charset="0"/>
              </a:rPr>
              <a:t>create are secure by default however makers and their admins can modify the default settings for valid scenarios without knowing the risk. Copilot Studio will do automatic security checks and warn makers before publishing a copilot.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IN"/>
              <a:t>Finally, under data protection, Copilot Studio supports Purview sensitive labels. makers and end users can see the highest sensitivity labels for Knowledge with SharePoint.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IN"/>
              <a:t>Under 2</a:t>
            </a:r>
            <a:r>
              <a:rPr lang="en-IN" baseline="30000"/>
              <a:t>nd</a:t>
            </a:r>
            <a:r>
              <a:rPr lang="en-IN"/>
              <a:t> pillar, governance with scale</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IN"/>
              <a:t>To scale governance,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br>
              <a:rPr lang="en-IN"/>
            </a:br>
            <a:r>
              <a:rPr lang="en-IN"/>
              <a:t>Let’s see what capabilities we have to help you in data protection. </a:t>
            </a:r>
            <a:r>
              <a:rPr lang="en-US" b="1"/>
              <a:t>&lt;CLICK&gt;</a:t>
            </a:r>
            <a:br>
              <a:rPr lang="en-US"/>
            </a:br>
            <a:br>
              <a:rPr lang="en-US"/>
            </a:br>
            <a:endParaRPr lang="en-US" b="1"/>
          </a:p>
        </p:txBody>
      </p:sp>
      <p:sp>
        <p:nvSpPr>
          <p:cNvPr id="4" name="Header Placeholder 3">
            <a:extLst>
              <a:ext uri="{FF2B5EF4-FFF2-40B4-BE49-F238E27FC236}">
                <a16:creationId xmlns:a16="http://schemas.microsoft.com/office/drawing/2014/main" id="{FC3F0F86-C89F-63AF-B576-68BCDAE106A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249BDB7A-20DB-122F-B04E-1128DE71810D}"/>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8CE2CF-4741-B2A8-9014-608502214F6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5/14/2025 10:11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52532D0-FF07-C02E-6AF3-D943CAAA1C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2859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E147-E3FE-4D95-F7C0-CE13EDD64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A823A-5EE8-D206-DC71-DFDD2581D8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DFC3D-2CBE-E1F1-725E-6FE345FB048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rPr>
              <a:t>Now to support the “</a:t>
            </a:r>
            <a:r>
              <a:rPr lang="en-US" sz="900" b="1">
                <a:effectLst/>
              </a:rPr>
              <a:t>Me Agents</a:t>
            </a:r>
            <a:r>
              <a:rPr lang="en-US" sz="900">
                <a:effectLst/>
              </a:rPr>
              <a:t>” scenarios in personal developer env., you can disable agent publishing/sharing and allow makers to use all agent capabilities so that they can innovate. Capabilities: DLP, sharing limits, env. routing support, welcome message.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rPr>
              <a:t>Now, security is not just admin responsibility, so we shift left and launched a few maker security features. Capabilities: maker security alerts, configure agent security using certificate provider.</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rPr>
              <a:t>We also have capacities to support “Shared Agents”, (B2E sharing), and “Critical Agents” (B2E/B2C sharing) scenarios where makers can deploy agent to a limited shared env. Capabilities: Pipeline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a:effectLst/>
              </a:rPr>
              <a:t>Under Data Protection,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a:effectLst/>
              </a:rPr>
              <a:t>Admins can define policies and rules which can prevent risks like data exfiltration and oversharing. Admin can block custom agents channels and apply sharing limit rules to disable publish.</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a:effectLst/>
              </a:rPr>
              <a:t>Admins can masked sensitive data in a table.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a:effectLst/>
              </a:rPr>
              <a:t>Admins and makers can configure agent authentication, to decide who end user will interact with agent. Manual auth has certificate provider that meets SFI requirements.</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800"/>
              <a:t>Now, These Power Platform admin center capabilities are for admins. However, we believe that security is everyone responsibility and not just admins, so we are shifting left. </a:t>
            </a:r>
            <a:r>
              <a:rPr lang="en-US" sz="900" kern="100">
                <a:effectLst/>
                <a:latin typeface="Aptos" panose="020B0004020202020204" pitchFamily="34" charset="0"/>
                <a:ea typeface="Aptos" panose="020B0004020202020204" pitchFamily="34" charset="0"/>
                <a:cs typeface="Arial" panose="020B0604020202020204" pitchFamily="34" charset="0"/>
              </a:rPr>
              <a:t>Every agent you </a:t>
            </a:r>
            <a:r>
              <a:rPr lang="en-US" sz="900" b="0" kern="100">
                <a:effectLst/>
                <a:latin typeface="Aptos" panose="020B0004020202020204" pitchFamily="34" charset="0"/>
                <a:ea typeface="Aptos" panose="020B0004020202020204" pitchFamily="34" charset="0"/>
                <a:cs typeface="Arial" panose="020B0604020202020204" pitchFamily="34" charset="0"/>
              </a:rPr>
              <a:t>create are secure by default however makers and their admins can modify the default settings for valid scenarios without knowing the risk. Copilot Studio will do automatic security checks and warn makers before publishing a copilot.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IN"/>
              <a:t>Finally, under data protection, Copilot Studio supports Purview sensitive labels. makers and end users can see the highest sensitivity labels for Knowledge with SharePoint.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IN"/>
              <a:t>Under 2</a:t>
            </a:r>
            <a:r>
              <a:rPr lang="en-IN" baseline="30000"/>
              <a:t>nd</a:t>
            </a:r>
            <a:r>
              <a:rPr lang="en-IN"/>
              <a:t> pillar, governance with scale</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IN"/>
              <a:t>To scale governance,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IN"/>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br>
              <a:rPr lang="en-IN"/>
            </a:br>
            <a:r>
              <a:rPr lang="en-IN"/>
              <a:t>Let’s see what capabilities we have to help you in data protection. </a:t>
            </a:r>
            <a:r>
              <a:rPr lang="en-US" b="1"/>
              <a:t>&lt;CLICK&gt;</a:t>
            </a:r>
            <a:br>
              <a:rPr lang="en-US"/>
            </a:br>
            <a:br>
              <a:rPr lang="en-US"/>
            </a:br>
            <a:endParaRPr lang="en-US" b="1"/>
          </a:p>
        </p:txBody>
      </p:sp>
      <p:sp>
        <p:nvSpPr>
          <p:cNvPr id="4" name="Header Placeholder 3">
            <a:extLst>
              <a:ext uri="{FF2B5EF4-FFF2-40B4-BE49-F238E27FC236}">
                <a16:creationId xmlns:a16="http://schemas.microsoft.com/office/drawing/2014/main" id="{5E70C848-41EF-3711-1EB3-D3878BF9E08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41F768B2-7833-E1D8-9B6F-BC1975C901D4}"/>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F9D4040-EF85-996D-8C61-895FF4E3579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5/14/2025 10:12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D18F91D6-BAB3-36B0-F501-DFC9B7D114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32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F1A0-DD3A-BE74-912A-8535B8388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9A1B5-1FF9-C8D5-BBC9-A7CEC6485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AE821-EA1D-DADD-692E-63CA017442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6434E3-6691-CE3F-982D-2AA73CE80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2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4EA6C-0A4E-82FB-FB66-7EC95D9EA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8BF66-1543-2A07-9F15-454DDADF6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EA29B-6D55-888D-96C0-5D41A2213D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C31A0E-B0D3-B7D2-573B-804DDCC533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136D6-C2D4-4CA5-B420-FB40660D8A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975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78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Everyone wants to leverage generative AI – employees want it to keep up with increasing demands at work, employers want to maximize the tech to create an advantage amongst their competition. IT and security departments are stuck in the middle, forced to ask questions about data security, potential risks of AI use, and how to govern AI at scale for their organization.</a:t>
            </a:r>
          </a:p>
        </p:txBody>
      </p:sp>
      <p:sp>
        <p:nvSpPr>
          <p:cNvPr id="4" name="Slide Number Placeholder 3"/>
          <p:cNvSpPr>
            <a:spLocks noGrp="1"/>
          </p:cNvSpPr>
          <p:nvPr>
            <p:ph type="sldNum" sz="quarter" idx="5"/>
          </p:nvPr>
        </p:nvSpPr>
        <p:spPr/>
        <p:txBody>
          <a:bodyPr/>
          <a:lstStyle/>
          <a:p>
            <a:fld id="{397E8BEA-AC43-4538-86FE-5B28A5E4D27F}" type="slidenum">
              <a:rPr lang="en-US"/>
              <a:t>5</a:t>
            </a:fld>
            <a:endParaRPr lang="en-US"/>
          </a:p>
        </p:txBody>
      </p:sp>
    </p:spTree>
    <p:extLst>
      <p:ext uri="{BB962C8B-B14F-4D97-AF65-F5344CB8AC3E}">
        <p14:creationId xmlns:p14="http://schemas.microsoft.com/office/powerpoint/2010/main" val="126104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D494-3877-CB66-651D-246ED16DF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E1A0-9360-2DC8-4693-7590D80FC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A59FD-BA91-925A-80BA-6906BE3C4713}"/>
              </a:ext>
            </a:extLst>
          </p:cNvPr>
          <p:cNvSpPr>
            <a:spLocks noGrp="1"/>
          </p:cNvSpPr>
          <p:nvPr>
            <p:ph type="body" idx="1"/>
          </p:nvPr>
        </p:nvSpPr>
        <p:spPr/>
        <p:txBody>
          <a:bodyPr/>
          <a:lstStyle/>
          <a:p>
            <a:r>
              <a:rPr lang="en-US">
                <a:ea typeface="Calibri"/>
                <a:cs typeface="Calibri"/>
              </a:rPr>
              <a:t>At Microsoft we've heard your concerns and questions about governing and securing AI. Therefore, at Ignite 2024 we announced the Copilot Control System – a set of principles designed to guide how we help organizations like yours secure and govern AI. Eventually, we will turn these principles and existing capabilities into a single, unified platform to help your organization secure and govern AI at scale. </a:t>
            </a:r>
            <a:endParaRPr lang="en-US"/>
          </a:p>
        </p:txBody>
      </p:sp>
      <p:sp>
        <p:nvSpPr>
          <p:cNvPr id="4" name="Slide Number Placeholder 3">
            <a:extLst>
              <a:ext uri="{FF2B5EF4-FFF2-40B4-BE49-F238E27FC236}">
                <a16:creationId xmlns:a16="http://schemas.microsoft.com/office/drawing/2014/main" id="{1FB8C260-18FB-5214-0EFE-34FA26814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07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F48E4-CC52-F935-0895-280FDD411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E17F9-BCD4-635D-7C6E-66599DA5F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6403D-EF20-48DA-2C29-820C1DE126C2}"/>
              </a:ext>
            </a:extLst>
          </p:cNvPr>
          <p:cNvSpPr>
            <a:spLocks noGrp="1"/>
          </p:cNvSpPr>
          <p:nvPr>
            <p:ph type="body" idx="1"/>
          </p:nvPr>
        </p:nvSpPr>
        <p:spPr/>
        <p:txBody>
          <a:bodyPr/>
          <a:lstStyle/>
          <a:p>
            <a:r>
              <a:rPr lang="en-US">
                <a:ea typeface="Calibri"/>
                <a:cs typeface="Calibri"/>
              </a:rPr>
              <a:t>But how do these principles help your organization currently to balance governance and the desire to leverage AI for increased innovation?</a:t>
            </a:r>
            <a:endParaRPr lang="en-US"/>
          </a:p>
        </p:txBody>
      </p:sp>
      <p:sp>
        <p:nvSpPr>
          <p:cNvPr id="4" name="Slide Number Placeholder 3">
            <a:extLst>
              <a:ext uri="{FF2B5EF4-FFF2-40B4-BE49-F238E27FC236}">
                <a16:creationId xmlns:a16="http://schemas.microsoft.com/office/drawing/2014/main" id="{22FED801-F2E6-55C8-6EBC-535C75B46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717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697B-B06F-0A53-0123-EAAD9C80D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4A932-5F93-EB39-6180-6DFC512E7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BAA77-EDFE-11A8-4501-16C6A8F2BD0B}"/>
              </a:ext>
            </a:extLst>
          </p:cNvPr>
          <p:cNvSpPr>
            <a:spLocks noGrp="1"/>
          </p:cNvSpPr>
          <p:nvPr>
            <p:ph type="body" idx="1"/>
          </p:nvPr>
        </p:nvSpPr>
        <p:spPr/>
        <p:txBody>
          <a:bodyPr/>
          <a:lstStyle/>
          <a:p>
            <a:pPr>
              <a:defRPr/>
            </a:pPr>
            <a:r>
              <a:rPr lang="en-US">
                <a:ea typeface="Calibri"/>
                <a:cs typeface="Calibri"/>
              </a:rPr>
              <a:t>We've taken those CCS principles and turned them into a methodology on how to govern and manage agent creation. </a:t>
            </a:r>
          </a:p>
          <a:p>
            <a:pPr>
              <a:defRPr/>
            </a:pPr>
            <a:endParaRPr lang="en-US">
              <a:ea typeface="Calibri"/>
              <a:cs typeface="Calibri"/>
            </a:endParaRPr>
          </a:p>
          <a:p>
            <a:pPr>
              <a:defRPr/>
            </a:pPr>
            <a:r>
              <a:rPr lang="en-US">
                <a:ea typeface="Calibri"/>
                <a:cs typeface="Calibri"/>
              </a:rPr>
              <a:t>Today when building agents organizations have a plethora of tools at Microsoft to help you govern and secure your agents such as the Microsoft 365 Admin Center, Power Platform Admin Center, Microsoft Purview, Microsoft Sentinel, and more. These admin centers and their accompanying capabilities enable IT departments to leverage data protection, agent sharing &amp; usage limits, and reporting + cost management controls no matter which tool you use to build agents. </a:t>
            </a:r>
          </a:p>
          <a:p>
            <a:pPr>
              <a:defRPr/>
            </a:pPr>
            <a:endParaRPr lang="en-US">
              <a:ea typeface="Calibri"/>
              <a:cs typeface="Calibri"/>
            </a:endParaRPr>
          </a:p>
          <a:p>
            <a:pPr>
              <a:defRPr/>
            </a:pPr>
            <a:r>
              <a:rPr lang="en-US">
                <a:ea typeface="Calibri"/>
                <a:cs typeface="Calibri"/>
              </a:rPr>
              <a:t>However, just as important as the tooling used to govern and secure your AI investment, is how you organize people and processes in your organization to leverage agents. Orgnaizations have to distinguish between use cases throguh a mix of training, audits, and automated agent review cycles.</a:t>
            </a:r>
          </a:p>
          <a:p>
            <a:pPr>
              <a:defRPr/>
            </a:pPr>
            <a:endParaRPr lang="en-US">
              <a:ea typeface="Calibri"/>
              <a:cs typeface="Calibri"/>
            </a:endParaRPr>
          </a:p>
          <a:p>
            <a:pPr>
              <a:defRPr/>
            </a:pPr>
            <a:r>
              <a:rPr lang="en-US">
                <a:ea typeface="Calibri"/>
                <a:cs typeface="Calibri"/>
              </a:rPr>
              <a:t>We recommend securing your AI by first analyzing who will have rights to consume and build agents and what agents they will be able to consume and how complex an agent that employee can build.</a:t>
            </a:r>
          </a:p>
          <a:p>
            <a:pPr>
              <a:defRPr/>
            </a:pPr>
            <a:endParaRPr lang="en-US">
              <a:ea typeface="Calibri"/>
              <a:cs typeface="Calibri"/>
            </a:endParaRPr>
          </a:p>
          <a:p>
            <a:pPr>
              <a:defRPr/>
            </a:pPr>
            <a:r>
              <a:rPr lang="en-US">
                <a:ea typeface="Calibri"/>
                <a:cs typeface="Calibri"/>
              </a:rPr>
              <a:t>For example, we define zone 1 as the citizen development zone. This means that anyone in the organization should be able to build a personal agent, meaning it can't be shared with anyone else in the organization, and that agent should only have access to read knowledge and surface content to the end user that they already have rights to access. These agents are typically built in Microsoft 365 Agent Builder or in SharePoint meaning that developer build rights and sharing limits are controlled in either the Microsoft 365 Admin Center or in SharePoint Advanced Management, depending on how the agent was built. </a:t>
            </a:r>
          </a:p>
          <a:p>
            <a:pPr>
              <a:defRPr/>
            </a:pPr>
            <a:endParaRPr lang="en-US">
              <a:ea typeface="Calibri"/>
              <a:cs typeface="Calibri"/>
            </a:endParaRPr>
          </a:p>
          <a:p>
            <a:pPr>
              <a:defRPr/>
            </a:pPr>
            <a:r>
              <a:rPr lang="en-US">
                <a:ea typeface="Calibri"/>
                <a:cs typeface="Calibri"/>
              </a:rPr>
              <a:t>In Zone 2 however, citizen developers can build agents with full CRUD capabilities because they've undergone IT sanctioned training to build more complex and widely shared agents. These agents are shared from the team level up to the departmental level via an IT managed agent store. Meaning the agent has been reviewed and approved by IT at the data connection, actions, security, and sharing levels with full visibility into the audit trails of the agents. These developers also follow ALM practices by first building agents in the development environment, moving to a test environment, and eventually putting the agent in production with IT sign off, ensuring a highly visible and secure development + deployment process.</a:t>
            </a:r>
          </a:p>
          <a:p>
            <a:pPr>
              <a:defRPr/>
            </a:pPr>
            <a:endParaRPr lang="en-US">
              <a:ea typeface="Calibri"/>
              <a:cs typeface="Calibri"/>
            </a:endParaRPr>
          </a:p>
          <a:p>
            <a:pPr>
              <a:defRPr/>
            </a:pPr>
            <a:r>
              <a:rPr lang="en-US">
                <a:ea typeface="Calibri"/>
                <a:cs typeface="Calibri"/>
              </a:rPr>
              <a:t>Lastly, Zone 3 takes Zone 2 a step further by exclusively building and managing enterprise-wide agents. These are the most critical agents in your organization to secure due to how broadly these agents are shared, often times the knowledge/data these agents have access to, and the orchestration models these agents leverage. As such these agents must go through the full scrutiny of organization-standard ALM practices. These agents are often built by professional developers in collaboration with IT as they require custom coding capabilities and the highest quality agent security and deployment possible.</a:t>
            </a:r>
          </a:p>
          <a:p>
            <a:pPr>
              <a:defRPr/>
            </a:pPr>
            <a:endParaRPr lang="en-US">
              <a:ea typeface="Calibri"/>
              <a:cs typeface="Calibri"/>
            </a:endParaRPr>
          </a:p>
        </p:txBody>
      </p:sp>
      <p:sp>
        <p:nvSpPr>
          <p:cNvPr id="4" name="Slide Number Placeholder 3">
            <a:extLst>
              <a:ext uri="{FF2B5EF4-FFF2-40B4-BE49-F238E27FC236}">
                <a16:creationId xmlns:a16="http://schemas.microsoft.com/office/drawing/2014/main" id="{251156AC-B0F6-A2B3-5721-210FB75EC5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686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30406-E48D-E435-3A3E-6EB9D8CA3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1BEC0-14C7-8E34-DB25-E69643B09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27E0F-9434-4D1B-521B-18B194C00A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23E693-F934-67B5-BC1E-55947F403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9883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76.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7.jpeg"/><Relationship Id="rId4" Type="http://schemas.openxmlformats.org/officeDocument/2006/relationships/image" Target="../media/image76.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4.xml"/><Relationship Id="rId4" Type="http://schemas.openxmlformats.org/officeDocument/2006/relationships/image" Target="../media/image82.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4.xml"/><Relationship Id="rId5" Type="http://schemas.openxmlformats.org/officeDocument/2006/relationships/image" Target="../media/image86.jpeg"/><Relationship Id="rId4" Type="http://schemas.openxmlformats.org/officeDocument/2006/relationships/image" Target="../media/image85.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7.jpeg"/><Relationship Id="rId5" Type="http://schemas.openxmlformats.org/officeDocument/2006/relationships/image" Target="../media/image77.jpeg"/><Relationship Id="rId4" Type="http://schemas.openxmlformats.org/officeDocument/2006/relationships/image" Target="../media/image76.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76.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7.jpeg"/><Relationship Id="rId4" Type="http://schemas.openxmlformats.org/officeDocument/2006/relationships/image" Target="../media/image76.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4.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1.png"/><Relationship Id="rId21" Type="http://schemas.openxmlformats.org/officeDocument/2006/relationships/image" Target="../media/image34.png"/><Relationship Id="rId34" Type="http://schemas.openxmlformats.org/officeDocument/2006/relationships/image" Target="../media/image46.png"/><Relationship Id="rId42" Type="http://schemas.openxmlformats.org/officeDocument/2006/relationships/image" Target="../media/image54.png"/><Relationship Id="rId47" Type="http://schemas.openxmlformats.org/officeDocument/2006/relationships/image" Target="../media/image58.png"/><Relationship Id="rId50" Type="http://schemas.openxmlformats.org/officeDocument/2006/relationships/image" Target="../media/image61.png"/><Relationship Id="rId7"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9.tiff"/><Relationship Id="rId29" Type="http://schemas.openxmlformats.org/officeDocument/2006/relationships/image" Target="../media/image42.png"/><Relationship Id="rId11" Type="http://schemas.openxmlformats.org/officeDocument/2006/relationships/image" Target="../media/image24.png"/><Relationship Id="rId24" Type="http://schemas.openxmlformats.org/officeDocument/2006/relationships/image" Target="../media/image37.jpeg"/><Relationship Id="rId32" Type="http://schemas.microsoft.com/office/2007/relationships/hdphoto" Target="../media/hdphoto1.wdp"/><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6.png"/><Relationship Id="rId5" Type="http://schemas.openxmlformats.org/officeDocument/2006/relationships/image" Target="../media/image18.jpe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8.png"/><Relationship Id="rId49" Type="http://schemas.openxmlformats.org/officeDocument/2006/relationships/image" Target="../media/image60.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4" Type="http://schemas.microsoft.com/office/2007/relationships/hdphoto" Target="../media/hdphoto2.wdp"/><Relationship Id="rId52" Type="http://schemas.openxmlformats.org/officeDocument/2006/relationships/image" Target="../media/image6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59.png"/><Relationship Id="rId8" Type="http://schemas.openxmlformats.org/officeDocument/2006/relationships/image" Target="../media/image21.png"/><Relationship Id="rId51" Type="http://schemas.openxmlformats.org/officeDocument/2006/relationships/image" Target="../media/image62.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jpeg"/><Relationship Id="rId25" Type="http://schemas.openxmlformats.org/officeDocument/2006/relationships/image" Target="../media/image38.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7.png"/><Relationship Id="rId20" Type="http://schemas.openxmlformats.org/officeDocument/2006/relationships/image" Target="../media/image33.png"/><Relationship Id="rId41" Type="http://schemas.openxmlformats.org/officeDocument/2006/relationships/image" Target="../media/image53.png"/><Relationship Id="rId1" Type="http://schemas.openxmlformats.org/officeDocument/2006/relationships/slideMaster" Target="../slideMasters/slideMaster3.xml"/><Relationship Id="rId6"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66323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78607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30164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08027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76499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485746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316921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310692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22058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051498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53029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97879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_Gradient_Purple">
    <p:bg>
      <p:bgPr>
        <a:gradFill>
          <a:gsLst>
            <a:gs pos="0">
              <a:srgbClr val="C03BC4"/>
            </a:gs>
            <a:gs pos="81000">
              <a:srgbClr val="0078D4"/>
            </a:gs>
          </a:gsLst>
          <a:lin ang="135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bg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Microsoft confidential</a:t>
            </a: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5835"/>
          <a:stretch/>
        </p:blipFill>
        <p:spPr bwMode="black">
          <a:xfrm>
            <a:off x="584200" y="585788"/>
            <a:ext cx="330200" cy="292608"/>
          </a:xfrm>
          <a:prstGeom prst="rect">
            <a:avLst/>
          </a:prstGeom>
        </p:spPr>
      </p:pic>
      <p:pic>
        <p:nvPicPr>
          <p:cNvPr id="6" name="MS logo gray - EMF">
            <a:extLst>
              <a:ext uri="{FF2B5EF4-FFF2-40B4-BE49-F238E27FC236}">
                <a16:creationId xmlns:a16="http://schemas.microsoft.com/office/drawing/2014/main" id="{3C2D310F-67E2-4926-1F5C-2FAFE134DBB8}"/>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4323"/>
          <a:stretch/>
        </p:blipFill>
        <p:spPr bwMode="black">
          <a:xfrm>
            <a:off x="914400" y="585788"/>
            <a:ext cx="1034082" cy="292608"/>
          </a:xfrm>
          <a:prstGeom prst="rect">
            <a:avLst/>
          </a:prstGeom>
        </p:spPr>
      </p:pic>
    </p:spTree>
    <p:extLst>
      <p:ext uri="{BB962C8B-B14F-4D97-AF65-F5344CB8AC3E}">
        <p14:creationId xmlns:p14="http://schemas.microsoft.com/office/powerpoint/2010/main" val="4070302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2323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33000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34310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02455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34938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25241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54636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62071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8291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95515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289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418795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747461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408123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333440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585113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0A553-BFB8-57D4-AE28-9398552BB451}"/>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3421606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8483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3ECED-2129-6B62-31D3-80AD61D9A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0943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07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44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1569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0411022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1704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698553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9191999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310262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83941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315577733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ustomer story - solu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F0480DC-D43B-D9D9-2E0C-F9D36434565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19BC4FD8-13E6-E36B-0AF0-83D53FC2ADF6}"/>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0A2D0EB7-84B4-000E-5F45-03A3545FBD21}"/>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B9C755D-AD1A-9CBB-683E-5E945889C890}"/>
              </a:ext>
            </a:extLst>
          </p:cNvPr>
          <p:cNvSpPr/>
          <p:nvPr userDrawn="1"/>
        </p:nvSpPr>
        <p:spPr bwMode="auto">
          <a:xfrm>
            <a:off x="584199" y="4930932"/>
            <a:ext cx="1973431" cy="1188720"/>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372B03D8-1E29-7C15-DF23-EC1F15B85ADF}"/>
              </a:ext>
            </a:extLst>
          </p:cNvPr>
          <p:cNvSpPr/>
          <p:nvPr userDrawn="1"/>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TextBox 7">
            <a:extLst>
              <a:ext uri="{FF2B5EF4-FFF2-40B4-BE49-F238E27FC236}">
                <a16:creationId xmlns:a16="http://schemas.microsoft.com/office/drawing/2014/main" id="{3A0AEB11-7DC2-7852-7AAE-822F0F4F5625}"/>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CAA820C7-3C5F-5462-BFC3-BD6C0EE85ECA}"/>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22E7B7-A300-3398-92C8-685CE51BE7C0}"/>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AA4982DC-B8EB-F4C4-1ED0-AC71D8482F9A}"/>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22790B87-BCA6-D600-1CE2-0E27B159047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4B2D9CA3-DFE3-7309-3E64-5D79D7CEE8B7}"/>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Single Corner Rounded 13">
            <a:extLst>
              <a:ext uri="{FF2B5EF4-FFF2-40B4-BE49-F238E27FC236}">
                <a16:creationId xmlns:a16="http://schemas.microsoft.com/office/drawing/2014/main" id="{5F52895E-A328-6C30-5C06-121960138065}"/>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15" name="Freeform: Shape 14">
            <a:extLst>
              <a:ext uri="{FF2B5EF4-FFF2-40B4-BE49-F238E27FC236}">
                <a16:creationId xmlns:a16="http://schemas.microsoft.com/office/drawing/2014/main" id="{AAFAAED7-CC9A-7734-949F-7C0699C7989F}"/>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16" name="Title 1">
            <a:extLst>
              <a:ext uri="{FF2B5EF4-FFF2-40B4-BE49-F238E27FC236}">
                <a16:creationId xmlns:a16="http://schemas.microsoft.com/office/drawing/2014/main" id="{9ACA0609-D155-40F1-2F6B-61B85A5FA457}"/>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EA67E6B9-ED1E-9B21-B421-7D7804FD221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18" name="Text Placeholder 42">
            <a:extLst>
              <a:ext uri="{FF2B5EF4-FFF2-40B4-BE49-F238E27FC236}">
                <a16:creationId xmlns:a16="http://schemas.microsoft.com/office/drawing/2014/main" id="{517347C2-C6D0-A7A7-C129-F3FA7757E6FD}"/>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19" name="Text Placeholder 42">
            <a:extLst>
              <a:ext uri="{FF2B5EF4-FFF2-40B4-BE49-F238E27FC236}">
                <a16:creationId xmlns:a16="http://schemas.microsoft.com/office/drawing/2014/main" id="{FA9F2B3C-8D16-9EEF-89C6-3B00BE12821B}"/>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0" name="Text Placeholder 42">
            <a:extLst>
              <a:ext uri="{FF2B5EF4-FFF2-40B4-BE49-F238E27FC236}">
                <a16:creationId xmlns:a16="http://schemas.microsoft.com/office/drawing/2014/main" id="{3098E8C2-9BB1-26AC-2564-C18F5FEFB7A6}"/>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21" name="Text Placeholder 42">
            <a:extLst>
              <a:ext uri="{FF2B5EF4-FFF2-40B4-BE49-F238E27FC236}">
                <a16:creationId xmlns:a16="http://schemas.microsoft.com/office/drawing/2014/main" id="{742416D9-83C6-58D4-B566-3D244E84499D}"/>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2" name="Text Placeholder 42">
            <a:extLst>
              <a:ext uri="{FF2B5EF4-FFF2-40B4-BE49-F238E27FC236}">
                <a16:creationId xmlns:a16="http://schemas.microsoft.com/office/drawing/2014/main" id="{70B6D3BA-5C89-64BF-0757-7FECCF07E6F5}"/>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23" name="Text Placeholder 42">
            <a:extLst>
              <a:ext uri="{FF2B5EF4-FFF2-40B4-BE49-F238E27FC236}">
                <a16:creationId xmlns:a16="http://schemas.microsoft.com/office/drawing/2014/main" id="{29545424-0147-6335-C6F1-506B67A30519}"/>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DD3E1587-6802-84F9-7084-5C86440A34A1}"/>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CA3BDA25-320D-A6B1-9CE4-99CA3730596D}"/>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C278F43F-8A42-019C-441D-4C23A632795B}"/>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09EC962C-AD71-501F-76E0-CB60A7AE11C2}"/>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8ADDC726-4200-E8E7-68F2-543A31AA6C18}"/>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1C93AB-532C-20E4-3436-01C072319E3A}"/>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7C1AD78-3650-8535-12E9-70FE3F0DC1BB}"/>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C865DA46-0E05-6520-33B2-0352CBD48635}"/>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F56CAE-AC56-0171-8943-02E4354E3388}"/>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89CCC58-1485-6002-4C19-A251C37F512D}"/>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8E8E9E01-1C51-882B-9946-59A8D8C398B8}"/>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2361541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73197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CA5A-02E6-9D2C-625C-88F7F85205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F0578-E6D8-883F-81D7-FB0BA3410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120E90-A697-578F-2F0A-784B410119E6}"/>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5" name="Footer Placeholder 4">
            <a:extLst>
              <a:ext uri="{FF2B5EF4-FFF2-40B4-BE49-F238E27FC236}">
                <a16:creationId xmlns:a16="http://schemas.microsoft.com/office/drawing/2014/main" id="{2ADA117D-1F1D-F013-0EEE-6CD6A00D5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294C7-E161-17BC-7BFA-993DE40B9F85}"/>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169859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88D4-20A0-EE6D-BC61-F7958C179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F35DB-ED87-A5FA-04AB-CE3AF1C2D5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6AEB0-B922-0DD8-6C7B-1D2C2FAF719D}"/>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5" name="Footer Placeholder 4">
            <a:extLst>
              <a:ext uri="{FF2B5EF4-FFF2-40B4-BE49-F238E27FC236}">
                <a16:creationId xmlns:a16="http://schemas.microsoft.com/office/drawing/2014/main" id="{67C5E357-95CE-6F6C-B75A-01754D8A5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C4E87-1770-081C-54C9-69F6E00B0C87}"/>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2479523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7384-1D57-B49F-38CF-71F8FB398F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D532E-A79F-F3D3-9775-A81A1AC1D2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7C722F-2A4C-4972-F35A-01DC666C9967}"/>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5" name="Footer Placeholder 4">
            <a:extLst>
              <a:ext uri="{FF2B5EF4-FFF2-40B4-BE49-F238E27FC236}">
                <a16:creationId xmlns:a16="http://schemas.microsoft.com/office/drawing/2014/main" id="{8463AB42-9B01-3CD1-9AE6-9167E2B23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353A8-98B3-078A-9E90-FD4AD5BF35FC}"/>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3261060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E2BA-8968-E124-6EFC-0E4DC7EF7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999B6-9445-429B-D71D-F00C582A97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BC868B-A258-A667-C175-3873CC1A5F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8C360-C6C0-9C77-1BA5-05BD2A89DABD}"/>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6" name="Footer Placeholder 5">
            <a:extLst>
              <a:ext uri="{FF2B5EF4-FFF2-40B4-BE49-F238E27FC236}">
                <a16:creationId xmlns:a16="http://schemas.microsoft.com/office/drawing/2014/main" id="{4360C956-A9CB-4A04-61B3-21A5008C0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B9C85-FC2B-C83B-97B3-D32C24E57FA6}"/>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4268835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0AC8-8C79-AB35-0246-5696D77DB6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FE2D35-D73F-261F-602C-39DF2F08D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75D91-7AC1-4B8B-C09A-7FED5252CE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1B7976-E717-C0BA-ECF2-B07E62BA7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DEE538-76F1-6313-8FAD-377AAB3A21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01E0A-7FF2-88C8-9BEF-D8F900451B6B}"/>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8" name="Footer Placeholder 7">
            <a:extLst>
              <a:ext uri="{FF2B5EF4-FFF2-40B4-BE49-F238E27FC236}">
                <a16:creationId xmlns:a16="http://schemas.microsoft.com/office/drawing/2014/main" id="{24167587-3124-B30C-A750-56CB65D28C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1E9A9F-768B-B900-5DBD-9BBCFC8C8BCF}"/>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416926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727895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1707-9C68-4F5C-704C-FA8F64F27A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C3412-CD21-E3D5-150D-70CA4D389C95}"/>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4" name="Footer Placeholder 3">
            <a:extLst>
              <a:ext uri="{FF2B5EF4-FFF2-40B4-BE49-F238E27FC236}">
                <a16:creationId xmlns:a16="http://schemas.microsoft.com/office/drawing/2014/main" id="{2272DE1A-E08E-DB24-3E7A-EA5233DCE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F98612-42FB-7CD3-614C-562B8BA012CE}"/>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464873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62C1E-CA07-C4FE-B964-930790CE0BB9}"/>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3" name="Footer Placeholder 2">
            <a:extLst>
              <a:ext uri="{FF2B5EF4-FFF2-40B4-BE49-F238E27FC236}">
                <a16:creationId xmlns:a16="http://schemas.microsoft.com/office/drawing/2014/main" id="{5C05E0E9-7B3B-937B-AEF0-E43E61238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7614D-741A-8924-4A5D-25278D5AC038}"/>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373137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4621-717B-1D31-0A5A-789E579C6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5FFD9A-416F-DE6B-D294-B4804F3028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A6D866-DC74-2CA5-8542-5F1E6FCC1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DF94A-B6AC-B65E-DEC7-33C66257E703}"/>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6" name="Footer Placeholder 5">
            <a:extLst>
              <a:ext uri="{FF2B5EF4-FFF2-40B4-BE49-F238E27FC236}">
                <a16:creationId xmlns:a16="http://schemas.microsoft.com/office/drawing/2014/main" id="{D63B5800-E066-8D2D-AD26-67B1A354D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ACB8E-E109-4544-BAD5-339B1AC6E192}"/>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2688105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36BD-FDD8-B120-4235-3FFD54538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4A29B-6241-CDE7-5ABC-9ABA3C8DA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8E8F6E-25D8-16E1-A56B-E69D8BAD8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96280E-5884-E774-5D14-2C9579BC3D51}"/>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6" name="Footer Placeholder 5">
            <a:extLst>
              <a:ext uri="{FF2B5EF4-FFF2-40B4-BE49-F238E27FC236}">
                <a16:creationId xmlns:a16="http://schemas.microsoft.com/office/drawing/2014/main" id="{CFBB0925-EB55-12F7-1A0B-34BE637F0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1E640-9F52-0A52-644B-90DBB4845818}"/>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1715055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DA7A-C700-BD69-EFBD-1A480C12B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0749E9-ED4D-8D32-ADB0-5CF880EC42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9DFD6-B09E-F94D-97DB-A771395E3FBE}"/>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5" name="Footer Placeholder 4">
            <a:extLst>
              <a:ext uri="{FF2B5EF4-FFF2-40B4-BE49-F238E27FC236}">
                <a16:creationId xmlns:a16="http://schemas.microsoft.com/office/drawing/2014/main" id="{6EFD9431-F4C7-EB8E-3825-DF4D48EFE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83A62-3CB2-B525-C381-14CDAF6E44BC}"/>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4028008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E2090-1E19-F601-CFDE-238947BFE7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9F565F-29D3-59AC-0512-25A00326D0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0B947-7225-3BD3-370D-A0CED2A91F8F}"/>
              </a:ext>
            </a:extLst>
          </p:cNvPr>
          <p:cNvSpPr>
            <a:spLocks noGrp="1"/>
          </p:cNvSpPr>
          <p:nvPr>
            <p:ph type="dt" sz="half" idx="10"/>
          </p:nvPr>
        </p:nvSpPr>
        <p:spPr/>
        <p:txBody>
          <a:bodyPr/>
          <a:lstStyle/>
          <a:p>
            <a:fld id="{9B5E1A29-D0AB-4CCD-926D-D055198CC36F}" type="datetimeFigureOut">
              <a:rPr lang="en-US" smtClean="0"/>
              <a:t>5/14/2025</a:t>
            </a:fld>
            <a:endParaRPr lang="en-US"/>
          </a:p>
        </p:txBody>
      </p:sp>
      <p:sp>
        <p:nvSpPr>
          <p:cNvPr id="5" name="Footer Placeholder 4">
            <a:extLst>
              <a:ext uri="{FF2B5EF4-FFF2-40B4-BE49-F238E27FC236}">
                <a16:creationId xmlns:a16="http://schemas.microsoft.com/office/drawing/2014/main" id="{D6EFF1E3-A32B-09CA-BDFE-CFA81B8DE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734A1-AF5F-DF73-AF73-DF0C1578AB76}"/>
              </a:ext>
            </a:extLst>
          </p:cNvPr>
          <p:cNvSpPr>
            <a:spLocks noGrp="1"/>
          </p:cNvSpPr>
          <p:nvPr>
            <p:ph type="sldNum" sz="quarter" idx="12"/>
          </p:nvPr>
        </p:nvSpPr>
        <p:spPr/>
        <p:txBody>
          <a:bodyPr/>
          <a:lstStyle/>
          <a:p>
            <a:fld id="{B18F3922-A27D-4586-8BD4-ADA84A0235AC}" type="slidenum">
              <a:rPr lang="en-US" smtClean="0"/>
              <a:t>‹#›</a:t>
            </a:fld>
            <a:endParaRPr lang="en-US"/>
          </a:p>
        </p:txBody>
      </p:sp>
    </p:spTree>
    <p:extLst>
      <p:ext uri="{BB962C8B-B14F-4D97-AF65-F5344CB8AC3E}">
        <p14:creationId xmlns:p14="http://schemas.microsoft.com/office/powerpoint/2010/main" val="139298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40343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Gradient_Purple">
    <p:bg>
      <p:bgPr>
        <a:gradFill>
          <a:gsLst>
            <a:gs pos="0">
              <a:srgbClr val="C03BC4"/>
            </a:gs>
            <a:gs pos="81000">
              <a:srgbClr val="0078D4"/>
            </a:gs>
          </a:gsLst>
          <a:lin ang="135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bg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Microsoft confidential</a:t>
            </a: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5835"/>
          <a:stretch/>
        </p:blipFill>
        <p:spPr bwMode="black">
          <a:xfrm>
            <a:off x="584200" y="585788"/>
            <a:ext cx="330200" cy="292608"/>
          </a:xfrm>
          <a:prstGeom prst="rect">
            <a:avLst/>
          </a:prstGeom>
        </p:spPr>
      </p:pic>
      <p:pic>
        <p:nvPicPr>
          <p:cNvPr id="6" name="MS logo gray - EMF">
            <a:extLst>
              <a:ext uri="{FF2B5EF4-FFF2-40B4-BE49-F238E27FC236}">
                <a16:creationId xmlns:a16="http://schemas.microsoft.com/office/drawing/2014/main" id="{3C2D310F-67E2-4926-1F5C-2FAFE134DBB8}"/>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4323"/>
          <a:stretch/>
        </p:blipFill>
        <p:spPr bwMode="black">
          <a:xfrm>
            <a:off x="914400" y="585788"/>
            <a:ext cx="1034082" cy="292608"/>
          </a:xfrm>
          <a:prstGeom prst="rect">
            <a:avLst/>
          </a:prstGeom>
        </p:spPr>
      </p:pic>
    </p:spTree>
    <p:extLst>
      <p:ext uri="{BB962C8B-B14F-4D97-AF65-F5344CB8AC3E}">
        <p14:creationId xmlns:p14="http://schemas.microsoft.com/office/powerpoint/2010/main" val="2979974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333101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231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99722"/>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fld id="{DC48A51A-34A3-4597-969C-A01C1BAEFC32}" type="slidenum">
              <a:rPr lang="en-US" smtClean="0"/>
              <a:t>‹#›</a:t>
            </a:fld>
            <a:endParaRPr lang="en-US"/>
          </a:p>
        </p:txBody>
      </p:sp>
    </p:spTree>
    <p:extLst>
      <p:ext uri="{BB962C8B-B14F-4D97-AF65-F5344CB8AC3E}">
        <p14:creationId xmlns:p14="http://schemas.microsoft.com/office/powerpoint/2010/main" val="69420918"/>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FCA-0F6F-7283-C5DC-3D847489FC80}"/>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Tree>
    <p:extLst>
      <p:ext uri="{BB962C8B-B14F-4D97-AF65-F5344CB8AC3E}">
        <p14:creationId xmlns:p14="http://schemas.microsoft.com/office/powerpoint/2010/main" val="2179407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026400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40780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wer App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06559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wer App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85646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1594678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r:embed="rId4">
            <a:grayscl/>
            <a:alphaModFix amt="4000"/>
            <a:extLst>
              <a:ext uri="{96DAC541-7B7A-43D3-8B79-37D633B846F1}">
                <asvg:svgBlip xmlns:asvg="http://schemas.microsoft.com/office/drawing/2016/SVG/main" r:embed="rId5"/>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a:solidFill>
            <a:schemeClr val="bg2">
              <a:lumMod val="20000"/>
              <a:lumOff val="80000"/>
            </a:schemeClr>
          </a:solidFill>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3607399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chemeClr val="bg1"/>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solidFill>
            <a:schemeClr val="bg2"/>
          </a:solidFill>
          <a:ln w="127000" cap="rnd">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95561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lumMod val="60000"/>
                  <a:lumOff val="40000"/>
                </a:schemeClr>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bg2">
              <a:lumMod val="20000"/>
              <a:lumOff val="80000"/>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11618" y="0"/>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bg2">
              <a:lumMod val="5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627222"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4143174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06ECE1D-8677-BBB5-4B8C-8B79C77928E7}"/>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3" name="Freeform: Shape 2">
            <a:extLst>
              <a:ext uri="{FF2B5EF4-FFF2-40B4-BE49-F238E27FC236}">
                <a16:creationId xmlns:a16="http://schemas.microsoft.com/office/drawing/2014/main" id="{B1BB3C6A-CD88-BA7F-FDD5-766DB2850DCF}"/>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Freeform: Shape 3">
            <a:extLst>
              <a:ext uri="{FF2B5EF4-FFF2-40B4-BE49-F238E27FC236}">
                <a16:creationId xmlns:a16="http://schemas.microsoft.com/office/drawing/2014/main" id="{DF69AE36-ABC0-A0B5-13F2-73AFBA4E6484}"/>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7" name="Group 6">
            <a:extLst>
              <a:ext uri="{FF2B5EF4-FFF2-40B4-BE49-F238E27FC236}">
                <a16:creationId xmlns:a16="http://schemas.microsoft.com/office/drawing/2014/main" id="{CD0F9DFA-B0C9-1937-80E5-EA456BAF951E}"/>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18E258A2-A83D-6978-F256-633D89BA78CE}"/>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8A533A25-F914-A9A5-D84A-ABC9EEC08341}"/>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ECA051C-090C-899C-CBE2-FAE5D15C197C}"/>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8EE1125-D59B-5748-163B-4E0B86A09A5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7F66EB3-F27A-3DA9-9DAD-88A6C0178165}"/>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D2F46483-8FB7-2F57-3F95-FF57C18153ED}"/>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2B7E7AA8-1F3D-2007-E572-37DAA0AE6FCC}"/>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80F600B-49DE-1101-D909-296849FE7D45}"/>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9E6E00F-F05F-6D76-DA36-61817B43FCB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BBB7E2B-5BA6-CD57-275B-046906683F48}"/>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91F8438C-7CCE-EA71-2D22-E0363782C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9" name="Title 1"/>
          <p:cNvSpPr>
            <a:spLocks noGrp="1"/>
          </p:cNvSpPr>
          <p:nvPr>
            <p:ph type="title" hasCustomPrompt="1"/>
          </p:nvPr>
        </p:nvSpPr>
        <p:spPr>
          <a:xfrm>
            <a:off x="604894" y="2896041"/>
            <a:ext cx="8374006" cy="1661993"/>
          </a:xfrm>
          <a:noFill/>
        </p:spPr>
        <p:txBody>
          <a:bodyPr wrap="square" lIns="0" tIns="0" rIns="0" bIns="0" anchor="ctr" anchorCtr="0">
            <a:spAutoFit/>
          </a:bodyPr>
          <a:lstStyle>
            <a:lvl1pPr marL="0" algn="l" defTabSz="932742" rtl="0" eaLnBrk="1" latinLnBrk="0" hangingPunct="1">
              <a:lnSpc>
                <a:spcPct val="100000"/>
              </a:lnSpc>
              <a:spcBef>
                <a:spcPct val="0"/>
              </a:spcBef>
              <a:buNone/>
              <a:defRPr lang="en-US" sz="5400" b="0" kern="1200" cap="none" spc="-50" baseline="0" dirty="0">
                <a:ln w="3175">
                  <a:noFill/>
                </a:ln>
                <a:solidFill>
                  <a:srgbClr val="0B556A"/>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Tree>
    <p:extLst>
      <p:ext uri="{BB962C8B-B14F-4D97-AF65-F5344CB8AC3E}">
        <p14:creationId xmlns:p14="http://schemas.microsoft.com/office/powerpoint/2010/main" val="3841531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bg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bg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bg2">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2">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bg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bg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bg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bg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bg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bg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18990257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bg2">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bg2">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bg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bg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bg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bg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403482540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bg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20005376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vl1pPr>
          </a:lstStyle>
          <a:p>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4" name="Rectangle 3">
            <a:extLst>
              <a:ext uri="{FF2B5EF4-FFF2-40B4-BE49-F238E27FC236}">
                <a16:creationId xmlns:a16="http://schemas.microsoft.com/office/drawing/2014/main" id="{E50384ED-1A67-2EFF-8B35-00B54A5FBD24}"/>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569765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9" name="Text Placeholder 8">
            <a:extLst>
              <a:ext uri="{FF2B5EF4-FFF2-40B4-BE49-F238E27FC236}">
                <a16:creationId xmlns:a16="http://schemas.microsoft.com/office/drawing/2014/main" id="{3901E923-3221-A6AC-2035-31F63A3575E7}"/>
              </a:ext>
            </a:extLst>
          </p:cNvPr>
          <p:cNvSpPr>
            <a:spLocks noGrp="1"/>
          </p:cNvSpPr>
          <p:nvPr>
            <p:ph type="body" sz="quarter" idx="11" hasCustomPrompt="1"/>
          </p:nvPr>
        </p:nvSpPr>
        <p:spPr>
          <a:xfrm>
            <a:off x="588264" y="6423918"/>
            <a:ext cx="8689086" cy="276999"/>
          </a:xfrm>
        </p:spPr>
        <p:txBody>
          <a:bodyPr wrap="square" anchor="ctr">
            <a:spAutoFit/>
          </a:bodyPr>
          <a:lstStyle>
            <a:lvl1pPr marL="0" indent="0">
              <a:buNone/>
              <a:defRPr sz="1800"/>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a:t>
            </a:r>
          </a:p>
        </p:txBody>
      </p:sp>
      <p:sp>
        <p:nvSpPr>
          <p:cNvPr id="22" name="Text Placeholder 21">
            <a:extLst>
              <a:ext uri="{FF2B5EF4-FFF2-40B4-BE49-F238E27FC236}">
                <a16:creationId xmlns:a16="http://schemas.microsoft.com/office/drawing/2014/main" id="{60E9E77E-79B3-A576-631E-D8ABBC211A8F}"/>
              </a:ext>
            </a:extLst>
          </p:cNvPr>
          <p:cNvSpPr>
            <a:spLocks noGrp="1"/>
          </p:cNvSpPr>
          <p:nvPr>
            <p:ph type="body" sz="quarter" idx="12" hasCustomPrompt="1"/>
          </p:nvPr>
        </p:nvSpPr>
        <p:spPr>
          <a:xfrm>
            <a:off x="9448800" y="6408529"/>
            <a:ext cx="2160588" cy="307777"/>
          </a:xfrm>
        </p:spPr>
        <p:txBody>
          <a:bodyPr anchor="ctr"/>
          <a:lstStyle>
            <a:lvl1pPr marL="0" indent="0" algn="r">
              <a:buNone/>
              <a:defRPr sz="2000"/>
            </a:lvl1pPr>
            <a:lvl2pPr marL="228600" indent="0" algn="r">
              <a:buNone/>
              <a:defRPr/>
            </a:lvl2pPr>
            <a:lvl3pPr marL="457200" indent="0" algn="r">
              <a:buNone/>
              <a:defRPr/>
            </a:lvl3pPr>
            <a:lvl4pPr marL="661988" indent="0" algn="r">
              <a:buNone/>
              <a:defRPr/>
            </a:lvl4pPr>
            <a:lvl5pPr marL="855663" indent="0" algn="r">
              <a:buNone/>
              <a:defRPr/>
            </a:lvl5pPr>
          </a:lstStyle>
          <a:p>
            <a:pPr lvl="0"/>
            <a:r>
              <a:rPr lang="en-GB"/>
              <a:t>LOREM IPSUM</a:t>
            </a:r>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Tree>
    <p:extLst>
      <p:ext uri="{BB962C8B-B14F-4D97-AF65-F5344CB8AC3E}">
        <p14:creationId xmlns:p14="http://schemas.microsoft.com/office/powerpoint/2010/main" val="282216352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er Story Layout 2 Green">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83B8706-31A3-4E82-34D4-CEFE90BA789A}"/>
              </a:ext>
            </a:extLst>
          </p:cNvPr>
          <p:cNvSpPr/>
          <p:nvPr userDrawn="1"/>
        </p:nvSpPr>
        <p:spPr bwMode="auto">
          <a:xfrm>
            <a:off x="1916597" y="6577012"/>
            <a:ext cx="3093553" cy="280987"/>
          </a:xfrm>
          <a:prstGeom prst="rect">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61" name="Freeform: Shape 60">
            <a:extLst>
              <a:ext uri="{FF2B5EF4-FFF2-40B4-BE49-F238E27FC236}">
                <a16:creationId xmlns:a16="http://schemas.microsoft.com/office/drawing/2014/main" id="{0237E59D-490D-797E-922A-571326690C1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1FEDC275-2207-E6FD-F6F4-A1651D76CE63}"/>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C072B63B-C396-DF4A-3BD9-6A1CF32C5077}"/>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E0AB7260-36C3-61B7-B873-87BAAEF52A18}"/>
              </a:ext>
            </a:extLst>
          </p:cNvPr>
          <p:cNvSpPr/>
          <p:nvPr/>
        </p:nvSpPr>
        <p:spPr bwMode="auto">
          <a:xfrm>
            <a:off x="584199"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 name="Rectangle: Rounded Corners 12">
            <a:extLst>
              <a:ext uri="{FF2B5EF4-FFF2-40B4-BE49-F238E27FC236}">
                <a16:creationId xmlns:a16="http://schemas.microsoft.com/office/drawing/2014/main" id="{0AF9ADF6-A907-854D-CF45-20205B1D529E}"/>
              </a:ext>
            </a:extLst>
          </p:cNvPr>
          <p:cNvSpPr/>
          <p:nvPr/>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TextBox 18">
            <a:extLst>
              <a:ext uri="{FF2B5EF4-FFF2-40B4-BE49-F238E27FC236}">
                <a16:creationId xmlns:a16="http://schemas.microsoft.com/office/drawing/2014/main" id="{6564828F-B49F-B5A1-6859-C31574C91A3C}"/>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225B62"/>
                </a:solidFill>
                <a:effectLst/>
                <a:uLnTx/>
                <a:uFillTx/>
                <a:latin typeface="Segoe UI Semibold"/>
                <a:ea typeface="+mn-ea"/>
                <a:cs typeface="Segoe UI Semibold"/>
              </a:rPr>
              <a:t>Challenge </a:t>
            </a:r>
            <a:endParaRPr kumimoji="0" lang="en-US" sz="2000" b="0" i="0" u="none" strike="noStrike" kern="1200" cap="none" spc="0" normalizeH="0" baseline="0" noProof="0">
              <a:ln>
                <a:noFill/>
              </a:ln>
              <a:solidFill>
                <a:srgbClr val="225B62"/>
              </a:solidFill>
              <a:effectLst/>
              <a:uLnTx/>
              <a:uFillTx/>
              <a:latin typeface="Segoe UI Semibold"/>
              <a:ea typeface="+mn-ea"/>
              <a:cs typeface="+mn-cs"/>
            </a:endParaRPr>
          </a:p>
        </p:txBody>
      </p:sp>
      <p:cxnSp>
        <p:nvCxnSpPr>
          <p:cNvPr id="20" name="Straight Connector 19">
            <a:extLst>
              <a:ext uri="{FF2B5EF4-FFF2-40B4-BE49-F238E27FC236}">
                <a16:creationId xmlns:a16="http://schemas.microsoft.com/office/drawing/2014/main" id="{B81C7379-20B0-F6A9-FEBD-AA6A4E096143}"/>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905C3C-7700-B16B-A162-6A735BE0538A}"/>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rgbClr val="225B62"/>
                </a:solidFill>
                <a:latin typeface="Segoe UI Semibold"/>
                <a:cs typeface="Segoe UI Semibold"/>
              </a:rPr>
              <a:t>Solution</a:t>
            </a:r>
          </a:p>
        </p:txBody>
      </p:sp>
      <p:cxnSp>
        <p:nvCxnSpPr>
          <p:cNvPr id="24" name="Straight Connector 23">
            <a:extLst>
              <a:ext uri="{FF2B5EF4-FFF2-40B4-BE49-F238E27FC236}">
                <a16:creationId xmlns:a16="http://schemas.microsoft.com/office/drawing/2014/main" id="{DC05F6A2-4FAC-1EA2-F4B6-59B07EE7DD56}"/>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Freeform: Shape 58">
            <a:extLst>
              <a:ext uri="{FF2B5EF4-FFF2-40B4-BE49-F238E27FC236}">
                <a16:creationId xmlns:a16="http://schemas.microsoft.com/office/drawing/2014/main" id="{9A34412B-C8B1-4774-DAFB-0B4A2F18CA8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58">
            <a:extLst>
              <a:ext uri="{FF2B5EF4-FFF2-40B4-BE49-F238E27FC236}">
                <a16:creationId xmlns:a16="http://schemas.microsoft.com/office/drawing/2014/main" id="{2EEBEEE6-DF5D-D831-017C-B91B8878045E}"/>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Rectangle: Single Corner Rounded 26">
            <a:extLst>
              <a:ext uri="{FF2B5EF4-FFF2-40B4-BE49-F238E27FC236}">
                <a16:creationId xmlns:a16="http://schemas.microsoft.com/office/drawing/2014/main" id="{91248AF9-9521-E367-4900-163DCC1076F7}"/>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30" name="Freeform: Shape 29">
            <a:extLst>
              <a:ext uri="{FF2B5EF4-FFF2-40B4-BE49-F238E27FC236}">
                <a16:creationId xmlns:a16="http://schemas.microsoft.com/office/drawing/2014/main" id="{4A5E792C-9158-4FEB-A6AE-9398CFBD1BE4}"/>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43" name="Text Placeholder 42">
            <a:extLst>
              <a:ext uri="{FF2B5EF4-FFF2-40B4-BE49-F238E27FC236}">
                <a16:creationId xmlns:a16="http://schemas.microsoft.com/office/drawing/2014/main" id="{E19DFBAC-8894-430B-C66E-65F124E386B9}"/>
              </a:ext>
            </a:extLst>
          </p:cNvPr>
          <p:cNvSpPr>
            <a:spLocks noGrp="1"/>
          </p:cNvSpPr>
          <p:nvPr>
            <p:ph type="body" sz="quarter" idx="17"/>
          </p:nvPr>
        </p:nvSpPr>
        <p:spPr>
          <a:xfrm>
            <a:off x="588263" y="1903420"/>
            <a:ext cx="4064698" cy="276999"/>
          </a:xfrm>
        </p:spPr>
        <p:txBody>
          <a:bodyPr>
            <a:spAutoFit/>
          </a:bodyPr>
          <a:lstStyle>
            <a:lvl1pPr marL="0" indent="0">
              <a:spcBef>
                <a:spcPts val="0"/>
              </a:spcBef>
              <a:buNone/>
              <a:defRPr sz="1800">
                <a:latin typeface="+mj-lt"/>
              </a:defRPr>
            </a:lvl1pPr>
          </a:lstStyle>
          <a:p>
            <a:pPr lvl="0"/>
            <a:r>
              <a:rPr lang="en-US"/>
              <a:t>Click to edit Master text styles</a:t>
            </a:r>
          </a:p>
        </p:txBody>
      </p:sp>
      <p:sp>
        <p:nvSpPr>
          <p:cNvPr id="44" name="Text Placeholder 42">
            <a:extLst>
              <a:ext uri="{FF2B5EF4-FFF2-40B4-BE49-F238E27FC236}">
                <a16:creationId xmlns:a16="http://schemas.microsoft.com/office/drawing/2014/main" id="{74693372-C7CF-271D-C913-E49A35829D11}"/>
              </a:ext>
            </a:extLst>
          </p:cNvPr>
          <p:cNvSpPr>
            <a:spLocks noGrp="1"/>
          </p:cNvSpPr>
          <p:nvPr>
            <p:ph type="body" sz="quarter" idx="18"/>
          </p:nvPr>
        </p:nvSpPr>
        <p:spPr>
          <a:xfrm>
            <a:off x="588263" y="2248919"/>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45" name="Text Placeholder 42">
            <a:extLst>
              <a:ext uri="{FF2B5EF4-FFF2-40B4-BE49-F238E27FC236}">
                <a16:creationId xmlns:a16="http://schemas.microsoft.com/office/drawing/2014/main" id="{437AA030-801E-B99D-7707-68CE6D75E888}"/>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rgbClr val="225B62"/>
                </a:solidFill>
                <a:latin typeface="+mj-lt"/>
              </a:defRPr>
            </a:lvl1pPr>
          </a:lstStyle>
          <a:p>
            <a:pPr lvl="0"/>
            <a:r>
              <a:rPr lang="en-US"/>
              <a:t>##</a:t>
            </a:r>
          </a:p>
        </p:txBody>
      </p:sp>
      <p:sp>
        <p:nvSpPr>
          <p:cNvPr id="46" name="Text Placeholder 42">
            <a:extLst>
              <a:ext uri="{FF2B5EF4-FFF2-40B4-BE49-F238E27FC236}">
                <a16:creationId xmlns:a16="http://schemas.microsoft.com/office/drawing/2014/main" id="{FBF9FF0D-225F-71A3-B4E9-E54623953F38}"/>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47" name="Text Placeholder 42">
            <a:extLst>
              <a:ext uri="{FF2B5EF4-FFF2-40B4-BE49-F238E27FC236}">
                <a16:creationId xmlns:a16="http://schemas.microsoft.com/office/drawing/2014/main" id="{1B48D7ED-2D55-6068-21AC-DA7372E1EDF5}"/>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rgbClr val="225B62"/>
                </a:solidFill>
                <a:latin typeface="+mj-lt"/>
              </a:defRPr>
            </a:lvl1pPr>
          </a:lstStyle>
          <a:p>
            <a:pPr lvl="0"/>
            <a:r>
              <a:rPr lang="en-US"/>
              <a:t>##</a:t>
            </a:r>
          </a:p>
        </p:txBody>
      </p:sp>
      <p:sp>
        <p:nvSpPr>
          <p:cNvPr id="48" name="Text Placeholder 42">
            <a:extLst>
              <a:ext uri="{FF2B5EF4-FFF2-40B4-BE49-F238E27FC236}">
                <a16:creationId xmlns:a16="http://schemas.microsoft.com/office/drawing/2014/main" id="{B5F5406B-3423-63B2-C313-D43258AB5168}"/>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49" name="Text Placeholder 42">
            <a:extLst>
              <a:ext uri="{FF2B5EF4-FFF2-40B4-BE49-F238E27FC236}">
                <a16:creationId xmlns:a16="http://schemas.microsoft.com/office/drawing/2014/main" id="{887BC6C4-8F96-EBCB-C0AB-F1037657DB16}"/>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50" name="Text Placeholder 42">
            <a:extLst>
              <a:ext uri="{FF2B5EF4-FFF2-40B4-BE49-F238E27FC236}">
                <a16:creationId xmlns:a16="http://schemas.microsoft.com/office/drawing/2014/main" id="{35FA6244-469C-47C4-456B-B317D1671530}"/>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51" name="Text Placeholder 42">
            <a:extLst>
              <a:ext uri="{FF2B5EF4-FFF2-40B4-BE49-F238E27FC236}">
                <a16:creationId xmlns:a16="http://schemas.microsoft.com/office/drawing/2014/main" id="{C70D1D11-C262-D38D-0B1F-A7D22D81C953}"/>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3" name="Text Placeholder 42">
            <a:extLst>
              <a:ext uri="{FF2B5EF4-FFF2-40B4-BE49-F238E27FC236}">
                <a16:creationId xmlns:a16="http://schemas.microsoft.com/office/drawing/2014/main" id="{526FB688-E941-2B71-FE13-616D64D3C40F}"/>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4" name="Picture Placeholder 56">
            <a:extLst>
              <a:ext uri="{FF2B5EF4-FFF2-40B4-BE49-F238E27FC236}">
                <a16:creationId xmlns:a16="http://schemas.microsoft.com/office/drawing/2014/main" id="{B4FCB2C3-CA55-303A-D13A-D71F3A8414A6}"/>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sp>
        <p:nvSpPr>
          <p:cNvPr id="62" name="Text Placeholder 42">
            <a:extLst>
              <a:ext uri="{FF2B5EF4-FFF2-40B4-BE49-F238E27FC236}">
                <a16:creationId xmlns:a16="http://schemas.microsoft.com/office/drawing/2014/main" id="{07BCA9C2-6910-568D-333B-1A854A41C3C3}"/>
              </a:ext>
            </a:extLst>
          </p:cNvPr>
          <p:cNvSpPr>
            <a:spLocks noGrp="1"/>
          </p:cNvSpPr>
          <p:nvPr>
            <p:ph type="body" sz="quarter" idx="28" hasCustomPrompt="1"/>
          </p:nvPr>
        </p:nvSpPr>
        <p:spPr>
          <a:xfrm>
            <a:off x="3210206" y="6632867"/>
            <a:ext cx="1676120" cy="169277"/>
          </a:xfrm>
        </p:spPr>
        <p:txBody>
          <a:bodyPr wrap="square" anchor="ctr">
            <a:spAutoFit/>
          </a:bodyPr>
          <a:lstStyle>
            <a:lvl1pPr marL="0" indent="0">
              <a:buNone/>
              <a:defRPr sz="1100">
                <a:solidFill>
                  <a:schemeClr val="bg1"/>
                </a:solidFill>
                <a:latin typeface="+mj-lt"/>
              </a:defRPr>
            </a:lvl1pPr>
          </a:lstStyle>
          <a:p>
            <a:pPr lvl="0"/>
            <a:r>
              <a:rPr lang="en-US"/>
              <a:t>Link to story here</a:t>
            </a:r>
          </a:p>
        </p:txBody>
      </p:sp>
      <p:pic>
        <p:nvPicPr>
          <p:cNvPr id="63" name="Picture Placeholder 815">
            <a:extLst>
              <a:ext uri="{FF2B5EF4-FFF2-40B4-BE49-F238E27FC236}">
                <a16:creationId xmlns:a16="http://schemas.microsoft.com/office/drawing/2014/main" id="{BBF09111-68DE-68E3-3F50-FEFD0A2268D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916" t="-9916" r="-9916" b="-9916"/>
          <a:stretch/>
        </p:blipFill>
        <p:spPr>
          <a:xfrm>
            <a:off x="5026022" y="2183884"/>
            <a:ext cx="432083" cy="432082"/>
          </a:xfrm>
          <a:prstGeom prst="rect">
            <a:avLst/>
          </a:prstGeom>
        </p:spPr>
      </p:pic>
      <p:sp>
        <p:nvSpPr>
          <p:cNvPr id="67" name="Freeform: Shape 66">
            <a:extLst>
              <a:ext uri="{FF2B5EF4-FFF2-40B4-BE49-F238E27FC236}">
                <a16:creationId xmlns:a16="http://schemas.microsoft.com/office/drawing/2014/main" id="{6D1D5699-4CDD-3E45-B36C-962A3AEE2C6F}"/>
              </a:ext>
            </a:extLst>
          </p:cNvPr>
          <p:cNvSpPr/>
          <p:nvPr/>
        </p:nvSpPr>
        <p:spPr>
          <a:xfrm>
            <a:off x="8644728" y="2481713"/>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23B6676-0D8F-D0AA-F0FB-C97A30B5B4D9}"/>
              </a:ext>
            </a:extLst>
          </p:cNvPr>
          <p:cNvSpPr/>
          <p:nvPr/>
        </p:nvSpPr>
        <p:spPr>
          <a:xfrm>
            <a:off x="8646309" y="2515686"/>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2781D15-5D0F-C730-4330-5DBC6FB8FD94}"/>
              </a:ext>
            </a:extLst>
          </p:cNvPr>
          <p:cNvSpPr/>
          <p:nvPr/>
        </p:nvSpPr>
        <p:spPr>
          <a:xfrm>
            <a:off x="8583294" y="2215317"/>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chemeClr val="bg2"/>
          </a:solidFill>
          <a:ln w="101600" cap="flat">
            <a:noFill/>
            <a:prstDash val="solid"/>
            <a:miter/>
          </a:ln>
        </p:spPr>
        <p:txBody>
          <a:bodyPr rtlCol="0" anchor="ctr"/>
          <a:lstStyle/>
          <a:p>
            <a:endParaRPr lang="en-US"/>
          </a:p>
        </p:txBody>
      </p:sp>
      <p:sp>
        <p:nvSpPr>
          <p:cNvPr id="72" name="Picture Placeholder 71">
            <a:extLst>
              <a:ext uri="{FF2B5EF4-FFF2-40B4-BE49-F238E27FC236}">
                <a16:creationId xmlns:a16="http://schemas.microsoft.com/office/drawing/2014/main" id="{6F816581-3799-ACEB-61C7-4C59F6D4739E}"/>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46426518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er Story Layout 3 Gree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AF9ADF6-A907-854D-CF45-20205B1D529E}"/>
              </a:ext>
            </a:extLst>
          </p:cNvPr>
          <p:cNvSpPr/>
          <p:nvPr/>
        </p:nvSpPr>
        <p:spPr bwMode="auto">
          <a:xfrm>
            <a:off x="8432800" y="5084466"/>
            <a:ext cx="3332478" cy="1186021"/>
          </a:xfrm>
          <a:prstGeom prst="roundRect">
            <a:avLst>
              <a:gd name="adj" fmla="val 8502"/>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 name="Rectangle: Rounded Corners 5">
            <a:extLst>
              <a:ext uri="{FF2B5EF4-FFF2-40B4-BE49-F238E27FC236}">
                <a16:creationId xmlns:a16="http://schemas.microsoft.com/office/drawing/2014/main" id="{75951228-BC00-BB4C-C160-6B1BE6C66C60}"/>
              </a:ext>
            </a:extLst>
          </p:cNvPr>
          <p:cNvSpPr/>
          <p:nvPr userDrawn="1"/>
        </p:nvSpPr>
        <p:spPr bwMode="auto">
          <a:xfrm>
            <a:off x="4975202" y="5084466"/>
            <a:ext cx="3332478" cy="1186021"/>
          </a:xfrm>
          <a:prstGeom prst="roundRect">
            <a:avLst>
              <a:gd name="adj" fmla="val 8502"/>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0" name="Rectangle: Single Corner Rounded 59">
            <a:extLst>
              <a:ext uri="{FF2B5EF4-FFF2-40B4-BE49-F238E27FC236}">
                <a16:creationId xmlns:a16="http://schemas.microsoft.com/office/drawing/2014/main" id="{A83B8706-31A3-4E82-34D4-CEFE90BA789A}"/>
              </a:ext>
            </a:extLst>
          </p:cNvPr>
          <p:cNvSpPr/>
          <p:nvPr userDrawn="1"/>
        </p:nvSpPr>
        <p:spPr bwMode="auto">
          <a:xfrm>
            <a:off x="1916598" y="6577012"/>
            <a:ext cx="2903052" cy="280987"/>
          </a:xfrm>
          <a:prstGeom prst="round1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61" name="Freeform: Shape 60">
            <a:extLst>
              <a:ext uri="{FF2B5EF4-FFF2-40B4-BE49-F238E27FC236}">
                <a16:creationId xmlns:a16="http://schemas.microsoft.com/office/drawing/2014/main" id="{0237E59D-490D-797E-922A-571326690C1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1FEDC275-2207-E6FD-F6F4-A1651D76CE63}"/>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C072B63B-C396-DF4A-3BD9-6A1CF32C5077}"/>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TextBox 18">
            <a:extLst>
              <a:ext uri="{FF2B5EF4-FFF2-40B4-BE49-F238E27FC236}">
                <a16:creationId xmlns:a16="http://schemas.microsoft.com/office/drawing/2014/main" id="{6564828F-B49F-B5A1-6859-C31574C91A3C}"/>
              </a:ext>
            </a:extLst>
          </p:cNvPr>
          <p:cNvSpPr txBox="1"/>
          <p:nvPr userDrawn="1"/>
        </p:nvSpPr>
        <p:spPr>
          <a:xfrm>
            <a:off x="5644830" y="558272"/>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accent3"/>
                </a:solidFill>
                <a:effectLst/>
                <a:uLnTx/>
                <a:uFillTx/>
                <a:latin typeface="Segoe UI Semibold"/>
                <a:ea typeface="+mn-ea"/>
                <a:cs typeface="Segoe UI Semibold"/>
              </a:rPr>
              <a:t>Challenge </a:t>
            </a:r>
            <a:endParaRPr kumimoji="0" lang="en-US" sz="2000" b="0" i="0" u="none" strike="noStrike" kern="1200" cap="none" spc="0" normalizeH="0" baseline="0" noProof="0">
              <a:ln>
                <a:noFill/>
              </a:ln>
              <a:solidFill>
                <a:schemeClr val="accent3"/>
              </a:solidFill>
              <a:effectLst/>
              <a:uLnTx/>
              <a:uFillTx/>
              <a:latin typeface="Segoe UI Semibold"/>
              <a:ea typeface="+mn-ea"/>
              <a:cs typeface="+mn-cs"/>
            </a:endParaRPr>
          </a:p>
        </p:txBody>
      </p:sp>
      <p:cxnSp>
        <p:nvCxnSpPr>
          <p:cNvPr id="20" name="Straight Connector 19">
            <a:extLst>
              <a:ext uri="{FF2B5EF4-FFF2-40B4-BE49-F238E27FC236}">
                <a16:creationId xmlns:a16="http://schemas.microsoft.com/office/drawing/2014/main" id="{B81C7379-20B0-F6A9-FEBD-AA6A4E096143}"/>
              </a:ext>
            </a:extLst>
          </p:cNvPr>
          <p:cNvCxnSpPr>
            <a:cxnSpLocks/>
          </p:cNvCxnSpPr>
          <p:nvPr userDrawn="1"/>
        </p:nvCxnSpPr>
        <p:spPr>
          <a:xfrm flipV="1">
            <a:off x="4978399" y="1078557"/>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905C3C-7700-B16B-A162-6A735BE0538A}"/>
              </a:ext>
            </a:extLst>
          </p:cNvPr>
          <p:cNvSpPr txBox="1"/>
          <p:nvPr userDrawn="1"/>
        </p:nvSpPr>
        <p:spPr>
          <a:xfrm>
            <a:off x="9102428" y="558272"/>
            <a:ext cx="2662850" cy="307777"/>
          </a:xfrm>
          <a:prstGeom prst="rect">
            <a:avLst/>
          </a:prstGeom>
          <a:noFill/>
        </p:spPr>
        <p:txBody>
          <a:bodyPr wrap="square" lIns="0" tIns="0" rIns="0" bIns="0" rtlCol="0">
            <a:spAutoFit/>
          </a:bodyPr>
          <a:lstStyle/>
          <a:p>
            <a:pPr>
              <a:defRPr/>
            </a:pPr>
            <a:r>
              <a:rPr lang="en-US" sz="2000" b="1" spc="-5">
                <a:solidFill>
                  <a:schemeClr val="accent3"/>
                </a:solidFill>
                <a:latin typeface="Segoe UI Semibold"/>
                <a:cs typeface="Segoe UI Semibold"/>
              </a:rPr>
              <a:t>Solution</a:t>
            </a:r>
          </a:p>
        </p:txBody>
      </p:sp>
      <p:cxnSp>
        <p:nvCxnSpPr>
          <p:cNvPr id="24" name="Straight Connector 23">
            <a:extLst>
              <a:ext uri="{FF2B5EF4-FFF2-40B4-BE49-F238E27FC236}">
                <a16:creationId xmlns:a16="http://schemas.microsoft.com/office/drawing/2014/main" id="{DC05F6A2-4FAC-1EA2-F4B6-59B07EE7DD56}"/>
              </a:ext>
            </a:extLst>
          </p:cNvPr>
          <p:cNvCxnSpPr>
            <a:cxnSpLocks/>
          </p:cNvCxnSpPr>
          <p:nvPr userDrawn="1"/>
        </p:nvCxnSpPr>
        <p:spPr>
          <a:xfrm flipV="1">
            <a:off x="8435997" y="1078557"/>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Freeform: Shape 58">
            <a:extLst>
              <a:ext uri="{FF2B5EF4-FFF2-40B4-BE49-F238E27FC236}">
                <a16:creationId xmlns:a16="http://schemas.microsoft.com/office/drawing/2014/main" id="{9A34412B-C8B1-4774-DAFB-0B4A2F18CA80}"/>
              </a:ext>
            </a:extLst>
          </p:cNvPr>
          <p:cNvSpPr/>
          <p:nvPr userDrawn="1"/>
        </p:nvSpPr>
        <p:spPr>
          <a:xfrm flipH="1">
            <a:off x="4978399" y="450989"/>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58">
            <a:extLst>
              <a:ext uri="{FF2B5EF4-FFF2-40B4-BE49-F238E27FC236}">
                <a16:creationId xmlns:a16="http://schemas.microsoft.com/office/drawing/2014/main" id="{2EEBEEE6-DF5D-D831-017C-B91B8878045E}"/>
              </a:ext>
            </a:extLst>
          </p:cNvPr>
          <p:cNvSpPr/>
          <p:nvPr userDrawn="1"/>
        </p:nvSpPr>
        <p:spPr>
          <a:xfrm flipH="1">
            <a:off x="8435997" y="450989"/>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43" name="Text Placeholder 42">
            <a:extLst>
              <a:ext uri="{FF2B5EF4-FFF2-40B4-BE49-F238E27FC236}">
                <a16:creationId xmlns:a16="http://schemas.microsoft.com/office/drawing/2014/main" id="{E19DFBAC-8894-430B-C66E-65F124E386B9}"/>
              </a:ext>
            </a:extLst>
          </p:cNvPr>
          <p:cNvSpPr>
            <a:spLocks noGrp="1"/>
          </p:cNvSpPr>
          <p:nvPr userDrawn="1">
            <p:ph type="body" sz="quarter" idx="17"/>
          </p:nvPr>
        </p:nvSpPr>
        <p:spPr>
          <a:xfrm>
            <a:off x="588263" y="1903420"/>
            <a:ext cx="4064698" cy="276999"/>
          </a:xfrm>
        </p:spPr>
        <p:txBody>
          <a:bodyPr>
            <a:spAutoFit/>
          </a:bodyPr>
          <a:lstStyle>
            <a:lvl1pPr marL="0" indent="0">
              <a:spcBef>
                <a:spcPts val="0"/>
              </a:spcBef>
              <a:buNone/>
              <a:defRPr sz="1800">
                <a:latin typeface="+mj-lt"/>
              </a:defRPr>
            </a:lvl1pPr>
          </a:lstStyle>
          <a:p>
            <a:pPr lvl="0"/>
            <a:r>
              <a:rPr lang="en-US"/>
              <a:t>Click to edit Master text styles</a:t>
            </a:r>
          </a:p>
        </p:txBody>
      </p:sp>
      <p:sp>
        <p:nvSpPr>
          <p:cNvPr id="44" name="Text Placeholder 42">
            <a:extLst>
              <a:ext uri="{FF2B5EF4-FFF2-40B4-BE49-F238E27FC236}">
                <a16:creationId xmlns:a16="http://schemas.microsoft.com/office/drawing/2014/main" id="{74693372-C7CF-271D-C913-E49A35829D11}"/>
              </a:ext>
            </a:extLst>
          </p:cNvPr>
          <p:cNvSpPr>
            <a:spLocks noGrp="1"/>
          </p:cNvSpPr>
          <p:nvPr userDrawn="1">
            <p:ph type="body" sz="quarter" idx="18"/>
          </p:nvPr>
        </p:nvSpPr>
        <p:spPr>
          <a:xfrm>
            <a:off x="588263" y="2248919"/>
            <a:ext cx="4064698" cy="246221"/>
          </a:xfrm>
        </p:spPr>
        <p:txBody>
          <a:bodyPr>
            <a:spAutoFit/>
          </a:bodyPr>
          <a:lstStyle>
            <a:lvl1pPr marL="0" indent="0">
              <a:spcBef>
                <a:spcPts val="600"/>
              </a:spcBef>
              <a:buNone/>
              <a:defRPr sz="1600">
                <a:latin typeface="+mn-lt"/>
              </a:defRPr>
            </a:lvl1pPr>
          </a:lstStyle>
          <a:p>
            <a:pPr lvl="0"/>
            <a:r>
              <a:rPr lang="en-US"/>
              <a:t>Click to edit Master text styles</a:t>
            </a:r>
          </a:p>
        </p:txBody>
      </p:sp>
      <p:sp>
        <p:nvSpPr>
          <p:cNvPr id="45" name="Text Placeholder 42">
            <a:extLst>
              <a:ext uri="{FF2B5EF4-FFF2-40B4-BE49-F238E27FC236}">
                <a16:creationId xmlns:a16="http://schemas.microsoft.com/office/drawing/2014/main" id="{437AA030-801E-B99D-7707-68CE6D75E888}"/>
              </a:ext>
            </a:extLst>
          </p:cNvPr>
          <p:cNvSpPr>
            <a:spLocks noGrp="1"/>
          </p:cNvSpPr>
          <p:nvPr userDrawn="1">
            <p:ph type="body" sz="quarter" idx="19" hasCustomPrompt="1"/>
          </p:nvPr>
        </p:nvSpPr>
        <p:spPr>
          <a:xfrm>
            <a:off x="5118289" y="5216495"/>
            <a:ext cx="3046305" cy="492443"/>
          </a:xfrm>
        </p:spPr>
        <p:txBody>
          <a:bodyPr wrap="square">
            <a:spAutoFit/>
          </a:bodyPr>
          <a:lstStyle>
            <a:lvl1pPr marL="0" indent="0">
              <a:buNone/>
              <a:defRPr sz="3200">
                <a:solidFill>
                  <a:schemeClr val="accent3"/>
                </a:solidFill>
                <a:latin typeface="+mj-lt"/>
              </a:defRPr>
            </a:lvl1pPr>
          </a:lstStyle>
          <a:p>
            <a:pPr lvl="0"/>
            <a:r>
              <a:rPr lang="en-US"/>
              <a:t>##</a:t>
            </a:r>
          </a:p>
        </p:txBody>
      </p:sp>
      <p:sp>
        <p:nvSpPr>
          <p:cNvPr id="46" name="Text Placeholder 42">
            <a:extLst>
              <a:ext uri="{FF2B5EF4-FFF2-40B4-BE49-F238E27FC236}">
                <a16:creationId xmlns:a16="http://schemas.microsoft.com/office/drawing/2014/main" id="{FBF9FF0D-225F-71A3-B4E9-E54623953F38}"/>
              </a:ext>
            </a:extLst>
          </p:cNvPr>
          <p:cNvSpPr>
            <a:spLocks noGrp="1"/>
          </p:cNvSpPr>
          <p:nvPr userDrawn="1">
            <p:ph type="body" sz="quarter" idx="20"/>
          </p:nvPr>
        </p:nvSpPr>
        <p:spPr>
          <a:xfrm>
            <a:off x="5118289" y="5719558"/>
            <a:ext cx="3046305" cy="215444"/>
          </a:xfrm>
        </p:spPr>
        <p:txBody>
          <a:bodyPr wrap="square">
            <a:spAutoFit/>
          </a:bodyPr>
          <a:lstStyle>
            <a:lvl1pPr marL="0" indent="0">
              <a:buNone/>
              <a:defRPr sz="1400">
                <a:solidFill>
                  <a:schemeClr val="tx1"/>
                </a:solidFill>
                <a:latin typeface="+mn-lt"/>
              </a:defRPr>
            </a:lvl1pPr>
          </a:lstStyle>
          <a:p>
            <a:pPr lvl="0"/>
            <a:r>
              <a:rPr lang="en-US"/>
              <a:t>Click to edit Master text styles</a:t>
            </a:r>
          </a:p>
        </p:txBody>
      </p:sp>
      <p:sp>
        <p:nvSpPr>
          <p:cNvPr id="51" name="Text Placeholder 42">
            <a:extLst>
              <a:ext uri="{FF2B5EF4-FFF2-40B4-BE49-F238E27FC236}">
                <a16:creationId xmlns:a16="http://schemas.microsoft.com/office/drawing/2014/main" id="{C70D1D11-C262-D38D-0B1F-A7D22D81C953}"/>
              </a:ext>
            </a:extLst>
          </p:cNvPr>
          <p:cNvSpPr>
            <a:spLocks noGrp="1"/>
          </p:cNvSpPr>
          <p:nvPr userDrawn="1">
            <p:ph type="body" sz="quarter" idx="25"/>
          </p:nvPr>
        </p:nvSpPr>
        <p:spPr>
          <a:xfrm>
            <a:off x="4978399" y="1183782"/>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3" name="Text Placeholder 42">
            <a:extLst>
              <a:ext uri="{FF2B5EF4-FFF2-40B4-BE49-F238E27FC236}">
                <a16:creationId xmlns:a16="http://schemas.microsoft.com/office/drawing/2014/main" id="{526FB688-E941-2B71-FE13-616D64D3C40F}"/>
              </a:ext>
            </a:extLst>
          </p:cNvPr>
          <p:cNvSpPr>
            <a:spLocks noGrp="1"/>
          </p:cNvSpPr>
          <p:nvPr userDrawn="1">
            <p:ph type="body" sz="quarter" idx="26"/>
          </p:nvPr>
        </p:nvSpPr>
        <p:spPr>
          <a:xfrm>
            <a:off x="8435997" y="1183782"/>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4" name="Picture Placeholder 56">
            <a:extLst>
              <a:ext uri="{FF2B5EF4-FFF2-40B4-BE49-F238E27FC236}">
                <a16:creationId xmlns:a16="http://schemas.microsoft.com/office/drawing/2014/main" id="{B4FCB2C3-CA55-303A-D13A-D71F3A8414A6}"/>
              </a:ext>
            </a:extLst>
          </p:cNvPr>
          <p:cNvSpPr>
            <a:spLocks noGrp="1"/>
          </p:cNvSpPr>
          <p:nvPr userDrawn="1">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sp>
        <p:nvSpPr>
          <p:cNvPr id="62" name="Text Placeholder 42">
            <a:extLst>
              <a:ext uri="{FF2B5EF4-FFF2-40B4-BE49-F238E27FC236}">
                <a16:creationId xmlns:a16="http://schemas.microsoft.com/office/drawing/2014/main" id="{07BCA9C2-6910-568D-333B-1A854A41C3C3}"/>
              </a:ext>
            </a:extLst>
          </p:cNvPr>
          <p:cNvSpPr>
            <a:spLocks noGrp="1"/>
          </p:cNvSpPr>
          <p:nvPr userDrawn="1">
            <p:ph type="body" sz="quarter" idx="28" hasCustomPrompt="1"/>
          </p:nvPr>
        </p:nvSpPr>
        <p:spPr>
          <a:xfrm>
            <a:off x="3210206" y="6632867"/>
            <a:ext cx="1545150" cy="169277"/>
          </a:xfrm>
        </p:spPr>
        <p:txBody>
          <a:bodyPr wrap="square" anchor="ctr">
            <a:spAutoFit/>
          </a:bodyPr>
          <a:lstStyle>
            <a:lvl1pPr marL="0" indent="0">
              <a:buNone/>
              <a:defRPr sz="1100">
                <a:solidFill>
                  <a:schemeClr val="bg1"/>
                </a:solidFill>
                <a:latin typeface="+mj-lt"/>
              </a:defRPr>
            </a:lvl1pPr>
          </a:lstStyle>
          <a:p>
            <a:pPr lvl="0"/>
            <a:r>
              <a:rPr lang="en-US"/>
              <a:t>Link to story here</a:t>
            </a:r>
          </a:p>
        </p:txBody>
      </p:sp>
      <p:pic>
        <p:nvPicPr>
          <p:cNvPr id="63" name="Picture Placeholder 815">
            <a:extLst>
              <a:ext uri="{FF2B5EF4-FFF2-40B4-BE49-F238E27FC236}">
                <a16:creationId xmlns:a16="http://schemas.microsoft.com/office/drawing/2014/main" id="{BBF09111-68DE-68E3-3F50-FEFD0A2268D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916" t="-9916" r="-9916" b="-9916"/>
          <a:stretch/>
        </p:blipFill>
        <p:spPr>
          <a:xfrm>
            <a:off x="5026022" y="494989"/>
            <a:ext cx="432083" cy="432082"/>
          </a:xfrm>
          <a:prstGeom prst="rect">
            <a:avLst/>
          </a:prstGeom>
        </p:spPr>
      </p:pic>
      <p:sp>
        <p:nvSpPr>
          <p:cNvPr id="67" name="Freeform: Shape 66">
            <a:extLst>
              <a:ext uri="{FF2B5EF4-FFF2-40B4-BE49-F238E27FC236}">
                <a16:creationId xmlns:a16="http://schemas.microsoft.com/office/drawing/2014/main" id="{6D1D5699-4CDD-3E45-B36C-962A3AEE2C6F}"/>
              </a:ext>
            </a:extLst>
          </p:cNvPr>
          <p:cNvSpPr/>
          <p:nvPr userDrawn="1"/>
        </p:nvSpPr>
        <p:spPr>
          <a:xfrm>
            <a:off x="8644728" y="792818"/>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23B6676-0D8F-D0AA-F0FB-C97A30B5B4D9}"/>
              </a:ext>
            </a:extLst>
          </p:cNvPr>
          <p:cNvSpPr/>
          <p:nvPr userDrawn="1"/>
        </p:nvSpPr>
        <p:spPr>
          <a:xfrm>
            <a:off x="8646309" y="826791"/>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2781D15-5D0F-C730-4330-5DBC6FB8FD94}"/>
              </a:ext>
            </a:extLst>
          </p:cNvPr>
          <p:cNvSpPr/>
          <p:nvPr userDrawn="1"/>
        </p:nvSpPr>
        <p:spPr>
          <a:xfrm>
            <a:off x="8583294" y="526422"/>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chemeClr val="accent6"/>
          </a:solidFill>
          <a:ln w="101600" cap="flat">
            <a:noFill/>
            <a:prstDash val="solid"/>
            <a:miter/>
          </a:ln>
        </p:spPr>
        <p:txBody>
          <a:bodyPr rtlCol="0" anchor="ctr"/>
          <a:lstStyle/>
          <a:p>
            <a:endParaRPr lang="en-US"/>
          </a:p>
        </p:txBody>
      </p:sp>
      <p:sp>
        <p:nvSpPr>
          <p:cNvPr id="7" name="Text Placeholder 42">
            <a:extLst>
              <a:ext uri="{FF2B5EF4-FFF2-40B4-BE49-F238E27FC236}">
                <a16:creationId xmlns:a16="http://schemas.microsoft.com/office/drawing/2014/main" id="{11B5156A-3DDA-7EF8-0E7B-B400FA60AA01}"/>
              </a:ext>
            </a:extLst>
          </p:cNvPr>
          <p:cNvSpPr>
            <a:spLocks noGrp="1"/>
          </p:cNvSpPr>
          <p:nvPr>
            <p:ph type="body" sz="quarter" idx="30" hasCustomPrompt="1"/>
          </p:nvPr>
        </p:nvSpPr>
        <p:spPr>
          <a:xfrm>
            <a:off x="8575887" y="5216495"/>
            <a:ext cx="3046305" cy="492443"/>
          </a:xfrm>
        </p:spPr>
        <p:txBody>
          <a:bodyPr wrap="square">
            <a:spAutoFit/>
          </a:bodyPr>
          <a:lstStyle>
            <a:lvl1pPr marL="0" indent="0">
              <a:buNone/>
              <a:defRPr sz="3200">
                <a:solidFill>
                  <a:schemeClr val="accent3"/>
                </a:solidFill>
                <a:latin typeface="+mj-lt"/>
              </a:defRPr>
            </a:lvl1pPr>
          </a:lstStyle>
          <a:p>
            <a:pPr lvl="0"/>
            <a:r>
              <a:rPr lang="en-US"/>
              <a:t>##</a:t>
            </a:r>
          </a:p>
        </p:txBody>
      </p:sp>
      <p:sp>
        <p:nvSpPr>
          <p:cNvPr id="8" name="Text Placeholder 42">
            <a:extLst>
              <a:ext uri="{FF2B5EF4-FFF2-40B4-BE49-F238E27FC236}">
                <a16:creationId xmlns:a16="http://schemas.microsoft.com/office/drawing/2014/main" id="{20229249-4626-DDC9-5FC2-B2F27BF1937C}"/>
              </a:ext>
            </a:extLst>
          </p:cNvPr>
          <p:cNvSpPr>
            <a:spLocks noGrp="1"/>
          </p:cNvSpPr>
          <p:nvPr>
            <p:ph type="body" sz="quarter" idx="31"/>
          </p:nvPr>
        </p:nvSpPr>
        <p:spPr>
          <a:xfrm>
            <a:off x="8575887" y="5719558"/>
            <a:ext cx="3046305" cy="215444"/>
          </a:xfrm>
        </p:spPr>
        <p:txBody>
          <a:bodyPr wrap="square">
            <a:spAutoFit/>
          </a:bodyPr>
          <a:lstStyle>
            <a:lvl1pPr marL="0" indent="0">
              <a:buNone/>
              <a:defRPr sz="14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6271011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er Story Layout 2 Pink">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83B8706-31A3-4E82-34D4-CEFE90BA789A}"/>
              </a:ext>
            </a:extLst>
          </p:cNvPr>
          <p:cNvSpPr/>
          <p:nvPr userDrawn="1"/>
        </p:nvSpPr>
        <p:spPr bwMode="auto">
          <a:xfrm>
            <a:off x="1916597" y="6577012"/>
            <a:ext cx="3093553" cy="280987"/>
          </a:xfrm>
          <a:prstGeom prst="rect">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61" name="Freeform: Shape 60">
            <a:extLst>
              <a:ext uri="{FF2B5EF4-FFF2-40B4-BE49-F238E27FC236}">
                <a16:creationId xmlns:a16="http://schemas.microsoft.com/office/drawing/2014/main" id="{0237E59D-490D-797E-922A-571326690C1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1FEDC275-2207-E6FD-F6F4-A1651D76CE63}"/>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C072B63B-C396-DF4A-3BD9-6A1CF32C5077}"/>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E0AB7260-36C3-61B7-B873-87BAAEF52A18}"/>
              </a:ext>
            </a:extLst>
          </p:cNvPr>
          <p:cNvSpPr/>
          <p:nvPr/>
        </p:nvSpPr>
        <p:spPr bwMode="auto">
          <a:xfrm>
            <a:off x="584199"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 name="Rectangle: Rounded Corners 12">
            <a:extLst>
              <a:ext uri="{FF2B5EF4-FFF2-40B4-BE49-F238E27FC236}">
                <a16:creationId xmlns:a16="http://schemas.microsoft.com/office/drawing/2014/main" id="{0AF9ADF6-A907-854D-CF45-20205B1D529E}"/>
              </a:ext>
            </a:extLst>
          </p:cNvPr>
          <p:cNvSpPr/>
          <p:nvPr/>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TextBox 18">
            <a:extLst>
              <a:ext uri="{FF2B5EF4-FFF2-40B4-BE49-F238E27FC236}">
                <a16:creationId xmlns:a16="http://schemas.microsoft.com/office/drawing/2014/main" id="{6564828F-B49F-B5A1-6859-C31574C91A3C}"/>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C03BC4"/>
                </a:solidFill>
                <a:effectLst/>
                <a:uLnTx/>
                <a:uFillTx/>
                <a:latin typeface="Segoe UI Semibold"/>
                <a:ea typeface="+mn-ea"/>
                <a:cs typeface="Segoe UI Semibold"/>
              </a:rPr>
              <a:t>Challenge </a:t>
            </a:r>
            <a:endParaRPr kumimoji="0" lang="en-US" sz="2000" b="0" i="0" u="none" strike="noStrike" kern="1200" cap="none" spc="0" normalizeH="0" baseline="0" noProof="0">
              <a:ln>
                <a:noFill/>
              </a:ln>
              <a:solidFill>
                <a:srgbClr val="C03BC4"/>
              </a:solidFill>
              <a:effectLst/>
              <a:uLnTx/>
              <a:uFillTx/>
              <a:latin typeface="Segoe UI Semibold"/>
              <a:ea typeface="+mn-ea"/>
              <a:cs typeface="+mn-cs"/>
            </a:endParaRPr>
          </a:p>
        </p:txBody>
      </p:sp>
      <p:cxnSp>
        <p:nvCxnSpPr>
          <p:cNvPr id="20" name="Straight Connector 19">
            <a:extLst>
              <a:ext uri="{FF2B5EF4-FFF2-40B4-BE49-F238E27FC236}">
                <a16:creationId xmlns:a16="http://schemas.microsoft.com/office/drawing/2014/main" id="{B81C7379-20B0-F6A9-FEBD-AA6A4E096143}"/>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905C3C-7700-B16B-A162-6A735BE0538A}"/>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rgbClr val="C03BC4"/>
                </a:solidFill>
                <a:latin typeface="Segoe UI Semibold"/>
                <a:cs typeface="Segoe UI Semibold"/>
              </a:rPr>
              <a:t>Solution</a:t>
            </a:r>
          </a:p>
        </p:txBody>
      </p:sp>
      <p:cxnSp>
        <p:nvCxnSpPr>
          <p:cNvPr id="24" name="Straight Connector 23">
            <a:extLst>
              <a:ext uri="{FF2B5EF4-FFF2-40B4-BE49-F238E27FC236}">
                <a16:creationId xmlns:a16="http://schemas.microsoft.com/office/drawing/2014/main" id="{DC05F6A2-4FAC-1EA2-F4B6-59B07EE7DD56}"/>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Freeform: Shape 58">
            <a:extLst>
              <a:ext uri="{FF2B5EF4-FFF2-40B4-BE49-F238E27FC236}">
                <a16:creationId xmlns:a16="http://schemas.microsoft.com/office/drawing/2014/main" id="{9A34412B-C8B1-4774-DAFB-0B4A2F18CA8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58">
            <a:extLst>
              <a:ext uri="{FF2B5EF4-FFF2-40B4-BE49-F238E27FC236}">
                <a16:creationId xmlns:a16="http://schemas.microsoft.com/office/drawing/2014/main" id="{2EEBEEE6-DF5D-D831-017C-B91B8878045E}"/>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Rectangle: Single Corner Rounded 26">
            <a:extLst>
              <a:ext uri="{FF2B5EF4-FFF2-40B4-BE49-F238E27FC236}">
                <a16:creationId xmlns:a16="http://schemas.microsoft.com/office/drawing/2014/main" id="{91248AF9-9521-E367-4900-163DCC1076F7}"/>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30" name="Freeform: Shape 29">
            <a:extLst>
              <a:ext uri="{FF2B5EF4-FFF2-40B4-BE49-F238E27FC236}">
                <a16:creationId xmlns:a16="http://schemas.microsoft.com/office/drawing/2014/main" id="{4A5E792C-9158-4FEB-A6AE-9398CFBD1BE4}"/>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43" name="Text Placeholder 42">
            <a:extLst>
              <a:ext uri="{FF2B5EF4-FFF2-40B4-BE49-F238E27FC236}">
                <a16:creationId xmlns:a16="http://schemas.microsoft.com/office/drawing/2014/main" id="{E19DFBAC-8894-430B-C66E-65F124E386B9}"/>
              </a:ext>
            </a:extLst>
          </p:cNvPr>
          <p:cNvSpPr>
            <a:spLocks noGrp="1"/>
          </p:cNvSpPr>
          <p:nvPr>
            <p:ph type="body" sz="quarter" idx="17"/>
          </p:nvPr>
        </p:nvSpPr>
        <p:spPr>
          <a:xfrm>
            <a:off x="588263" y="1903420"/>
            <a:ext cx="4064698" cy="276999"/>
          </a:xfrm>
        </p:spPr>
        <p:txBody>
          <a:bodyPr>
            <a:spAutoFit/>
          </a:bodyPr>
          <a:lstStyle>
            <a:lvl1pPr marL="0" indent="0">
              <a:spcBef>
                <a:spcPts val="0"/>
              </a:spcBef>
              <a:buNone/>
              <a:defRPr sz="1800">
                <a:latin typeface="+mj-lt"/>
              </a:defRPr>
            </a:lvl1pPr>
          </a:lstStyle>
          <a:p>
            <a:pPr lvl="0"/>
            <a:r>
              <a:rPr lang="en-US"/>
              <a:t>Click to edit Master text styles</a:t>
            </a:r>
          </a:p>
        </p:txBody>
      </p:sp>
      <p:sp>
        <p:nvSpPr>
          <p:cNvPr id="44" name="Text Placeholder 42">
            <a:extLst>
              <a:ext uri="{FF2B5EF4-FFF2-40B4-BE49-F238E27FC236}">
                <a16:creationId xmlns:a16="http://schemas.microsoft.com/office/drawing/2014/main" id="{74693372-C7CF-271D-C913-E49A35829D11}"/>
              </a:ext>
            </a:extLst>
          </p:cNvPr>
          <p:cNvSpPr>
            <a:spLocks noGrp="1"/>
          </p:cNvSpPr>
          <p:nvPr>
            <p:ph type="body" sz="quarter" idx="18"/>
          </p:nvPr>
        </p:nvSpPr>
        <p:spPr>
          <a:xfrm>
            <a:off x="588263" y="2248919"/>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45" name="Text Placeholder 42">
            <a:extLst>
              <a:ext uri="{FF2B5EF4-FFF2-40B4-BE49-F238E27FC236}">
                <a16:creationId xmlns:a16="http://schemas.microsoft.com/office/drawing/2014/main" id="{437AA030-801E-B99D-7707-68CE6D75E888}"/>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rgbClr val="C03BC4"/>
                </a:solidFill>
                <a:latin typeface="+mj-lt"/>
              </a:defRPr>
            </a:lvl1pPr>
          </a:lstStyle>
          <a:p>
            <a:pPr lvl="0"/>
            <a:r>
              <a:rPr lang="en-US"/>
              <a:t>##</a:t>
            </a:r>
          </a:p>
        </p:txBody>
      </p:sp>
      <p:sp>
        <p:nvSpPr>
          <p:cNvPr id="46" name="Text Placeholder 42">
            <a:extLst>
              <a:ext uri="{FF2B5EF4-FFF2-40B4-BE49-F238E27FC236}">
                <a16:creationId xmlns:a16="http://schemas.microsoft.com/office/drawing/2014/main" id="{FBF9FF0D-225F-71A3-B4E9-E54623953F38}"/>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47" name="Text Placeholder 42">
            <a:extLst>
              <a:ext uri="{FF2B5EF4-FFF2-40B4-BE49-F238E27FC236}">
                <a16:creationId xmlns:a16="http://schemas.microsoft.com/office/drawing/2014/main" id="{1B48D7ED-2D55-6068-21AC-DA7372E1EDF5}"/>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rgbClr val="C03BC4"/>
                </a:solidFill>
                <a:latin typeface="+mj-lt"/>
              </a:defRPr>
            </a:lvl1pPr>
          </a:lstStyle>
          <a:p>
            <a:pPr lvl="0"/>
            <a:r>
              <a:rPr lang="en-US"/>
              <a:t>##</a:t>
            </a:r>
          </a:p>
        </p:txBody>
      </p:sp>
      <p:sp>
        <p:nvSpPr>
          <p:cNvPr id="48" name="Text Placeholder 42">
            <a:extLst>
              <a:ext uri="{FF2B5EF4-FFF2-40B4-BE49-F238E27FC236}">
                <a16:creationId xmlns:a16="http://schemas.microsoft.com/office/drawing/2014/main" id="{B5F5406B-3423-63B2-C313-D43258AB5168}"/>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49" name="Text Placeholder 42">
            <a:extLst>
              <a:ext uri="{FF2B5EF4-FFF2-40B4-BE49-F238E27FC236}">
                <a16:creationId xmlns:a16="http://schemas.microsoft.com/office/drawing/2014/main" id="{887BC6C4-8F96-EBCB-C0AB-F1037657DB16}"/>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50" name="Text Placeholder 42">
            <a:extLst>
              <a:ext uri="{FF2B5EF4-FFF2-40B4-BE49-F238E27FC236}">
                <a16:creationId xmlns:a16="http://schemas.microsoft.com/office/drawing/2014/main" id="{35FA6244-469C-47C4-456B-B317D1671530}"/>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51" name="Text Placeholder 42">
            <a:extLst>
              <a:ext uri="{FF2B5EF4-FFF2-40B4-BE49-F238E27FC236}">
                <a16:creationId xmlns:a16="http://schemas.microsoft.com/office/drawing/2014/main" id="{C70D1D11-C262-D38D-0B1F-A7D22D81C953}"/>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3" name="Text Placeholder 42">
            <a:extLst>
              <a:ext uri="{FF2B5EF4-FFF2-40B4-BE49-F238E27FC236}">
                <a16:creationId xmlns:a16="http://schemas.microsoft.com/office/drawing/2014/main" id="{526FB688-E941-2B71-FE13-616D64D3C40F}"/>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4" name="Picture Placeholder 56">
            <a:extLst>
              <a:ext uri="{FF2B5EF4-FFF2-40B4-BE49-F238E27FC236}">
                <a16:creationId xmlns:a16="http://schemas.microsoft.com/office/drawing/2014/main" id="{B4FCB2C3-CA55-303A-D13A-D71F3A8414A6}"/>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sp>
        <p:nvSpPr>
          <p:cNvPr id="62" name="Text Placeholder 42">
            <a:extLst>
              <a:ext uri="{FF2B5EF4-FFF2-40B4-BE49-F238E27FC236}">
                <a16:creationId xmlns:a16="http://schemas.microsoft.com/office/drawing/2014/main" id="{07BCA9C2-6910-568D-333B-1A854A41C3C3}"/>
              </a:ext>
            </a:extLst>
          </p:cNvPr>
          <p:cNvSpPr>
            <a:spLocks noGrp="1"/>
          </p:cNvSpPr>
          <p:nvPr>
            <p:ph type="body" sz="quarter" idx="28" hasCustomPrompt="1"/>
          </p:nvPr>
        </p:nvSpPr>
        <p:spPr>
          <a:xfrm>
            <a:off x="3210206" y="6632867"/>
            <a:ext cx="1676120" cy="169277"/>
          </a:xfrm>
        </p:spPr>
        <p:txBody>
          <a:bodyPr wrap="square" anchor="ctr">
            <a:spAutoFit/>
          </a:bodyPr>
          <a:lstStyle>
            <a:lvl1pPr marL="0" indent="0">
              <a:buNone/>
              <a:defRPr sz="1100">
                <a:solidFill>
                  <a:schemeClr val="bg1"/>
                </a:solidFill>
                <a:latin typeface="+mj-lt"/>
              </a:defRPr>
            </a:lvl1pPr>
          </a:lstStyle>
          <a:p>
            <a:pPr lvl="0"/>
            <a:r>
              <a:rPr lang="en-US"/>
              <a:t>Link to story here</a:t>
            </a:r>
          </a:p>
        </p:txBody>
      </p:sp>
      <p:pic>
        <p:nvPicPr>
          <p:cNvPr id="63" name="Picture Placeholder 815">
            <a:extLst>
              <a:ext uri="{FF2B5EF4-FFF2-40B4-BE49-F238E27FC236}">
                <a16:creationId xmlns:a16="http://schemas.microsoft.com/office/drawing/2014/main" id="{BBF09111-68DE-68E3-3F50-FEFD0A2268D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916" t="-9916" r="-9916" b="-9916"/>
          <a:stretch/>
        </p:blipFill>
        <p:spPr>
          <a:xfrm>
            <a:off x="5026022" y="2183884"/>
            <a:ext cx="432083" cy="432082"/>
          </a:xfrm>
          <a:prstGeom prst="rect">
            <a:avLst/>
          </a:prstGeom>
        </p:spPr>
      </p:pic>
      <p:sp>
        <p:nvSpPr>
          <p:cNvPr id="67" name="Freeform: Shape 66">
            <a:extLst>
              <a:ext uri="{FF2B5EF4-FFF2-40B4-BE49-F238E27FC236}">
                <a16:creationId xmlns:a16="http://schemas.microsoft.com/office/drawing/2014/main" id="{6D1D5699-4CDD-3E45-B36C-962A3AEE2C6F}"/>
              </a:ext>
            </a:extLst>
          </p:cNvPr>
          <p:cNvSpPr/>
          <p:nvPr/>
        </p:nvSpPr>
        <p:spPr>
          <a:xfrm>
            <a:off x="8644728" y="2481713"/>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23B6676-0D8F-D0AA-F0FB-C97A30B5B4D9}"/>
              </a:ext>
            </a:extLst>
          </p:cNvPr>
          <p:cNvSpPr/>
          <p:nvPr/>
        </p:nvSpPr>
        <p:spPr>
          <a:xfrm>
            <a:off x="8646309" y="2515686"/>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2781D15-5D0F-C730-4330-5DBC6FB8FD94}"/>
              </a:ext>
            </a:extLst>
          </p:cNvPr>
          <p:cNvSpPr/>
          <p:nvPr/>
        </p:nvSpPr>
        <p:spPr>
          <a:xfrm>
            <a:off x="8583294" y="2215317"/>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chemeClr val="accent6"/>
          </a:solidFill>
          <a:ln w="101600" cap="flat">
            <a:noFill/>
            <a:prstDash val="solid"/>
            <a:miter/>
          </a:ln>
        </p:spPr>
        <p:txBody>
          <a:bodyPr rtlCol="0" anchor="ctr"/>
          <a:lstStyle/>
          <a:p>
            <a:endParaRPr lang="en-US"/>
          </a:p>
        </p:txBody>
      </p:sp>
      <p:sp>
        <p:nvSpPr>
          <p:cNvPr id="72" name="Picture Placeholder 71">
            <a:extLst>
              <a:ext uri="{FF2B5EF4-FFF2-40B4-BE49-F238E27FC236}">
                <a16:creationId xmlns:a16="http://schemas.microsoft.com/office/drawing/2014/main" id="{6F816581-3799-ACEB-61C7-4C59F6D4739E}"/>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136882632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er Story Layout 3 Pink">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AF9ADF6-A907-854D-CF45-20205B1D529E}"/>
              </a:ext>
            </a:extLst>
          </p:cNvPr>
          <p:cNvSpPr/>
          <p:nvPr/>
        </p:nvSpPr>
        <p:spPr bwMode="auto">
          <a:xfrm>
            <a:off x="8432800" y="5084466"/>
            <a:ext cx="3332478" cy="1186021"/>
          </a:xfrm>
          <a:prstGeom prst="roundRect">
            <a:avLst>
              <a:gd name="adj" fmla="val 8502"/>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 name="Rectangle: Rounded Corners 5">
            <a:extLst>
              <a:ext uri="{FF2B5EF4-FFF2-40B4-BE49-F238E27FC236}">
                <a16:creationId xmlns:a16="http://schemas.microsoft.com/office/drawing/2014/main" id="{75951228-BC00-BB4C-C160-6B1BE6C66C60}"/>
              </a:ext>
            </a:extLst>
          </p:cNvPr>
          <p:cNvSpPr/>
          <p:nvPr userDrawn="1"/>
        </p:nvSpPr>
        <p:spPr bwMode="auto">
          <a:xfrm>
            <a:off x="4975202" y="5084466"/>
            <a:ext cx="3332478" cy="1186021"/>
          </a:xfrm>
          <a:prstGeom prst="roundRect">
            <a:avLst>
              <a:gd name="adj" fmla="val 8502"/>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0" name="Rectangle: Single Corner Rounded 59">
            <a:extLst>
              <a:ext uri="{FF2B5EF4-FFF2-40B4-BE49-F238E27FC236}">
                <a16:creationId xmlns:a16="http://schemas.microsoft.com/office/drawing/2014/main" id="{A83B8706-31A3-4E82-34D4-CEFE90BA789A}"/>
              </a:ext>
            </a:extLst>
          </p:cNvPr>
          <p:cNvSpPr/>
          <p:nvPr userDrawn="1"/>
        </p:nvSpPr>
        <p:spPr bwMode="auto">
          <a:xfrm>
            <a:off x="1916598" y="6577012"/>
            <a:ext cx="2903052" cy="280987"/>
          </a:xfrm>
          <a:prstGeom prst="round1Rect">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61" name="Freeform: Shape 60">
            <a:extLst>
              <a:ext uri="{FF2B5EF4-FFF2-40B4-BE49-F238E27FC236}">
                <a16:creationId xmlns:a16="http://schemas.microsoft.com/office/drawing/2014/main" id="{0237E59D-490D-797E-922A-571326690C1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1FEDC275-2207-E6FD-F6F4-A1651D76CE63}"/>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C072B63B-C396-DF4A-3BD9-6A1CF32C5077}"/>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TextBox 18">
            <a:extLst>
              <a:ext uri="{FF2B5EF4-FFF2-40B4-BE49-F238E27FC236}">
                <a16:creationId xmlns:a16="http://schemas.microsoft.com/office/drawing/2014/main" id="{6564828F-B49F-B5A1-6859-C31574C91A3C}"/>
              </a:ext>
            </a:extLst>
          </p:cNvPr>
          <p:cNvSpPr txBox="1"/>
          <p:nvPr userDrawn="1"/>
        </p:nvSpPr>
        <p:spPr>
          <a:xfrm>
            <a:off x="5644830" y="558272"/>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C03BC4"/>
                </a:solidFill>
                <a:effectLst/>
                <a:uLnTx/>
                <a:uFillTx/>
                <a:latin typeface="Segoe UI Semibold"/>
                <a:ea typeface="+mn-ea"/>
                <a:cs typeface="Segoe UI Semibold"/>
              </a:rPr>
              <a:t>Challenge </a:t>
            </a:r>
            <a:endParaRPr kumimoji="0" lang="en-US" sz="2000" b="0" i="0" u="none" strike="noStrike" kern="1200" cap="none" spc="0" normalizeH="0" baseline="0" noProof="0">
              <a:ln>
                <a:noFill/>
              </a:ln>
              <a:solidFill>
                <a:srgbClr val="C03BC4"/>
              </a:solidFill>
              <a:effectLst/>
              <a:uLnTx/>
              <a:uFillTx/>
              <a:latin typeface="Segoe UI Semibold"/>
              <a:ea typeface="+mn-ea"/>
              <a:cs typeface="+mn-cs"/>
            </a:endParaRPr>
          </a:p>
        </p:txBody>
      </p:sp>
      <p:cxnSp>
        <p:nvCxnSpPr>
          <p:cNvPr id="20" name="Straight Connector 19">
            <a:extLst>
              <a:ext uri="{FF2B5EF4-FFF2-40B4-BE49-F238E27FC236}">
                <a16:creationId xmlns:a16="http://schemas.microsoft.com/office/drawing/2014/main" id="{B81C7379-20B0-F6A9-FEBD-AA6A4E096143}"/>
              </a:ext>
            </a:extLst>
          </p:cNvPr>
          <p:cNvCxnSpPr>
            <a:cxnSpLocks/>
          </p:cNvCxnSpPr>
          <p:nvPr userDrawn="1"/>
        </p:nvCxnSpPr>
        <p:spPr>
          <a:xfrm flipV="1">
            <a:off x="4978399" y="1078557"/>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905C3C-7700-B16B-A162-6A735BE0538A}"/>
              </a:ext>
            </a:extLst>
          </p:cNvPr>
          <p:cNvSpPr txBox="1"/>
          <p:nvPr userDrawn="1"/>
        </p:nvSpPr>
        <p:spPr>
          <a:xfrm>
            <a:off x="9102428" y="558272"/>
            <a:ext cx="2662850" cy="307777"/>
          </a:xfrm>
          <a:prstGeom prst="rect">
            <a:avLst/>
          </a:prstGeom>
          <a:noFill/>
        </p:spPr>
        <p:txBody>
          <a:bodyPr wrap="square" lIns="0" tIns="0" rIns="0" bIns="0" rtlCol="0">
            <a:spAutoFit/>
          </a:bodyPr>
          <a:lstStyle/>
          <a:p>
            <a:pPr>
              <a:defRPr/>
            </a:pPr>
            <a:r>
              <a:rPr lang="en-US" sz="2000" b="1" spc="-5">
                <a:solidFill>
                  <a:srgbClr val="C03BC4"/>
                </a:solidFill>
                <a:latin typeface="Segoe UI Semibold"/>
                <a:cs typeface="Segoe UI Semibold"/>
              </a:rPr>
              <a:t>Solution</a:t>
            </a:r>
          </a:p>
        </p:txBody>
      </p:sp>
      <p:cxnSp>
        <p:nvCxnSpPr>
          <p:cNvPr id="24" name="Straight Connector 23">
            <a:extLst>
              <a:ext uri="{FF2B5EF4-FFF2-40B4-BE49-F238E27FC236}">
                <a16:creationId xmlns:a16="http://schemas.microsoft.com/office/drawing/2014/main" id="{DC05F6A2-4FAC-1EA2-F4B6-59B07EE7DD56}"/>
              </a:ext>
            </a:extLst>
          </p:cNvPr>
          <p:cNvCxnSpPr>
            <a:cxnSpLocks/>
          </p:cNvCxnSpPr>
          <p:nvPr userDrawn="1"/>
        </p:nvCxnSpPr>
        <p:spPr>
          <a:xfrm flipV="1">
            <a:off x="8435997" y="1078557"/>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Freeform: Shape 58">
            <a:extLst>
              <a:ext uri="{FF2B5EF4-FFF2-40B4-BE49-F238E27FC236}">
                <a16:creationId xmlns:a16="http://schemas.microsoft.com/office/drawing/2014/main" id="{9A34412B-C8B1-4774-DAFB-0B4A2F18CA80}"/>
              </a:ext>
            </a:extLst>
          </p:cNvPr>
          <p:cNvSpPr/>
          <p:nvPr userDrawn="1"/>
        </p:nvSpPr>
        <p:spPr>
          <a:xfrm flipH="1">
            <a:off x="4978399" y="450989"/>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58">
            <a:extLst>
              <a:ext uri="{FF2B5EF4-FFF2-40B4-BE49-F238E27FC236}">
                <a16:creationId xmlns:a16="http://schemas.microsoft.com/office/drawing/2014/main" id="{2EEBEEE6-DF5D-D831-017C-B91B8878045E}"/>
              </a:ext>
            </a:extLst>
          </p:cNvPr>
          <p:cNvSpPr/>
          <p:nvPr userDrawn="1"/>
        </p:nvSpPr>
        <p:spPr>
          <a:xfrm flipH="1">
            <a:off x="8435997" y="450989"/>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43" name="Text Placeholder 42">
            <a:extLst>
              <a:ext uri="{FF2B5EF4-FFF2-40B4-BE49-F238E27FC236}">
                <a16:creationId xmlns:a16="http://schemas.microsoft.com/office/drawing/2014/main" id="{E19DFBAC-8894-430B-C66E-65F124E386B9}"/>
              </a:ext>
            </a:extLst>
          </p:cNvPr>
          <p:cNvSpPr>
            <a:spLocks noGrp="1"/>
          </p:cNvSpPr>
          <p:nvPr userDrawn="1">
            <p:ph type="body" sz="quarter" idx="17"/>
          </p:nvPr>
        </p:nvSpPr>
        <p:spPr>
          <a:xfrm>
            <a:off x="588263" y="1903420"/>
            <a:ext cx="4064698" cy="276999"/>
          </a:xfrm>
        </p:spPr>
        <p:txBody>
          <a:bodyPr>
            <a:spAutoFit/>
          </a:bodyPr>
          <a:lstStyle>
            <a:lvl1pPr marL="0" indent="0">
              <a:spcBef>
                <a:spcPts val="0"/>
              </a:spcBef>
              <a:buNone/>
              <a:defRPr sz="1800">
                <a:latin typeface="+mj-lt"/>
              </a:defRPr>
            </a:lvl1pPr>
          </a:lstStyle>
          <a:p>
            <a:pPr lvl="0"/>
            <a:r>
              <a:rPr lang="en-US"/>
              <a:t>Click to edit Master text styles</a:t>
            </a:r>
          </a:p>
        </p:txBody>
      </p:sp>
      <p:sp>
        <p:nvSpPr>
          <p:cNvPr id="44" name="Text Placeholder 42">
            <a:extLst>
              <a:ext uri="{FF2B5EF4-FFF2-40B4-BE49-F238E27FC236}">
                <a16:creationId xmlns:a16="http://schemas.microsoft.com/office/drawing/2014/main" id="{74693372-C7CF-271D-C913-E49A35829D11}"/>
              </a:ext>
            </a:extLst>
          </p:cNvPr>
          <p:cNvSpPr>
            <a:spLocks noGrp="1"/>
          </p:cNvSpPr>
          <p:nvPr userDrawn="1">
            <p:ph type="body" sz="quarter" idx="18"/>
          </p:nvPr>
        </p:nvSpPr>
        <p:spPr>
          <a:xfrm>
            <a:off x="588263" y="2248919"/>
            <a:ext cx="4064698" cy="246221"/>
          </a:xfrm>
        </p:spPr>
        <p:txBody>
          <a:bodyPr>
            <a:spAutoFit/>
          </a:bodyPr>
          <a:lstStyle>
            <a:lvl1pPr marL="0" indent="0">
              <a:spcBef>
                <a:spcPts val="600"/>
              </a:spcBef>
              <a:buNone/>
              <a:defRPr sz="1600">
                <a:latin typeface="+mn-lt"/>
              </a:defRPr>
            </a:lvl1pPr>
          </a:lstStyle>
          <a:p>
            <a:pPr lvl="0"/>
            <a:r>
              <a:rPr lang="en-US"/>
              <a:t>Click to edit Master text styles</a:t>
            </a:r>
          </a:p>
        </p:txBody>
      </p:sp>
      <p:sp>
        <p:nvSpPr>
          <p:cNvPr id="45" name="Text Placeholder 42">
            <a:extLst>
              <a:ext uri="{FF2B5EF4-FFF2-40B4-BE49-F238E27FC236}">
                <a16:creationId xmlns:a16="http://schemas.microsoft.com/office/drawing/2014/main" id="{437AA030-801E-B99D-7707-68CE6D75E888}"/>
              </a:ext>
            </a:extLst>
          </p:cNvPr>
          <p:cNvSpPr>
            <a:spLocks noGrp="1"/>
          </p:cNvSpPr>
          <p:nvPr userDrawn="1">
            <p:ph type="body" sz="quarter" idx="19" hasCustomPrompt="1"/>
          </p:nvPr>
        </p:nvSpPr>
        <p:spPr>
          <a:xfrm>
            <a:off x="5118289" y="5216495"/>
            <a:ext cx="3046305" cy="492443"/>
          </a:xfrm>
        </p:spPr>
        <p:txBody>
          <a:bodyPr wrap="square">
            <a:spAutoFit/>
          </a:bodyPr>
          <a:lstStyle>
            <a:lvl1pPr marL="0" indent="0">
              <a:buNone/>
              <a:defRPr sz="3200">
                <a:solidFill>
                  <a:srgbClr val="C03BC4"/>
                </a:solidFill>
                <a:latin typeface="+mj-lt"/>
              </a:defRPr>
            </a:lvl1pPr>
          </a:lstStyle>
          <a:p>
            <a:pPr lvl="0"/>
            <a:r>
              <a:rPr lang="en-US"/>
              <a:t>##</a:t>
            </a:r>
          </a:p>
        </p:txBody>
      </p:sp>
      <p:sp>
        <p:nvSpPr>
          <p:cNvPr id="46" name="Text Placeholder 42">
            <a:extLst>
              <a:ext uri="{FF2B5EF4-FFF2-40B4-BE49-F238E27FC236}">
                <a16:creationId xmlns:a16="http://schemas.microsoft.com/office/drawing/2014/main" id="{FBF9FF0D-225F-71A3-B4E9-E54623953F38}"/>
              </a:ext>
            </a:extLst>
          </p:cNvPr>
          <p:cNvSpPr>
            <a:spLocks noGrp="1"/>
          </p:cNvSpPr>
          <p:nvPr userDrawn="1">
            <p:ph type="body" sz="quarter" idx="20"/>
          </p:nvPr>
        </p:nvSpPr>
        <p:spPr>
          <a:xfrm>
            <a:off x="5118289" y="5719558"/>
            <a:ext cx="3046305" cy="215444"/>
          </a:xfrm>
        </p:spPr>
        <p:txBody>
          <a:bodyPr wrap="square">
            <a:spAutoFit/>
          </a:bodyPr>
          <a:lstStyle>
            <a:lvl1pPr marL="0" indent="0">
              <a:buNone/>
              <a:defRPr sz="1400">
                <a:solidFill>
                  <a:schemeClr val="tx1"/>
                </a:solidFill>
                <a:latin typeface="+mn-lt"/>
              </a:defRPr>
            </a:lvl1pPr>
          </a:lstStyle>
          <a:p>
            <a:pPr lvl="0"/>
            <a:r>
              <a:rPr lang="en-US"/>
              <a:t>Click to edit Master text styles</a:t>
            </a:r>
          </a:p>
        </p:txBody>
      </p:sp>
      <p:sp>
        <p:nvSpPr>
          <p:cNvPr id="51" name="Text Placeholder 42">
            <a:extLst>
              <a:ext uri="{FF2B5EF4-FFF2-40B4-BE49-F238E27FC236}">
                <a16:creationId xmlns:a16="http://schemas.microsoft.com/office/drawing/2014/main" id="{C70D1D11-C262-D38D-0B1F-A7D22D81C953}"/>
              </a:ext>
            </a:extLst>
          </p:cNvPr>
          <p:cNvSpPr>
            <a:spLocks noGrp="1"/>
          </p:cNvSpPr>
          <p:nvPr userDrawn="1">
            <p:ph type="body" sz="quarter" idx="25"/>
          </p:nvPr>
        </p:nvSpPr>
        <p:spPr>
          <a:xfrm>
            <a:off x="4978399" y="1183782"/>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3" name="Text Placeholder 42">
            <a:extLst>
              <a:ext uri="{FF2B5EF4-FFF2-40B4-BE49-F238E27FC236}">
                <a16:creationId xmlns:a16="http://schemas.microsoft.com/office/drawing/2014/main" id="{526FB688-E941-2B71-FE13-616D64D3C40F}"/>
              </a:ext>
            </a:extLst>
          </p:cNvPr>
          <p:cNvSpPr>
            <a:spLocks noGrp="1"/>
          </p:cNvSpPr>
          <p:nvPr userDrawn="1">
            <p:ph type="body" sz="quarter" idx="26"/>
          </p:nvPr>
        </p:nvSpPr>
        <p:spPr>
          <a:xfrm>
            <a:off x="8435997" y="1183782"/>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54" name="Picture Placeholder 56">
            <a:extLst>
              <a:ext uri="{FF2B5EF4-FFF2-40B4-BE49-F238E27FC236}">
                <a16:creationId xmlns:a16="http://schemas.microsoft.com/office/drawing/2014/main" id="{B4FCB2C3-CA55-303A-D13A-D71F3A8414A6}"/>
              </a:ext>
            </a:extLst>
          </p:cNvPr>
          <p:cNvSpPr>
            <a:spLocks noGrp="1"/>
          </p:cNvSpPr>
          <p:nvPr userDrawn="1">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sp>
        <p:nvSpPr>
          <p:cNvPr id="62" name="Text Placeholder 42">
            <a:extLst>
              <a:ext uri="{FF2B5EF4-FFF2-40B4-BE49-F238E27FC236}">
                <a16:creationId xmlns:a16="http://schemas.microsoft.com/office/drawing/2014/main" id="{07BCA9C2-6910-568D-333B-1A854A41C3C3}"/>
              </a:ext>
            </a:extLst>
          </p:cNvPr>
          <p:cNvSpPr>
            <a:spLocks noGrp="1"/>
          </p:cNvSpPr>
          <p:nvPr userDrawn="1">
            <p:ph type="body" sz="quarter" idx="28" hasCustomPrompt="1"/>
          </p:nvPr>
        </p:nvSpPr>
        <p:spPr>
          <a:xfrm>
            <a:off x="3210206" y="6632867"/>
            <a:ext cx="1545150" cy="169277"/>
          </a:xfrm>
        </p:spPr>
        <p:txBody>
          <a:bodyPr wrap="square" anchor="ctr">
            <a:spAutoFit/>
          </a:bodyPr>
          <a:lstStyle>
            <a:lvl1pPr marL="0" indent="0">
              <a:buNone/>
              <a:defRPr sz="1100">
                <a:solidFill>
                  <a:schemeClr val="bg1"/>
                </a:solidFill>
                <a:latin typeface="+mj-lt"/>
              </a:defRPr>
            </a:lvl1pPr>
          </a:lstStyle>
          <a:p>
            <a:pPr lvl="0"/>
            <a:r>
              <a:rPr lang="en-US"/>
              <a:t>Link to story here</a:t>
            </a:r>
          </a:p>
        </p:txBody>
      </p:sp>
      <p:pic>
        <p:nvPicPr>
          <p:cNvPr id="63" name="Picture Placeholder 815">
            <a:extLst>
              <a:ext uri="{FF2B5EF4-FFF2-40B4-BE49-F238E27FC236}">
                <a16:creationId xmlns:a16="http://schemas.microsoft.com/office/drawing/2014/main" id="{BBF09111-68DE-68E3-3F50-FEFD0A2268D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916" t="-9916" r="-9916" b="-9916"/>
          <a:stretch/>
        </p:blipFill>
        <p:spPr>
          <a:xfrm>
            <a:off x="5026022" y="494989"/>
            <a:ext cx="432083" cy="432082"/>
          </a:xfrm>
          <a:prstGeom prst="rect">
            <a:avLst/>
          </a:prstGeom>
        </p:spPr>
      </p:pic>
      <p:sp>
        <p:nvSpPr>
          <p:cNvPr id="67" name="Freeform: Shape 66">
            <a:extLst>
              <a:ext uri="{FF2B5EF4-FFF2-40B4-BE49-F238E27FC236}">
                <a16:creationId xmlns:a16="http://schemas.microsoft.com/office/drawing/2014/main" id="{6D1D5699-4CDD-3E45-B36C-962A3AEE2C6F}"/>
              </a:ext>
            </a:extLst>
          </p:cNvPr>
          <p:cNvSpPr/>
          <p:nvPr userDrawn="1"/>
        </p:nvSpPr>
        <p:spPr>
          <a:xfrm>
            <a:off x="8644728" y="792818"/>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23B6676-0D8F-D0AA-F0FB-C97A30B5B4D9}"/>
              </a:ext>
            </a:extLst>
          </p:cNvPr>
          <p:cNvSpPr/>
          <p:nvPr userDrawn="1"/>
        </p:nvSpPr>
        <p:spPr>
          <a:xfrm>
            <a:off x="8646309" y="826791"/>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2781D15-5D0F-C730-4330-5DBC6FB8FD94}"/>
              </a:ext>
            </a:extLst>
          </p:cNvPr>
          <p:cNvSpPr/>
          <p:nvPr userDrawn="1"/>
        </p:nvSpPr>
        <p:spPr>
          <a:xfrm>
            <a:off x="8583294" y="526422"/>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chemeClr val="accent6"/>
          </a:solidFill>
          <a:ln w="101600" cap="flat">
            <a:noFill/>
            <a:prstDash val="solid"/>
            <a:miter/>
          </a:ln>
        </p:spPr>
        <p:txBody>
          <a:bodyPr rtlCol="0" anchor="ctr"/>
          <a:lstStyle/>
          <a:p>
            <a:endParaRPr lang="en-US"/>
          </a:p>
        </p:txBody>
      </p:sp>
      <p:sp>
        <p:nvSpPr>
          <p:cNvPr id="7" name="Text Placeholder 42">
            <a:extLst>
              <a:ext uri="{FF2B5EF4-FFF2-40B4-BE49-F238E27FC236}">
                <a16:creationId xmlns:a16="http://schemas.microsoft.com/office/drawing/2014/main" id="{11B5156A-3DDA-7EF8-0E7B-B400FA60AA01}"/>
              </a:ext>
            </a:extLst>
          </p:cNvPr>
          <p:cNvSpPr>
            <a:spLocks noGrp="1"/>
          </p:cNvSpPr>
          <p:nvPr>
            <p:ph type="body" sz="quarter" idx="30" hasCustomPrompt="1"/>
          </p:nvPr>
        </p:nvSpPr>
        <p:spPr>
          <a:xfrm>
            <a:off x="8575887" y="5216495"/>
            <a:ext cx="3046305" cy="492443"/>
          </a:xfrm>
        </p:spPr>
        <p:txBody>
          <a:bodyPr wrap="square">
            <a:spAutoFit/>
          </a:bodyPr>
          <a:lstStyle>
            <a:lvl1pPr marL="0" indent="0">
              <a:buNone/>
              <a:defRPr sz="3200">
                <a:solidFill>
                  <a:srgbClr val="C03BC4"/>
                </a:solidFill>
                <a:latin typeface="+mj-lt"/>
              </a:defRPr>
            </a:lvl1pPr>
          </a:lstStyle>
          <a:p>
            <a:pPr lvl="0"/>
            <a:r>
              <a:rPr lang="en-US"/>
              <a:t>##</a:t>
            </a:r>
          </a:p>
        </p:txBody>
      </p:sp>
      <p:sp>
        <p:nvSpPr>
          <p:cNvPr id="8" name="Text Placeholder 42">
            <a:extLst>
              <a:ext uri="{FF2B5EF4-FFF2-40B4-BE49-F238E27FC236}">
                <a16:creationId xmlns:a16="http://schemas.microsoft.com/office/drawing/2014/main" id="{20229249-4626-DDC9-5FC2-B2F27BF1937C}"/>
              </a:ext>
            </a:extLst>
          </p:cNvPr>
          <p:cNvSpPr>
            <a:spLocks noGrp="1"/>
          </p:cNvSpPr>
          <p:nvPr>
            <p:ph type="body" sz="quarter" idx="31"/>
          </p:nvPr>
        </p:nvSpPr>
        <p:spPr>
          <a:xfrm>
            <a:off x="8575887" y="5719558"/>
            <a:ext cx="3046305" cy="215444"/>
          </a:xfrm>
        </p:spPr>
        <p:txBody>
          <a:bodyPr wrap="square">
            <a:spAutoFit/>
          </a:bodyPr>
          <a:lstStyle>
            <a:lvl1pPr marL="0" indent="0">
              <a:buNone/>
              <a:defRPr sz="14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0347156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1272975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Tree>
    <p:extLst>
      <p:ext uri="{BB962C8B-B14F-4D97-AF65-F5344CB8AC3E}">
        <p14:creationId xmlns:p14="http://schemas.microsoft.com/office/powerpoint/2010/main" val="2659032088"/>
      </p:ext>
    </p:extLst>
  </p:cSld>
  <p:clrMapOvr>
    <a:masterClrMapping/>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7AC9E-719B-4D69-53BF-147A8845414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85777" y="674359"/>
            <a:ext cx="841172" cy="475075"/>
          </a:xfrm>
          <a:prstGeom prst="rect">
            <a:avLst/>
          </a:prstGeom>
        </p:spPr>
      </p:pic>
      <p:pic>
        <p:nvPicPr>
          <p:cNvPr id="4" name="Picture 3">
            <a:extLst>
              <a:ext uri="{FF2B5EF4-FFF2-40B4-BE49-F238E27FC236}">
                <a16:creationId xmlns:a16="http://schemas.microsoft.com/office/drawing/2014/main" id="{B0EA57A7-89E2-A1E6-1C5C-F607D84BDB4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6889" y="699829"/>
            <a:ext cx="724398" cy="424136"/>
          </a:xfrm>
          <a:prstGeom prst="rect">
            <a:avLst/>
          </a:prstGeom>
        </p:spPr>
      </p:pic>
      <p:pic>
        <p:nvPicPr>
          <p:cNvPr id="5" name="Picture 4">
            <a:extLst>
              <a:ext uri="{FF2B5EF4-FFF2-40B4-BE49-F238E27FC236}">
                <a16:creationId xmlns:a16="http://schemas.microsoft.com/office/drawing/2014/main" id="{3700ACFA-B572-CAFD-A9CB-FDBFFB4C9A23}"/>
              </a:ext>
            </a:extLst>
          </p:cNvPr>
          <p:cNvPicPr>
            <a:picLocks noChangeAspect="1"/>
          </p:cNvPicPr>
          <p:nvPr userDrawn="1"/>
        </p:nvPicPr>
        <p:blipFill>
          <a:blip r:embed="rId4"/>
          <a:stretch>
            <a:fillRect/>
          </a:stretch>
        </p:blipFill>
        <p:spPr>
          <a:xfrm>
            <a:off x="3066876" y="676524"/>
            <a:ext cx="841555" cy="470745"/>
          </a:xfrm>
          <a:prstGeom prst="rect">
            <a:avLst/>
          </a:prstGeom>
        </p:spPr>
      </p:pic>
      <p:pic>
        <p:nvPicPr>
          <p:cNvPr id="6" name="Picture 8" descr="G &amp; J Pepsi-Cola Bottlers Inc. BizSpotlight - Cincinnati Business Courier">
            <a:extLst>
              <a:ext uri="{FF2B5EF4-FFF2-40B4-BE49-F238E27FC236}">
                <a16:creationId xmlns:a16="http://schemas.microsoft.com/office/drawing/2014/main" id="{597B572E-72DD-C1E0-C6A8-9B0B2B1EF447}"/>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1477" y="754806"/>
            <a:ext cx="1155685" cy="314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374B1A-1F04-9DA9-8134-2B44B2BD48F9}"/>
              </a:ext>
            </a:extLst>
          </p:cNvPr>
          <p:cNvPicPr>
            <a:picLocks noChangeAspect="1"/>
          </p:cNvPicPr>
          <p:nvPr userDrawn="1"/>
        </p:nvPicPr>
        <p:blipFill>
          <a:blip r:embed="rId6"/>
          <a:stretch>
            <a:fillRect/>
          </a:stretch>
        </p:blipFill>
        <p:spPr>
          <a:xfrm>
            <a:off x="5570207" y="629984"/>
            <a:ext cx="562524" cy="563825"/>
          </a:xfrm>
          <a:prstGeom prst="rect">
            <a:avLst/>
          </a:prstGeom>
        </p:spPr>
      </p:pic>
      <p:pic>
        <p:nvPicPr>
          <p:cNvPr id="8" name="Picture 7">
            <a:extLst>
              <a:ext uri="{FF2B5EF4-FFF2-40B4-BE49-F238E27FC236}">
                <a16:creationId xmlns:a16="http://schemas.microsoft.com/office/drawing/2014/main" id="{98583E63-2423-9B58-C4A6-D16ADD7830AF}"/>
              </a:ext>
            </a:extLst>
          </p:cNvPr>
          <p:cNvPicPr>
            <a:picLocks noChangeAspect="1"/>
          </p:cNvPicPr>
          <p:nvPr userDrawn="1"/>
        </p:nvPicPr>
        <p:blipFill>
          <a:blip r:embed="rId7"/>
          <a:stretch>
            <a:fillRect/>
          </a:stretch>
        </p:blipFill>
        <p:spPr>
          <a:xfrm>
            <a:off x="7479994" y="792278"/>
            <a:ext cx="971894" cy="239235"/>
          </a:xfrm>
          <a:prstGeom prst="rect">
            <a:avLst/>
          </a:prstGeom>
        </p:spPr>
      </p:pic>
      <p:pic>
        <p:nvPicPr>
          <p:cNvPr id="9" name="Picture 8">
            <a:extLst>
              <a:ext uri="{FF2B5EF4-FFF2-40B4-BE49-F238E27FC236}">
                <a16:creationId xmlns:a16="http://schemas.microsoft.com/office/drawing/2014/main" id="{ADB46EA7-8C38-39B4-892A-2CA2F932B212}"/>
              </a:ext>
            </a:extLst>
          </p:cNvPr>
          <p:cNvPicPr>
            <a:picLocks noChangeAspect="1"/>
          </p:cNvPicPr>
          <p:nvPr userDrawn="1"/>
        </p:nvPicPr>
        <p:blipFill>
          <a:blip r:embed="rId8"/>
          <a:stretch>
            <a:fillRect/>
          </a:stretch>
        </p:blipFill>
        <p:spPr>
          <a:xfrm>
            <a:off x="8704933" y="793724"/>
            <a:ext cx="858910" cy="236344"/>
          </a:xfrm>
          <a:prstGeom prst="rect">
            <a:avLst/>
          </a:prstGeom>
        </p:spPr>
      </p:pic>
      <p:pic>
        <p:nvPicPr>
          <p:cNvPr id="10" name="Picture 9">
            <a:extLst>
              <a:ext uri="{FF2B5EF4-FFF2-40B4-BE49-F238E27FC236}">
                <a16:creationId xmlns:a16="http://schemas.microsoft.com/office/drawing/2014/main" id="{E5B34B87-FA76-8B58-0757-1D6D8D7255A2}"/>
              </a:ext>
            </a:extLst>
          </p:cNvPr>
          <p:cNvPicPr>
            <a:picLocks noChangeAspect="1"/>
          </p:cNvPicPr>
          <p:nvPr userDrawn="1"/>
        </p:nvPicPr>
        <p:blipFill>
          <a:blip r:embed="rId9"/>
          <a:stretch>
            <a:fillRect/>
          </a:stretch>
        </p:blipFill>
        <p:spPr>
          <a:xfrm>
            <a:off x="10794334" y="738731"/>
            <a:ext cx="615348" cy="346327"/>
          </a:xfrm>
          <a:prstGeom prst="rect">
            <a:avLst/>
          </a:prstGeom>
        </p:spPr>
      </p:pic>
      <p:pic>
        <p:nvPicPr>
          <p:cNvPr id="11" name="Picture 10">
            <a:extLst>
              <a:ext uri="{FF2B5EF4-FFF2-40B4-BE49-F238E27FC236}">
                <a16:creationId xmlns:a16="http://schemas.microsoft.com/office/drawing/2014/main" id="{27C6AE27-F40F-A73C-F508-DFB3870D3BCC}"/>
              </a:ext>
              <a:ext uri="{C183D7F6-B498-43B3-948B-1728B52AA6E4}">
                <adec:decorative xmlns:adec="http://schemas.microsoft.com/office/drawing/2017/decorative" val="1"/>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l="5906" r="5906"/>
          <a:stretch/>
        </p:blipFill>
        <p:spPr>
          <a:xfrm>
            <a:off x="8366424" y="4004305"/>
            <a:ext cx="1145701" cy="523715"/>
          </a:xfrm>
          <a:prstGeom prst="rect">
            <a:avLst/>
          </a:prstGeom>
        </p:spPr>
      </p:pic>
      <p:pic>
        <p:nvPicPr>
          <p:cNvPr id="12" name="Picture 11">
            <a:extLst>
              <a:ext uri="{FF2B5EF4-FFF2-40B4-BE49-F238E27FC236}">
                <a16:creationId xmlns:a16="http://schemas.microsoft.com/office/drawing/2014/main" id="{571D6FF2-EA46-E624-8C13-0332D968A7E0}"/>
              </a:ext>
              <a:ext uri="{C183D7F6-B498-43B3-948B-1728B52AA6E4}">
                <adec:decorative xmlns:adec="http://schemas.microsoft.com/office/drawing/2017/decorative" val="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208875" y="4083647"/>
            <a:ext cx="911057" cy="365031"/>
          </a:xfrm>
          <a:prstGeom prst="rect">
            <a:avLst/>
          </a:prstGeom>
        </p:spPr>
      </p:pic>
      <p:pic>
        <p:nvPicPr>
          <p:cNvPr id="13" name="Picture 12">
            <a:extLst>
              <a:ext uri="{FF2B5EF4-FFF2-40B4-BE49-F238E27FC236}">
                <a16:creationId xmlns:a16="http://schemas.microsoft.com/office/drawing/2014/main" id="{85C81737-DC27-8FE8-E2CB-6782D21A1C99}"/>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9758615" y="4108150"/>
            <a:ext cx="1651067" cy="316024"/>
          </a:xfrm>
          <a:prstGeom prst="rect">
            <a:avLst/>
          </a:prstGeom>
        </p:spPr>
      </p:pic>
      <p:pic>
        <p:nvPicPr>
          <p:cNvPr id="14" name="Picture 13">
            <a:extLst>
              <a:ext uri="{FF2B5EF4-FFF2-40B4-BE49-F238E27FC236}">
                <a16:creationId xmlns:a16="http://schemas.microsoft.com/office/drawing/2014/main" id="{DE6CF98A-3C92-2EA3-2610-47DC378FD10B}"/>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92445" y="4160147"/>
            <a:ext cx="1121643" cy="212032"/>
          </a:xfrm>
          <a:prstGeom prst="rect">
            <a:avLst/>
          </a:prstGeom>
        </p:spPr>
      </p:pic>
      <p:pic>
        <p:nvPicPr>
          <p:cNvPr id="15" name="Picture 14">
            <a:extLst>
              <a:ext uri="{FF2B5EF4-FFF2-40B4-BE49-F238E27FC236}">
                <a16:creationId xmlns:a16="http://schemas.microsoft.com/office/drawing/2014/main" id="{43FA39BA-F637-2CA7-7DFE-55876DBD815E}"/>
              </a:ext>
              <a:ext uri="{C183D7F6-B498-43B3-948B-1728B52AA6E4}">
                <adec:decorative xmlns:adec="http://schemas.microsoft.com/office/drawing/2017/decorative" val="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860579" y="4158026"/>
            <a:ext cx="1101806" cy="216274"/>
          </a:xfrm>
          <a:prstGeom prst="rect">
            <a:avLst/>
          </a:prstGeom>
        </p:spPr>
      </p:pic>
      <p:pic>
        <p:nvPicPr>
          <p:cNvPr id="16" name="Picture 2">
            <a:extLst>
              <a:ext uri="{FF2B5EF4-FFF2-40B4-BE49-F238E27FC236}">
                <a16:creationId xmlns:a16="http://schemas.microsoft.com/office/drawing/2014/main" id="{1D0F1A57-0EE1-B274-C995-DC93FB02963B}"/>
              </a:ext>
              <a:ext uri="{C183D7F6-B498-43B3-948B-1728B52AA6E4}">
                <adec:decorative xmlns:adec="http://schemas.microsoft.com/office/drawing/2017/decorative" val="1"/>
              </a:ext>
            </a:extLst>
          </p:cNvPr>
          <p:cNvPicPr>
            <a:picLocks noChangeAspect="1" noChangeArrowheads="1"/>
          </p:cNvPicPr>
          <p:nvPr userDrawn="1"/>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66876" y="4121873"/>
            <a:ext cx="1179078" cy="288579"/>
          </a:xfrm>
          <a:prstGeom prst="rect">
            <a:avLst/>
          </a:prstGeom>
          <a:noFill/>
        </p:spPr>
      </p:pic>
      <p:pic>
        <p:nvPicPr>
          <p:cNvPr id="17" name="!!NorthwellHealthLogo">
            <a:extLst>
              <a:ext uri="{FF2B5EF4-FFF2-40B4-BE49-F238E27FC236}">
                <a16:creationId xmlns:a16="http://schemas.microsoft.com/office/drawing/2014/main" id="{3D04B04E-B4E8-EB72-F946-8ED8DBD1310E}"/>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626072" y="2279056"/>
            <a:ext cx="906328" cy="488352"/>
          </a:xfrm>
          <a:prstGeom prst="rect">
            <a:avLst/>
          </a:prstGeom>
          <a:ln>
            <a:noFill/>
          </a:ln>
        </p:spPr>
      </p:pic>
      <p:pic>
        <p:nvPicPr>
          <p:cNvPr id="18" name="object 5">
            <a:extLst>
              <a:ext uri="{FF2B5EF4-FFF2-40B4-BE49-F238E27FC236}">
                <a16:creationId xmlns:a16="http://schemas.microsoft.com/office/drawing/2014/main" id="{C8B99F1C-1487-55D9-31EF-2649E4ABE680}"/>
              </a:ext>
              <a:ext uri="{C183D7F6-B498-43B3-948B-1728B52AA6E4}">
                <adec:decorative xmlns:adec="http://schemas.microsoft.com/office/drawing/2017/decorative" val="1"/>
              </a:ext>
            </a:extLst>
          </p:cNvPr>
          <p:cNvPicPr/>
          <p:nvPr userDrawn="1"/>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4862" r="4862"/>
          <a:stretch/>
        </p:blipFill>
        <p:spPr>
          <a:xfrm>
            <a:off x="3066876" y="2356084"/>
            <a:ext cx="1350667" cy="334294"/>
          </a:xfrm>
          <a:prstGeom prst="rect">
            <a:avLst/>
          </a:prstGeom>
        </p:spPr>
      </p:pic>
      <p:pic>
        <p:nvPicPr>
          <p:cNvPr id="19" name="Picture 18">
            <a:extLst>
              <a:ext uri="{FF2B5EF4-FFF2-40B4-BE49-F238E27FC236}">
                <a16:creationId xmlns:a16="http://schemas.microsoft.com/office/drawing/2014/main" id="{539F9863-5185-DCE4-3648-454A49B0415C}"/>
              </a:ext>
              <a:ext uri="{C183D7F6-B498-43B3-948B-1728B52AA6E4}">
                <adec:decorative xmlns:adec="http://schemas.microsoft.com/office/drawing/2017/decorative" val="1"/>
              </a:ext>
            </a:extLst>
          </p:cNvPr>
          <p:cNvPicPr>
            <a:picLocks noChangeAspect="1"/>
          </p:cNvPicPr>
          <p:nvPr userDrawn="1"/>
        </p:nvPicPr>
        <p:blipFill rotWithShape="1">
          <a:blip r:embed="rId18">
            <a:clrChange>
              <a:clrFrom>
                <a:srgbClr val="FFFFFF"/>
              </a:clrFrom>
              <a:clrTo>
                <a:srgbClr val="FFFFFF">
                  <a:alpha val="0"/>
                </a:srgbClr>
              </a:clrTo>
            </a:clrChange>
          </a:blip>
          <a:srcRect l="2130" r="2130"/>
          <a:stretch/>
        </p:blipFill>
        <p:spPr>
          <a:xfrm>
            <a:off x="4722710" y="2378560"/>
            <a:ext cx="1136851" cy="289344"/>
          </a:xfrm>
          <a:prstGeom prst="rect">
            <a:avLst/>
          </a:prstGeom>
        </p:spPr>
      </p:pic>
      <p:pic>
        <p:nvPicPr>
          <p:cNvPr id="20" name="Picture 19">
            <a:extLst>
              <a:ext uri="{FF2B5EF4-FFF2-40B4-BE49-F238E27FC236}">
                <a16:creationId xmlns:a16="http://schemas.microsoft.com/office/drawing/2014/main" id="{7258E780-0A82-FB9E-82C4-639B1053B500}"/>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164729" y="2328127"/>
            <a:ext cx="1156175" cy="390209"/>
          </a:xfrm>
          <a:prstGeom prst="rect">
            <a:avLst/>
          </a:prstGeom>
        </p:spPr>
      </p:pic>
      <p:pic>
        <p:nvPicPr>
          <p:cNvPr id="21" name="Picture 8">
            <a:extLst>
              <a:ext uri="{FF2B5EF4-FFF2-40B4-BE49-F238E27FC236}">
                <a16:creationId xmlns:a16="http://schemas.microsoft.com/office/drawing/2014/main" id="{C22ECFAD-775D-9AB2-9942-247383499F51}"/>
              </a:ext>
              <a:ext uri="{C183D7F6-B498-43B3-948B-1728B52AA6E4}">
                <adec:decorative xmlns:adec="http://schemas.microsoft.com/office/drawing/2017/decorative" val="1"/>
              </a:ext>
            </a:extLst>
          </p:cNvPr>
          <p:cNvPicPr>
            <a:picLocks noChangeAspect="1" noChangeArrowheads="1"/>
          </p:cNvPicPr>
          <p:nvPr userDrawn="1"/>
        </p:nvPicPr>
        <p:blipFill>
          <a:blip r:embed="rId20">
            <a:clrChange>
              <a:clrFrom>
                <a:srgbClr val="FFFFFF"/>
              </a:clrFrom>
              <a:clrTo>
                <a:srgbClr val="FFFFFF">
                  <a:alpha val="0"/>
                </a:srgbClr>
              </a:clrTo>
            </a:clrChange>
          </a:blip>
          <a:srcRect/>
          <a:stretch/>
        </p:blipFill>
        <p:spPr bwMode="auto">
          <a:xfrm>
            <a:off x="8837567" y="2268195"/>
            <a:ext cx="510074" cy="5100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78187E3-5870-F53A-1E22-50A54FC5FFC9}"/>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9652808" y="2356335"/>
            <a:ext cx="634790" cy="333794"/>
          </a:xfrm>
          <a:prstGeom prst="rect">
            <a:avLst/>
          </a:prstGeom>
        </p:spPr>
      </p:pic>
      <p:pic>
        <p:nvPicPr>
          <p:cNvPr id="23" name="Picture 22" descr="A black circle with white text&#10;&#10;Description automatically generated with medium confidence">
            <a:extLst>
              <a:ext uri="{FF2B5EF4-FFF2-40B4-BE49-F238E27FC236}">
                <a16:creationId xmlns:a16="http://schemas.microsoft.com/office/drawing/2014/main" id="{46B2D7E1-0A68-522E-550E-4DF38F977B7E}"/>
              </a:ext>
            </a:extLst>
          </p:cNvPr>
          <p:cNvPicPr>
            <a:picLocks noChangeAspect="1"/>
          </p:cNvPicPr>
          <p:nvPr userDrawn="1"/>
        </p:nvPicPr>
        <p:blipFill rotWithShape="1">
          <a:blip r:embed="rId22">
            <a:clrChange>
              <a:clrFrom>
                <a:srgbClr val="FDFDFD"/>
              </a:clrFrom>
              <a:clrTo>
                <a:srgbClr val="FDFDFD">
                  <a:alpha val="0"/>
                </a:srgbClr>
              </a:clrTo>
            </a:clrChange>
          </a:blip>
          <a:srcRect l="26962" t="28935" r="17740" b="28935"/>
          <a:stretch/>
        </p:blipFill>
        <p:spPr>
          <a:xfrm>
            <a:off x="10592765" y="2212037"/>
            <a:ext cx="816917" cy="622388"/>
          </a:xfrm>
          <a:prstGeom prst="rect">
            <a:avLst/>
          </a:prstGeom>
        </p:spPr>
      </p:pic>
      <p:pic>
        <p:nvPicPr>
          <p:cNvPr id="24" name="Picture 2">
            <a:extLst>
              <a:ext uri="{FF2B5EF4-FFF2-40B4-BE49-F238E27FC236}">
                <a16:creationId xmlns:a16="http://schemas.microsoft.com/office/drawing/2014/main" id="{93F83441-B3AF-CB3A-8E46-1C4ACA1915B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a:ext>
            </a:extLst>
          </a:blip>
          <a:srcRect l="19275" t="8940" r="19275" b="8940"/>
          <a:stretch/>
        </p:blipFill>
        <p:spPr bwMode="auto">
          <a:xfrm>
            <a:off x="9981849" y="3047373"/>
            <a:ext cx="556712" cy="7439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719D8998-375D-BA4C-1834-B56EC086D4F5}"/>
              </a:ext>
              <a:ext uri="{C183D7F6-B498-43B3-948B-1728B52AA6E4}">
                <adec:decorative xmlns:adec="http://schemas.microsoft.com/office/drawing/2017/decorative" val="1"/>
              </a:ext>
            </a:extLst>
          </p:cNvPr>
          <p:cNvPicPr>
            <a:picLocks noChangeAspect="1" noChangeArrowheads="1"/>
          </p:cNvPicPr>
          <p:nvPr userDrawn="1"/>
        </p:nvPicPr>
        <p:blipFill>
          <a:blip r:embed="rId24" cstate="print">
            <a:extLst>
              <a:ext uri="{28A0092B-C50C-407E-A947-70E740481C1C}">
                <a14:useLocalDpi xmlns:a14="http://schemas.microsoft.com/office/drawing/2010/main"/>
              </a:ext>
            </a:extLst>
          </a:blip>
          <a:srcRect/>
          <a:stretch>
            <a:fillRect/>
          </a:stretch>
        </p:blipFill>
        <p:spPr bwMode="auto">
          <a:xfrm>
            <a:off x="10854893" y="3107615"/>
            <a:ext cx="560359" cy="623498"/>
          </a:xfrm>
          <a:prstGeom prst="rect">
            <a:avLst/>
          </a:prstGeom>
          <a:noFill/>
        </p:spPr>
      </p:pic>
      <p:pic>
        <p:nvPicPr>
          <p:cNvPr id="26" name="Picture 2">
            <a:extLst>
              <a:ext uri="{FF2B5EF4-FFF2-40B4-BE49-F238E27FC236}">
                <a16:creationId xmlns:a16="http://schemas.microsoft.com/office/drawing/2014/main" id="{0691AC02-7FC8-5C8B-BEF1-9189F292C8D6}"/>
              </a:ext>
              <a:ext uri="{C183D7F6-B498-43B3-948B-1728B52AA6E4}">
                <adec:decorative xmlns:adec="http://schemas.microsoft.com/office/drawing/2017/decorative" val="1"/>
              </a:ext>
            </a:extLst>
          </p:cNvPr>
          <p:cNvPicPr>
            <a:picLocks noChangeAspect="1" noChangeArrowheads="1"/>
          </p:cNvPicPr>
          <p:nvPr userDrawn="1"/>
        </p:nvPicPr>
        <p:blipFill>
          <a:blip r:embed="rId25" cstate="print">
            <a:extLst>
              <a:ext uri="{28A0092B-C50C-407E-A947-70E740481C1C}">
                <a14:useLocalDpi xmlns:a14="http://schemas.microsoft.com/office/drawing/2010/main"/>
              </a:ext>
            </a:extLst>
          </a:blip>
          <a:srcRect/>
          <a:stretch>
            <a:fillRect/>
          </a:stretch>
        </p:blipFill>
        <p:spPr bwMode="auto">
          <a:xfrm>
            <a:off x="9134769" y="3155172"/>
            <a:ext cx="530746" cy="528385"/>
          </a:xfrm>
          <a:prstGeom prst="rect">
            <a:avLst/>
          </a:prstGeom>
          <a:noFill/>
        </p:spPr>
      </p:pic>
      <p:pic>
        <p:nvPicPr>
          <p:cNvPr id="27" name="Picture 20" descr="Success Stories - Degrees of change">
            <a:extLst>
              <a:ext uri="{FF2B5EF4-FFF2-40B4-BE49-F238E27FC236}">
                <a16:creationId xmlns:a16="http://schemas.microsoft.com/office/drawing/2014/main" id="{D8693FC2-8A7F-5358-CC23-4F6E5930BE45}"/>
              </a:ext>
            </a:extLst>
          </p:cNvPr>
          <p:cNvPicPr>
            <a:picLocks noChangeAspect="1" noChangeArrowheads="1"/>
          </p:cNvPicPr>
          <p:nvPr userDrawn="1"/>
        </p:nvPicPr>
        <p:blipFill rotWithShape="1">
          <a:blip r:embed="rId26">
            <a:extLst>
              <a:ext uri="{28A0092B-C50C-407E-A947-70E740481C1C}">
                <a14:useLocalDpi xmlns:a14="http://schemas.microsoft.com/office/drawing/2010/main" val="0"/>
              </a:ext>
            </a:extLst>
          </a:blip>
          <a:srcRect l="5197"/>
          <a:stretch/>
        </p:blipFill>
        <p:spPr bwMode="auto">
          <a:xfrm>
            <a:off x="7964280" y="3131050"/>
            <a:ext cx="854156" cy="5766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1EFD8E5-ACA3-7D99-CC4B-91D1E6E1C692}"/>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188971" y="3213727"/>
            <a:ext cx="1458976" cy="411276"/>
          </a:xfrm>
          <a:prstGeom prst="rect">
            <a:avLst/>
          </a:prstGeom>
        </p:spPr>
      </p:pic>
      <p:pic>
        <p:nvPicPr>
          <p:cNvPr id="29" name="Picture 28">
            <a:extLst>
              <a:ext uri="{FF2B5EF4-FFF2-40B4-BE49-F238E27FC236}">
                <a16:creationId xmlns:a16="http://schemas.microsoft.com/office/drawing/2014/main" id="{FF80F2F8-6F8D-6064-5763-6A3258932544}"/>
              </a:ext>
              <a:ext uri="{C183D7F6-B498-43B3-948B-1728B52AA6E4}">
                <adec:decorative xmlns:adec="http://schemas.microsoft.com/office/drawing/2017/decorative" val="1"/>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4804810" y="3292978"/>
            <a:ext cx="1067827" cy="252774"/>
          </a:xfrm>
          <a:prstGeom prst="rect">
            <a:avLst/>
          </a:prstGeom>
        </p:spPr>
      </p:pic>
      <p:pic>
        <p:nvPicPr>
          <p:cNvPr id="30" name="Picture 29">
            <a:extLst>
              <a:ext uri="{FF2B5EF4-FFF2-40B4-BE49-F238E27FC236}">
                <a16:creationId xmlns:a16="http://schemas.microsoft.com/office/drawing/2014/main" id="{779AC6A1-1637-1CB2-2415-8EE8247C1C3F}"/>
              </a:ext>
            </a:extLst>
          </p:cNvPr>
          <p:cNvPicPr>
            <a:picLocks noChangeAspect="1"/>
          </p:cNvPicPr>
          <p:nvPr userDrawn="1"/>
        </p:nvPicPr>
        <p:blipFill rotWithShape="1">
          <a:blip r:embed="rId29"/>
          <a:srcRect l="2175" t="29589" r="2731" b="29589"/>
          <a:stretch/>
        </p:blipFill>
        <p:spPr>
          <a:xfrm>
            <a:off x="3066876" y="3228787"/>
            <a:ext cx="1421601" cy="381155"/>
          </a:xfrm>
          <a:prstGeom prst="rect">
            <a:avLst/>
          </a:prstGeom>
        </p:spPr>
      </p:pic>
      <p:pic>
        <p:nvPicPr>
          <p:cNvPr id="31" name="Picture 30">
            <a:extLst>
              <a:ext uri="{FF2B5EF4-FFF2-40B4-BE49-F238E27FC236}">
                <a16:creationId xmlns:a16="http://schemas.microsoft.com/office/drawing/2014/main" id="{9CDCEECD-2CEA-3072-3307-60CF2772342E}"/>
              </a:ext>
              <a:ext uri="{C183D7F6-B498-43B3-948B-1728B52AA6E4}">
                <adec:decorative xmlns:adec="http://schemas.microsoft.com/office/drawing/2017/decorative" val="1"/>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9938180" y="1476195"/>
            <a:ext cx="518233" cy="453455"/>
          </a:xfrm>
          <a:prstGeom prst="rect">
            <a:avLst/>
          </a:prstGeom>
        </p:spPr>
      </p:pic>
      <p:pic>
        <p:nvPicPr>
          <p:cNvPr id="32" name="Picture 2">
            <a:extLst>
              <a:ext uri="{FF2B5EF4-FFF2-40B4-BE49-F238E27FC236}">
                <a16:creationId xmlns:a16="http://schemas.microsoft.com/office/drawing/2014/main" id="{E8CA1C16-9DCA-B8B4-254A-FF2EA207A28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1" cstate="print">
            <a:extLst>
              <a:ext uri="{BEBA8EAE-BF5A-486C-A8C5-ECC9F3942E4B}">
                <a14:imgProps xmlns:a14="http://schemas.microsoft.com/office/drawing/2010/main">
                  <a14:imgLayer r:embed="rId32">
                    <a14:imgEffect>
                      <a14:backgroundRemoval t="10000" b="90000" l="10000" r="90000">
                        <a14:foregroundMark x1="37185" y1="29717" x2="37185" y2="29717"/>
                        <a14:foregroundMark x1="37185" y1="29717" x2="37185" y2="29717"/>
                        <a14:foregroundMark x1="17111" y1="75094" x2="17111" y2="75094"/>
                        <a14:foregroundMark x1="17111" y1="75094" x2="17111" y2="75094"/>
                        <a14:foregroundMark x1="31519" y1="69963" x2="31519" y2="69963"/>
                        <a14:foregroundMark x1="40593" y1="73918" x2="40593" y2="73918"/>
                        <a14:foregroundMark x1="56630" y1="69482" x2="56630" y2="69482"/>
                        <a14:foregroundMark x1="68333" y1="70176" x2="68333" y2="70176"/>
                        <a14:foregroundMark x1="80481" y1="73918" x2="80481" y2="73918"/>
                      </a14:backgroundRemoval>
                    </a14:imgEffect>
                  </a14:imgLayer>
                </a14:imgProps>
              </a:ext>
              <a:ext uri="{28A0092B-C50C-407E-A947-70E740481C1C}">
                <a14:useLocalDpi xmlns:a14="http://schemas.microsoft.com/office/drawing/2010/main"/>
              </a:ext>
            </a:extLst>
          </a:blip>
          <a:srcRect l="10720" t="9553" r="14560" b="12913"/>
          <a:stretch/>
        </p:blipFill>
        <p:spPr bwMode="auto">
          <a:xfrm>
            <a:off x="10764737" y="1471044"/>
            <a:ext cx="644945" cy="4637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89D7B32-B048-997C-6FC1-3516D0DBF010}"/>
              </a:ext>
              <a:ext uri="{C183D7F6-B498-43B3-948B-1728B52AA6E4}">
                <adec:decorative xmlns:adec="http://schemas.microsoft.com/office/drawing/2017/decorative" val="1"/>
              </a:ext>
            </a:extLst>
          </p:cNvPr>
          <p:cNvPicPr>
            <a:picLocks noChangeAspect="1"/>
          </p:cNvPicPr>
          <p:nvPr userDrawn="1"/>
        </p:nvPicPr>
        <p:blipFill rotWithShape="1">
          <a:blip r:embed="rId33" cstate="print">
            <a:extLst>
              <a:ext uri="{28A0092B-C50C-407E-A947-70E740481C1C}">
                <a14:useLocalDpi xmlns:a14="http://schemas.microsoft.com/office/drawing/2010/main"/>
              </a:ext>
            </a:extLst>
          </a:blip>
          <a:srcRect l="4907" t="26806" r="4907" b="18939"/>
          <a:stretch/>
        </p:blipFill>
        <p:spPr>
          <a:xfrm>
            <a:off x="4218184" y="1406757"/>
            <a:ext cx="984630" cy="592332"/>
          </a:xfrm>
          <a:prstGeom prst="rect">
            <a:avLst/>
          </a:prstGeom>
        </p:spPr>
      </p:pic>
      <p:pic>
        <p:nvPicPr>
          <p:cNvPr id="34" name="!!TacomaLogo">
            <a:extLst>
              <a:ext uri="{FF2B5EF4-FFF2-40B4-BE49-F238E27FC236}">
                <a16:creationId xmlns:a16="http://schemas.microsoft.com/office/drawing/2014/main" id="{383FAFBA-CD08-E060-4A57-42F36296EAD5}"/>
              </a:ext>
              <a:ext uri="{C183D7F6-B498-43B3-948B-1728B52AA6E4}">
                <adec:decorative xmlns:adec="http://schemas.microsoft.com/office/drawing/2017/decorative" val="1"/>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2129" t="24350" r="964" b="24350"/>
          <a:stretch/>
        </p:blipFill>
        <p:spPr>
          <a:xfrm>
            <a:off x="3066876" y="1538364"/>
            <a:ext cx="842985" cy="329118"/>
          </a:xfrm>
          <a:prstGeom prst="rect">
            <a:avLst/>
          </a:prstGeom>
        </p:spPr>
      </p:pic>
      <p:pic>
        <p:nvPicPr>
          <p:cNvPr id="35" name="Picture 2">
            <a:extLst>
              <a:ext uri="{FF2B5EF4-FFF2-40B4-BE49-F238E27FC236}">
                <a16:creationId xmlns:a16="http://schemas.microsoft.com/office/drawing/2014/main" id="{4081051E-4314-1C62-EE81-7ECC9EF4DAB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5" cstate="print">
            <a:extLst>
              <a:ext uri="{28A0092B-C50C-407E-A947-70E740481C1C}">
                <a14:useLocalDpi xmlns:a14="http://schemas.microsoft.com/office/drawing/2010/main"/>
              </a:ext>
            </a:extLst>
          </a:blip>
          <a:srcRect l="9034" t="43079" r="9469" b="42967"/>
          <a:stretch/>
        </p:blipFill>
        <p:spPr bwMode="auto">
          <a:xfrm>
            <a:off x="8679658" y="1597934"/>
            <a:ext cx="950199" cy="2099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7B571B7-B8DB-D8E7-5247-5ECCB6E0686F}"/>
              </a:ext>
            </a:extLst>
          </p:cNvPr>
          <p:cNvPicPr>
            <a:picLocks noChangeAspect="1"/>
          </p:cNvPicPr>
          <p:nvPr userDrawn="1"/>
        </p:nvPicPr>
        <p:blipFill>
          <a:blip r:embed="rId36"/>
          <a:stretch>
            <a:fillRect/>
          </a:stretch>
        </p:blipFill>
        <p:spPr>
          <a:xfrm>
            <a:off x="7845442" y="1529584"/>
            <a:ext cx="525893" cy="346678"/>
          </a:xfrm>
          <a:prstGeom prst="rect">
            <a:avLst/>
          </a:prstGeom>
        </p:spPr>
      </p:pic>
      <p:pic>
        <p:nvPicPr>
          <p:cNvPr id="37" name="Picture 36">
            <a:extLst>
              <a:ext uri="{FF2B5EF4-FFF2-40B4-BE49-F238E27FC236}">
                <a16:creationId xmlns:a16="http://schemas.microsoft.com/office/drawing/2014/main" id="{2B562DF7-8214-F2F7-BC48-86EA869D39C6}"/>
              </a:ext>
            </a:extLst>
          </p:cNvPr>
          <p:cNvPicPr>
            <a:picLocks noChangeAspect="1"/>
          </p:cNvPicPr>
          <p:nvPr userDrawn="1"/>
        </p:nvPicPr>
        <p:blipFill>
          <a:blip r:embed="rId37"/>
          <a:stretch>
            <a:fillRect/>
          </a:stretch>
        </p:blipFill>
        <p:spPr>
          <a:xfrm>
            <a:off x="5511137" y="1453948"/>
            <a:ext cx="522003" cy="497949"/>
          </a:xfrm>
          <a:prstGeom prst="rect">
            <a:avLst/>
          </a:prstGeom>
        </p:spPr>
      </p:pic>
      <p:pic>
        <p:nvPicPr>
          <p:cNvPr id="38" name="Picture 37">
            <a:extLst>
              <a:ext uri="{FF2B5EF4-FFF2-40B4-BE49-F238E27FC236}">
                <a16:creationId xmlns:a16="http://schemas.microsoft.com/office/drawing/2014/main" id="{FBC49D49-18CD-F9F4-C0F9-0A6882457C3E}"/>
              </a:ext>
            </a:extLst>
          </p:cNvPr>
          <p:cNvPicPr>
            <a:picLocks noChangeAspect="1"/>
          </p:cNvPicPr>
          <p:nvPr userDrawn="1"/>
        </p:nvPicPr>
        <p:blipFill>
          <a:blip r:embed="rId38"/>
          <a:stretch>
            <a:fillRect/>
          </a:stretch>
        </p:blipFill>
        <p:spPr>
          <a:xfrm>
            <a:off x="6341464" y="1536011"/>
            <a:ext cx="1195655" cy="333823"/>
          </a:xfrm>
          <a:prstGeom prst="rect">
            <a:avLst/>
          </a:prstGeom>
        </p:spPr>
      </p:pic>
      <p:pic>
        <p:nvPicPr>
          <p:cNvPr id="39" name="Picture 38">
            <a:extLst>
              <a:ext uri="{FF2B5EF4-FFF2-40B4-BE49-F238E27FC236}">
                <a16:creationId xmlns:a16="http://schemas.microsoft.com/office/drawing/2014/main" id="{4879A263-3D39-B7F5-C654-44A9E3399110}"/>
              </a:ext>
            </a:extLst>
          </p:cNvPr>
          <p:cNvPicPr>
            <a:picLocks noChangeAspect="1"/>
          </p:cNvPicPr>
          <p:nvPr userDrawn="1"/>
        </p:nvPicPr>
        <p:blipFill rotWithShape="1">
          <a:blip r:embed="rId39"/>
          <a:srcRect l="27462" r="27462"/>
          <a:stretch/>
        </p:blipFill>
        <p:spPr>
          <a:xfrm>
            <a:off x="9186126" y="5504911"/>
            <a:ext cx="602882" cy="742017"/>
          </a:xfrm>
          <a:prstGeom prst="rect">
            <a:avLst/>
          </a:prstGeom>
        </p:spPr>
      </p:pic>
      <p:pic>
        <p:nvPicPr>
          <p:cNvPr id="40" name="Picture 4">
            <a:extLst>
              <a:ext uri="{FF2B5EF4-FFF2-40B4-BE49-F238E27FC236}">
                <a16:creationId xmlns:a16="http://schemas.microsoft.com/office/drawing/2014/main" id="{3CB34553-8EDC-9541-93D7-27B0B86F7A11}"/>
              </a:ext>
              <a:ext uri="{C183D7F6-B498-43B3-948B-1728B52AA6E4}">
                <adec:decorative xmlns:adec="http://schemas.microsoft.com/office/drawing/2017/decorative" val="1"/>
              </a:ext>
            </a:extLst>
          </p:cNvPr>
          <p:cNvPicPr>
            <a:picLocks noChangeAspect="1" noChangeArrowheads="1"/>
          </p:cNvPicPr>
          <p:nvPr userDrawn="1"/>
        </p:nvPicPr>
        <p:blipFill rotWithShape="1">
          <a:blip r:embed="rId40" cstate="print">
            <a:extLst>
              <a:ext uri="{28A0092B-C50C-407E-A947-70E740481C1C}">
                <a14:useLocalDpi xmlns:a14="http://schemas.microsoft.com/office/drawing/2010/main"/>
              </a:ext>
            </a:extLst>
          </a:blip>
          <a:srcRect l="18615" t="14119" r="9207" b="10794"/>
          <a:stretch/>
        </p:blipFill>
        <p:spPr bwMode="auto">
          <a:xfrm>
            <a:off x="3066876" y="5583664"/>
            <a:ext cx="698870" cy="5845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2B46A5F-E23C-E8DA-4FE1-717AEA68A15D}"/>
              </a:ext>
              <a:ext uri="{C183D7F6-B498-43B3-948B-1728B52AA6E4}">
                <adec:decorative xmlns:adec="http://schemas.microsoft.com/office/drawing/2017/decorative" val="1"/>
              </a:ext>
            </a:extLst>
          </p:cNvPr>
          <p:cNvPicPr>
            <a:picLocks noChangeAspect="1"/>
          </p:cNvPicPr>
          <p:nvPr userDrawn="1"/>
        </p:nvPicPr>
        <p:blipFill rotWithShape="1">
          <a:blip r:embed="rId41" cstate="print">
            <a:extLst>
              <a:ext uri="{28A0092B-C50C-407E-A947-70E740481C1C}">
                <a14:useLocalDpi xmlns:a14="http://schemas.microsoft.com/office/drawing/2010/main"/>
              </a:ext>
            </a:extLst>
          </a:blip>
          <a:srcRect l="803" t="23337" r="5553" b="14280"/>
          <a:stretch/>
        </p:blipFill>
        <p:spPr>
          <a:xfrm>
            <a:off x="9913450" y="5736253"/>
            <a:ext cx="1496232" cy="279332"/>
          </a:xfrm>
          <a:prstGeom prst="rect">
            <a:avLst/>
          </a:prstGeom>
        </p:spPr>
      </p:pic>
      <p:pic>
        <p:nvPicPr>
          <p:cNvPr id="42" name="Picture 41">
            <a:extLst>
              <a:ext uri="{FF2B5EF4-FFF2-40B4-BE49-F238E27FC236}">
                <a16:creationId xmlns:a16="http://schemas.microsoft.com/office/drawing/2014/main" id="{F359B8A9-2809-E0BF-8BAB-33AE83DBC2FE}"/>
              </a:ext>
              <a:ext uri="{C183D7F6-B498-43B3-948B-1728B52AA6E4}">
                <adec:decorative xmlns:adec="http://schemas.microsoft.com/office/drawing/2017/decorative" val="1"/>
              </a:ext>
            </a:extLst>
          </p:cNvPr>
          <p:cNvPicPr>
            <a:picLocks noChangeAspect="1"/>
          </p:cNvPicPr>
          <p:nvPr userDrawn="1"/>
        </p:nvPicPr>
        <p:blipFill rotWithShape="1">
          <a:blip r:embed="rId42">
            <a:extLst>
              <a:ext uri="{28A0092B-C50C-407E-A947-70E740481C1C}">
                <a14:useLocalDpi xmlns:a14="http://schemas.microsoft.com/office/drawing/2010/main"/>
              </a:ext>
            </a:extLst>
          </a:blip>
          <a:srcRect l="679" r="1068"/>
          <a:stretch/>
        </p:blipFill>
        <p:spPr>
          <a:xfrm>
            <a:off x="7572743" y="5675884"/>
            <a:ext cx="1488941" cy="400071"/>
          </a:xfrm>
          <a:prstGeom prst="rect">
            <a:avLst/>
          </a:prstGeom>
        </p:spPr>
      </p:pic>
      <p:pic>
        <p:nvPicPr>
          <p:cNvPr id="43" name="Picture 2">
            <a:extLst>
              <a:ext uri="{FF2B5EF4-FFF2-40B4-BE49-F238E27FC236}">
                <a16:creationId xmlns:a16="http://schemas.microsoft.com/office/drawing/2014/main" id="{8FA5A0AF-C58F-E047-0C8F-E57B5FB408A6}"/>
              </a:ext>
              <a:ext uri="{C183D7F6-B498-43B3-948B-1728B52AA6E4}">
                <adec:decorative xmlns:adec="http://schemas.microsoft.com/office/drawing/2017/decorative" val="1"/>
              </a:ext>
            </a:extLst>
          </p:cNvPr>
          <p:cNvPicPr>
            <a:picLocks noChangeAspect="1" noChangeArrowheads="1"/>
          </p:cNvPicPr>
          <p:nvPr userDrawn="1"/>
        </p:nvPicPr>
        <p:blipFill rotWithShape="1">
          <a:blip r:embed="rId43" cstate="print">
            <a:extLst>
              <a:ext uri="{BEBA8EAE-BF5A-486C-A8C5-ECC9F3942E4B}">
                <a14:imgProps xmlns:a14="http://schemas.microsoft.com/office/drawing/2010/main">
                  <a14:imgLayer r:embed="rId44">
                    <a14:imgEffect>
                      <a14:backgroundRemoval t="10000" b="90000" l="10000" r="90000">
                        <a14:foregroundMark x1="18548" y1="66970" x2="18548" y2="66970"/>
                        <a14:foregroundMark x1="45645" y1="49697" x2="45645" y2="49697"/>
                        <a14:foregroundMark x1="60000" y1="54848" x2="60000" y2="54848"/>
                        <a14:foregroundMark x1="74677" y1="53636" x2="74677" y2="53636"/>
                        <a14:foregroundMark x1="86129" y1="45152" x2="86129" y2="45152"/>
                      </a14:backgroundRemoval>
                    </a14:imgEffect>
                  </a14:imgLayer>
                </a14:imgProps>
              </a:ext>
              <a:ext uri="{28A0092B-C50C-407E-A947-70E740481C1C}">
                <a14:useLocalDpi xmlns:a14="http://schemas.microsoft.com/office/drawing/2010/main"/>
              </a:ext>
            </a:extLst>
          </a:blip>
          <a:srcRect l="12016" t="24285" r="12016" b="24285"/>
          <a:stretch/>
        </p:blipFill>
        <p:spPr bwMode="auto">
          <a:xfrm>
            <a:off x="6556040" y="5715160"/>
            <a:ext cx="892261" cy="3215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A39185C-062A-B535-5F3A-994561F6C424}"/>
              </a:ext>
              <a:ext uri="{C183D7F6-B498-43B3-948B-1728B52AA6E4}">
                <adec:decorative xmlns:adec="http://schemas.microsoft.com/office/drawing/2017/decorative" val="1"/>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3890187" y="5671583"/>
            <a:ext cx="1006547" cy="408672"/>
          </a:xfrm>
          <a:prstGeom prst="rect">
            <a:avLst/>
          </a:prstGeom>
        </p:spPr>
      </p:pic>
      <p:pic>
        <p:nvPicPr>
          <p:cNvPr id="45" name="Picture 44">
            <a:extLst>
              <a:ext uri="{FF2B5EF4-FFF2-40B4-BE49-F238E27FC236}">
                <a16:creationId xmlns:a16="http://schemas.microsoft.com/office/drawing/2014/main" id="{BEF0AEB3-011F-8833-A03B-1018B2AC96E5}"/>
              </a:ext>
              <a:ext uri="{C183D7F6-B498-43B3-948B-1728B52AA6E4}">
                <adec:decorative xmlns:adec="http://schemas.microsoft.com/office/drawing/2017/decorative" val="1"/>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a:off x="5021176" y="5746797"/>
            <a:ext cx="1410423" cy="258246"/>
          </a:xfrm>
          <a:prstGeom prst="rect">
            <a:avLst/>
          </a:prstGeom>
        </p:spPr>
      </p:pic>
      <p:pic>
        <p:nvPicPr>
          <p:cNvPr id="46" name="Picture 2">
            <a:extLst>
              <a:ext uri="{FF2B5EF4-FFF2-40B4-BE49-F238E27FC236}">
                <a16:creationId xmlns:a16="http://schemas.microsoft.com/office/drawing/2014/main" id="{F3C7117A-6899-7156-1E4F-15AB5111E26A}"/>
              </a:ext>
              <a:ext uri="{C183D7F6-B498-43B3-948B-1728B52AA6E4}">
                <adec:decorative xmlns:adec="http://schemas.microsoft.com/office/drawing/2017/decorative" val="1"/>
              </a:ext>
            </a:extLst>
          </p:cNvPr>
          <p:cNvPicPr>
            <a:picLocks noChangeAspect="1" noChangeArrowheads="1"/>
          </p:cNvPicPr>
          <p:nvPr userDrawn="1"/>
        </p:nvPicPr>
        <p:blipFill rotWithShape="1">
          <a:blip r:embed="rId47" cstate="print">
            <a:extLst>
              <a:ext uri="{28A0092B-C50C-407E-A947-70E740481C1C}">
                <a14:useLocalDpi xmlns:a14="http://schemas.microsoft.com/office/drawing/2010/main"/>
              </a:ext>
            </a:extLst>
          </a:blip>
          <a:srcRect/>
          <a:stretch/>
        </p:blipFill>
        <p:spPr bwMode="auto">
          <a:xfrm>
            <a:off x="3066876" y="4864385"/>
            <a:ext cx="1544512" cy="3041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49C18A7-FE6F-3CA1-9343-4507185F807B}"/>
              </a:ext>
              <a:ext uri="{C183D7F6-B498-43B3-948B-1728B52AA6E4}">
                <adec:decorative xmlns:adec="http://schemas.microsoft.com/office/drawing/2017/decorative" val="1"/>
              </a:ext>
            </a:extLst>
          </p:cNvPr>
          <p:cNvPicPr>
            <a:picLocks noChangeAspect="1"/>
          </p:cNvPicPr>
          <p:nvPr userDrawn="1"/>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1425" y="4862741"/>
            <a:ext cx="839465" cy="307447"/>
          </a:xfrm>
          <a:prstGeom prst="rect">
            <a:avLst/>
          </a:prstGeom>
        </p:spPr>
      </p:pic>
      <p:pic>
        <p:nvPicPr>
          <p:cNvPr id="48" name="Picture 47">
            <a:extLst>
              <a:ext uri="{FF2B5EF4-FFF2-40B4-BE49-F238E27FC236}">
                <a16:creationId xmlns:a16="http://schemas.microsoft.com/office/drawing/2014/main" id="{74E03229-1DFE-75BE-24DE-4FABFD45752C}"/>
              </a:ext>
              <a:ext uri="{C183D7F6-B498-43B3-948B-1728B52AA6E4}">
                <adec:decorative xmlns:adec="http://schemas.microsoft.com/office/drawing/2017/decorative" val="1"/>
              </a:ext>
            </a:extLst>
          </p:cNvPr>
          <p:cNvPicPr>
            <a:picLocks noChangeAspect="1"/>
          </p:cNvPicPr>
          <p:nvPr userDrawn="1"/>
        </p:nvPicPr>
        <p:blipFill>
          <a:blip r:embed="rId49" cstate="print">
            <a:extLst>
              <a:ext uri="{28A0092B-C50C-407E-A947-70E740481C1C}">
                <a14:useLocalDpi xmlns:a14="http://schemas.microsoft.com/office/drawing/2010/main"/>
              </a:ext>
            </a:extLst>
          </a:blip>
          <a:stretch>
            <a:fillRect/>
          </a:stretch>
        </p:blipFill>
        <p:spPr>
          <a:xfrm>
            <a:off x="9099586" y="4740968"/>
            <a:ext cx="660044" cy="550993"/>
          </a:xfrm>
          <a:prstGeom prst="rect">
            <a:avLst/>
          </a:prstGeom>
        </p:spPr>
      </p:pic>
      <p:pic>
        <p:nvPicPr>
          <p:cNvPr id="49" name="Picture 48">
            <a:extLst>
              <a:ext uri="{FF2B5EF4-FFF2-40B4-BE49-F238E27FC236}">
                <a16:creationId xmlns:a16="http://schemas.microsoft.com/office/drawing/2014/main" id="{D7D4BC87-3F98-BB3C-7574-79C09FF5FD50}"/>
              </a:ext>
              <a:ext uri="{C183D7F6-B498-43B3-948B-1728B52AA6E4}">
                <adec:decorative xmlns:adec="http://schemas.microsoft.com/office/drawing/2017/decorative" val="1"/>
              </a:ext>
            </a:extLst>
          </p:cNvPr>
          <p:cNvPicPr>
            <a:picLocks noChangeAspect="1"/>
          </p:cNvPicPr>
          <p:nvPr userDrawn="1"/>
        </p:nvPicPr>
        <p:blipFill>
          <a:blip r:embed="rId50"/>
          <a:stretch>
            <a:fillRect/>
          </a:stretch>
        </p:blipFill>
        <p:spPr>
          <a:xfrm>
            <a:off x="5930927" y="4823691"/>
            <a:ext cx="1410423" cy="385548"/>
          </a:xfrm>
          <a:prstGeom prst="rect">
            <a:avLst/>
          </a:prstGeom>
        </p:spPr>
      </p:pic>
      <p:pic>
        <p:nvPicPr>
          <p:cNvPr id="50" name="Picture 2">
            <a:extLst>
              <a:ext uri="{FF2B5EF4-FFF2-40B4-BE49-F238E27FC236}">
                <a16:creationId xmlns:a16="http://schemas.microsoft.com/office/drawing/2014/main" id="{7A8B946B-51F4-4620-053E-CDC64133882E}"/>
              </a:ext>
              <a:ext uri="{C183D7F6-B498-43B3-948B-1728B52AA6E4}">
                <adec:decorative xmlns:adec="http://schemas.microsoft.com/office/drawing/2017/decorative" val="1"/>
              </a:ext>
            </a:extLst>
          </p:cNvPr>
          <p:cNvPicPr>
            <a:picLocks noChangeAspect="1" noChangeArrowheads="1"/>
          </p:cNvPicPr>
          <p:nvPr userDrawn="1"/>
        </p:nvPicPr>
        <p:blipFill>
          <a:blip r:embed="rId51" cstate="print">
            <a:extLst>
              <a:ext uri="{28A0092B-C50C-407E-A947-70E740481C1C}">
                <a14:useLocalDpi xmlns:a14="http://schemas.microsoft.com/office/drawing/2010/main"/>
              </a:ext>
            </a:extLst>
          </a:blip>
          <a:srcRect/>
          <a:stretch>
            <a:fillRect/>
          </a:stretch>
        </p:blipFill>
        <p:spPr bwMode="auto">
          <a:xfrm>
            <a:off x="7581387" y="4851355"/>
            <a:ext cx="1278162" cy="3302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CD93A427-D575-25E0-4997-30D5468482BD}"/>
              </a:ext>
            </a:extLst>
          </p:cNvPr>
          <p:cNvPicPr>
            <a:picLocks noChangeAspect="1"/>
          </p:cNvPicPr>
          <p:nvPr userDrawn="1"/>
        </p:nvPicPr>
        <p:blipFill rotWithShape="1">
          <a:blip r:embed="rId52"/>
          <a:srcRect l="1749" r="1749"/>
          <a:stretch/>
        </p:blipFill>
        <p:spPr>
          <a:xfrm>
            <a:off x="9999667" y="4843214"/>
            <a:ext cx="1410015" cy="346503"/>
          </a:xfrm>
          <a:prstGeom prst="rect">
            <a:avLst/>
          </a:prstGeom>
        </p:spPr>
      </p:pic>
      <p:sp>
        <p:nvSpPr>
          <p:cNvPr id="52" name="Arrow: U-Turn 51">
            <a:extLst>
              <a:ext uri="{FF2B5EF4-FFF2-40B4-BE49-F238E27FC236}">
                <a16:creationId xmlns:a16="http://schemas.microsoft.com/office/drawing/2014/main" id="{61FD4C69-F2A6-891D-396C-269DEEFA1967}"/>
              </a:ext>
            </a:extLst>
          </p:cNvPr>
          <p:cNvSpPr/>
          <p:nvPr userDrawn="1"/>
        </p:nvSpPr>
        <p:spPr bwMode="auto">
          <a:xfrm rot="5400000">
            <a:off x="4278858" y="-929868"/>
            <a:ext cx="5924412" cy="8736648"/>
          </a:xfrm>
          <a:prstGeom prst="uturnArrow">
            <a:avLst>
              <a:gd name="adj1" fmla="val 0"/>
              <a:gd name="adj2" fmla="val 0"/>
              <a:gd name="adj3" fmla="val 25000"/>
              <a:gd name="adj4" fmla="val 1845"/>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Top Corners Rounded 52">
            <a:extLst>
              <a:ext uri="{FF2B5EF4-FFF2-40B4-BE49-F238E27FC236}">
                <a16:creationId xmlns:a16="http://schemas.microsoft.com/office/drawing/2014/main" id="{66F5A7B1-441A-8691-B010-14486A20813D}"/>
              </a:ext>
            </a:extLst>
          </p:cNvPr>
          <p:cNvSpPr/>
          <p:nvPr userDrawn="1"/>
        </p:nvSpPr>
        <p:spPr bwMode="auto">
          <a:xfrm rot="5400000">
            <a:off x="-1689104" y="1992630"/>
            <a:ext cx="6250948" cy="2872739"/>
          </a:xfrm>
          <a:prstGeom prst="round2SameRect">
            <a:avLst>
              <a:gd name="adj1" fmla="val 6337"/>
              <a:gd name="adj2" fmla="val 0"/>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75299BAD-7529-D436-C494-0BF6ED12423B}"/>
              </a:ext>
            </a:extLst>
          </p:cNvPr>
          <p:cNvCxnSpPr>
            <a:cxnSpLocks/>
          </p:cNvCxnSpPr>
          <p:nvPr userDrawn="1"/>
        </p:nvCxnSpPr>
        <p:spPr>
          <a:xfrm>
            <a:off x="584202" y="2486558"/>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A4E158-D1CE-B068-94BE-D4B337FE5654}"/>
              </a:ext>
            </a:extLst>
          </p:cNvPr>
          <p:cNvCxnSpPr>
            <a:cxnSpLocks/>
          </p:cNvCxnSpPr>
          <p:nvPr userDrawn="1"/>
        </p:nvCxnSpPr>
        <p:spPr>
          <a:xfrm>
            <a:off x="584202" y="4395187"/>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 Placeholder 61">
            <a:extLst>
              <a:ext uri="{FF2B5EF4-FFF2-40B4-BE49-F238E27FC236}">
                <a16:creationId xmlns:a16="http://schemas.microsoft.com/office/drawing/2014/main" id="{937ACF11-830E-2F0E-DF5A-0EF9D7F71F30}"/>
              </a:ext>
            </a:extLst>
          </p:cNvPr>
          <p:cNvSpPr>
            <a:spLocks noGrp="1"/>
          </p:cNvSpPr>
          <p:nvPr>
            <p:ph type="body" sz="quarter" idx="10" hasCustomPrompt="1"/>
          </p:nvPr>
        </p:nvSpPr>
        <p:spPr>
          <a:xfrm>
            <a:off x="584202" y="634760"/>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p:ph type="body" sz="quarter" idx="11" hasCustomPrompt="1"/>
          </p:nvPr>
        </p:nvSpPr>
        <p:spPr>
          <a:xfrm>
            <a:off x="584202" y="2543389"/>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p:ph type="body" sz="quarter" idx="12" hasCustomPrompt="1"/>
          </p:nvPr>
        </p:nvSpPr>
        <p:spPr>
          <a:xfrm>
            <a:off x="584202" y="4452018"/>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Tree>
    <p:extLst>
      <p:ext uri="{BB962C8B-B14F-4D97-AF65-F5344CB8AC3E}">
        <p14:creationId xmlns:p14="http://schemas.microsoft.com/office/powerpoint/2010/main" val="96834516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60305956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umns Numbers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9798F25A-3096-AB76-40DC-E1B6573C3A5C}"/>
              </a:ext>
            </a:extLst>
          </p:cNvPr>
          <p:cNvSpPr/>
          <p:nvPr userDrawn="1"/>
        </p:nvSpPr>
        <p:spPr bwMode="auto">
          <a:xfrm>
            <a:off x="588263" y="1410341"/>
            <a:ext cx="11018520" cy="4555030"/>
          </a:xfrm>
          <a:prstGeom prst="roundRect">
            <a:avLst>
              <a:gd name="adj" fmla="val 5309"/>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Top Corners Rounded 5">
            <a:extLst>
              <a:ext uri="{FF2B5EF4-FFF2-40B4-BE49-F238E27FC236}">
                <a16:creationId xmlns:a16="http://schemas.microsoft.com/office/drawing/2014/main" id="{46CEB042-6F70-12E4-8F68-FD6CB7F46117}"/>
              </a:ext>
            </a:extLst>
          </p:cNvPr>
          <p:cNvSpPr/>
          <p:nvPr userDrawn="1"/>
        </p:nvSpPr>
        <p:spPr bwMode="auto">
          <a:xfrm>
            <a:off x="588263" y="1410341"/>
            <a:ext cx="11018520" cy="1129657"/>
          </a:xfrm>
          <a:prstGeom prst="round2Same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7" name="Oval 6">
            <a:extLst>
              <a:ext uri="{FF2B5EF4-FFF2-40B4-BE49-F238E27FC236}">
                <a16:creationId xmlns:a16="http://schemas.microsoft.com/office/drawing/2014/main" id="{2BA5964E-6A26-0033-7E68-9EA9FB8A2C53}"/>
              </a:ext>
            </a:extLst>
          </p:cNvPr>
          <p:cNvSpPr/>
          <p:nvPr userDrawn="1"/>
        </p:nvSpPr>
        <p:spPr bwMode="auto">
          <a:xfrm>
            <a:off x="1653929"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8" name="Oval 7">
            <a:extLst>
              <a:ext uri="{FF2B5EF4-FFF2-40B4-BE49-F238E27FC236}">
                <a16:creationId xmlns:a16="http://schemas.microsoft.com/office/drawing/2014/main" id="{79756910-52CD-E45C-F1D9-C2309041E4D5}"/>
              </a:ext>
            </a:extLst>
          </p:cNvPr>
          <p:cNvSpPr/>
          <p:nvPr userDrawn="1"/>
        </p:nvSpPr>
        <p:spPr bwMode="auto">
          <a:xfrm>
            <a:off x="5366524"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9" name="Oval 8">
            <a:extLst>
              <a:ext uri="{FF2B5EF4-FFF2-40B4-BE49-F238E27FC236}">
                <a16:creationId xmlns:a16="http://schemas.microsoft.com/office/drawing/2014/main" id="{4C6A0E63-6402-90FA-E3F6-6D381B45E4E8}"/>
              </a:ext>
            </a:extLst>
          </p:cNvPr>
          <p:cNvSpPr/>
          <p:nvPr userDrawn="1"/>
        </p:nvSpPr>
        <p:spPr bwMode="auto">
          <a:xfrm>
            <a:off x="9056215" y="1808843"/>
            <a:ext cx="1461998" cy="1461996"/>
          </a:xfrm>
          <a:prstGeom prst="ellipse">
            <a:avLst/>
          </a:prstGeom>
          <a:solidFill>
            <a:srgbClr val="F8F8F8"/>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0" name="Oval 9">
            <a:extLst>
              <a:ext uri="{FF2B5EF4-FFF2-40B4-BE49-F238E27FC236}">
                <a16:creationId xmlns:a16="http://schemas.microsoft.com/office/drawing/2014/main" id="{255E5806-866A-72FF-340E-0363191EECE8}"/>
              </a:ext>
            </a:extLst>
          </p:cNvPr>
          <p:cNvSpPr/>
          <p:nvPr userDrawn="1"/>
        </p:nvSpPr>
        <p:spPr bwMode="auto">
          <a:xfrm>
            <a:off x="1772151" y="1927065"/>
            <a:ext cx="1225554" cy="1225552"/>
          </a:xfrm>
          <a:prstGeom prst="ellipse">
            <a:avLst/>
          </a:prstGeom>
          <a:solidFill>
            <a:schemeClr val="tx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1" name="Oval 10">
            <a:extLst>
              <a:ext uri="{FF2B5EF4-FFF2-40B4-BE49-F238E27FC236}">
                <a16:creationId xmlns:a16="http://schemas.microsoft.com/office/drawing/2014/main" id="{2A9DBBDB-5C2E-7E0C-8D0E-AFC77E04A1AC}"/>
              </a:ext>
            </a:extLst>
          </p:cNvPr>
          <p:cNvSpPr/>
          <p:nvPr userDrawn="1"/>
        </p:nvSpPr>
        <p:spPr bwMode="auto">
          <a:xfrm>
            <a:off x="5484746" y="1927065"/>
            <a:ext cx="1225554" cy="1225552"/>
          </a:xfrm>
          <a:prstGeom prst="ellipse">
            <a:avLst/>
          </a:prstGeom>
          <a:solidFill>
            <a:schemeClr val="tx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12" name="Oval 11">
            <a:extLst>
              <a:ext uri="{FF2B5EF4-FFF2-40B4-BE49-F238E27FC236}">
                <a16:creationId xmlns:a16="http://schemas.microsoft.com/office/drawing/2014/main" id="{0B944C62-9936-EE48-6DF0-D603A0A4E718}"/>
              </a:ext>
            </a:extLst>
          </p:cNvPr>
          <p:cNvSpPr/>
          <p:nvPr userDrawn="1"/>
        </p:nvSpPr>
        <p:spPr bwMode="auto">
          <a:xfrm>
            <a:off x="9174437" y="1927065"/>
            <a:ext cx="1225554" cy="1225552"/>
          </a:xfrm>
          <a:prstGeom prst="ellipse">
            <a:avLst/>
          </a:prstGeom>
          <a:solidFill>
            <a:schemeClr val="tx2"/>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13" name="Straight Connector 12">
            <a:extLst>
              <a:ext uri="{FF2B5EF4-FFF2-40B4-BE49-F238E27FC236}">
                <a16:creationId xmlns:a16="http://schemas.microsoft.com/office/drawing/2014/main" id="{5A50A42C-DF35-C62A-F22E-77C028312E85}"/>
              </a:ext>
            </a:extLst>
          </p:cNvPr>
          <p:cNvCxnSpPr>
            <a:cxnSpLocks/>
          </p:cNvCxnSpPr>
          <p:nvPr userDrawn="1"/>
        </p:nvCxnSpPr>
        <p:spPr>
          <a:xfrm>
            <a:off x="4235500" y="3449887"/>
            <a:ext cx="0" cy="210312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857984-D090-C29E-3A8B-AF2E2BA67901}"/>
              </a:ext>
            </a:extLst>
          </p:cNvPr>
          <p:cNvCxnSpPr>
            <a:cxnSpLocks/>
          </p:cNvCxnSpPr>
          <p:nvPr userDrawn="1"/>
        </p:nvCxnSpPr>
        <p:spPr>
          <a:xfrm>
            <a:off x="7936644" y="3449887"/>
            <a:ext cx="0" cy="210312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B3CBF9DB-7E6B-38F6-61A1-EFFE54DA1FBC}"/>
              </a:ext>
            </a:extLst>
          </p:cNvPr>
          <p:cNvSpPr>
            <a:spLocks noGrp="1"/>
          </p:cNvSpPr>
          <p:nvPr>
            <p:ph type="body" sz="quarter" idx="17" hasCustomPrompt="1"/>
          </p:nvPr>
        </p:nvSpPr>
        <p:spPr>
          <a:xfrm>
            <a:off x="876167"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5" name="Text Placeholder 23">
            <a:extLst>
              <a:ext uri="{FF2B5EF4-FFF2-40B4-BE49-F238E27FC236}">
                <a16:creationId xmlns:a16="http://schemas.microsoft.com/office/drawing/2014/main" id="{DF873BA6-7244-FB9C-7710-4C8BB1E969BE}"/>
              </a:ext>
            </a:extLst>
          </p:cNvPr>
          <p:cNvSpPr>
            <a:spLocks noGrp="1"/>
          </p:cNvSpPr>
          <p:nvPr>
            <p:ph type="body" sz="quarter" idx="18" hasCustomPrompt="1"/>
          </p:nvPr>
        </p:nvSpPr>
        <p:spPr>
          <a:xfrm>
            <a:off x="4577319"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6" name="Text Placeholder 23">
            <a:extLst>
              <a:ext uri="{FF2B5EF4-FFF2-40B4-BE49-F238E27FC236}">
                <a16:creationId xmlns:a16="http://schemas.microsoft.com/office/drawing/2014/main" id="{78DE6B89-1EE4-F402-D1A4-3CE3F43AD37F}"/>
              </a:ext>
            </a:extLst>
          </p:cNvPr>
          <p:cNvSpPr>
            <a:spLocks noGrp="1"/>
          </p:cNvSpPr>
          <p:nvPr>
            <p:ph type="body" sz="quarter" idx="19" hasCustomPrompt="1"/>
          </p:nvPr>
        </p:nvSpPr>
        <p:spPr>
          <a:xfrm>
            <a:off x="8278461" y="3449887"/>
            <a:ext cx="3017513" cy="276999"/>
          </a:xfrm>
        </p:spPr>
        <p:txBody>
          <a:bodyPr anchor="t"/>
          <a:lstStyle>
            <a:lvl1pPr marL="0" indent="0" algn="ctr">
              <a:buNone/>
              <a:defRPr sz="1800">
                <a:solidFill>
                  <a:schemeClr val="tx1"/>
                </a:solidFill>
                <a:latin typeface="+mn-lt"/>
              </a:defRPr>
            </a:lvl1pPr>
          </a:lstStyle>
          <a:p>
            <a:pPr lvl="0"/>
            <a:r>
              <a:rPr lang="en-GB"/>
              <a:t>Lorem Ipsum</a:t>
            </a:r>
            <a:endParaRPr lang="en-US"/>
          </a:p>
        </p:txBody>
      </p:sp>
      <p:sp>
        <p:nvSpPr>
          <p:cNvPr id="27" name="Text Placeholder 23">
            <a:extLst>
              <a:ext uri="{FF2B5EF4-FFF2-40B4-BE49-F238E27FC236}">
                <a16:creationId xmlns:a16="http://schemas.microsoft.com/office/drawing/2014/main" id="{D19C0DAC-033E-1249-51E7-0EB1B42302B6}"/>
              </a:ext>
            </a:extLst>
          </p:cNvPr>
          <p:cNvSpPr>
            <a:spLocks noGrp="1"/>
          </p:cNvSpPr>
          <p:nvPr>
            <p:ph type="body" sz="quarter" idx="20" hasCustomPrompt="1"/>
          </p:nvPr>
        </p:nvSpPr>
        <p:spPr>
          <a:xfrm>
            <a:off x="1817893"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28" name="Text Placeholder 23">
            <a:extLst>
              <a:ext uri="{FF2B5EF4-FFF2-40B4-BE49-F238E27FC236}">
                <a16:creationId xmlns:a16="http://schemas.microsoft.com/office/drawing/2014/main" id="{D1B63FDB-7958-7A50-42EF-C7DBB111B8AE}"/>
              </a:ext>
            </a:extLst>
          </p:cNvPr>
          <p:cNvSpPr>
            <a:spLocks noGrp="1"/>
          </p:cNvSpPr>
          <p:nvPr>
            <p:ph type="body" sz="quarter" idx="21" hasCustomPrompt="1"/>
          </p:nvPr>
        </p:nvSpPr>
        <p:spPr>
          <a:xfrm>
            <a:off x="5530488"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29" name="Text Placeholder 23">
            <a:extLst>
              <a:ext uri="{FF2B5EF4-FFF2-40B4-BE49-F238E27FC236}">
                <a16:creationId xmlns:a16="http://schemas.microsoft.com/office/drawing/2014/main" id="{172C04E6-49BD-7971-8196-A8D332A8B400}"/>
              </a:ext>
            </a:extLst>
          </p:cNvPr>
          <p:cNvSpPr>
            <a:spLocks noGrp="1"/>
          </p:cNvSpPr>
          <p:nvPr>
            <p:ph type="body" sz="quarter" idx="22" hasCustomPrompt="1"/>
          </p:nvPr>
        </p:nvSpPr>
        <p:spPr>
          <a:xfrm>
            <a:off x="9220179" y="2235143"/>
            <a:ext cx="1134071" cy="609398"/>
          </a:xfrm>
        </p:spPr>
        <p:txBody>
          <a:bodyPr anchor="ctr"/>
          <a:lstStyle>
            <a:lvl1pPr marL="0" indent="0" algn="ctr">
              <a:buNone/>
              <a:defRPr sz="1800">
                <a:solidFill>
                  <a:schemeClr val="bg1"/>
                </a:solidFill>
                <a:latin typeface="+mj-lt"/>
              </a:defRPr>
            </a:lvl1pPr>
          </a:lstStyle>
          <a:p>
            <a:pPr lvl="0"/>
            <a:r>
              <a:rPr lang="en-GB"/>
              <a:t>Add</a:t>
            </a:r>
          </a:p>
          <a:p>
            <a:pPr lvl="0"/>
            <a:r>
              <a:rPr lang="en-GB"/>
              <a:t>numbers</a:t>
            </a:r>
            <a:endParaRPr lang="en-US"/>
          </a:p>
        </p:txBody>
      </p:sp>
      <p:sp>
        <p:nvSpPr>
          <p:cNvPr id="4" name="Text Placeholder 3">
            <a:extLst>
              <a:ext uri="{FF2B5EF4-FFF2-40B4-BE49-F238E27FC236}">
                <a16:creationId xmlns:a16="http://schemas.microsoft.com/office/drawing/2014/main" id="{DEDC5C8D-3939-99AF-51E5-A419BED48001}"/>
              </a:ext>
            </a:extLst>
          </p:cNvPr>
          <p:cNvSpPr>
            <a:spLocks noGrp="1"/>
          </p:cNvSpPr>
          <p:nvPr>
            <p:ph type="body" sz="quarter" idx="24" hasCustomPrompt="1"/>
          </p:nvPr>
        </p:nvSpPr>
        <p:spPr>
          <a:xfrm>
            <a:off x="584200" y="6460362"/>
            <a:ext cx="11027664" cy="138499"/>
          </a:xfrm>
        </p:spPr>
        <p:txBody>
          <a:bodyPr anchor="b"/>
          <a:lstStyle>
            <a:lvl1pPr>
              <a:defRPr sz="900">
                <a:solidFill>
                  <a:schemeClr val="bg1">
                    <a:lumMod val="50000"/>
                  </a:schemeClr>
                </a:solidFill>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GB"/>
              <a:t>Add text here</a:t>
            </a:r>
            <a:endParaRPr lang="en-US"/>
          </a:p>
        </p:txBody>
      </p:sp>
    </p:spTree>
    <p:extLst>
      <p:ext uri="{BB962C8B-B14F-4D97-AF65-F5344CB8AC3E}">
        <p14:creationId xmlns:p14="http://schemas.microsoft.com/office/powerpoint/2010/main" val="194136262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44634858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754552826"/>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3656313746"/>
      </p:ext>
    </p:extLst>
  </p:cSld>
  <p:clrMapOvr>
    <a:masterClrMapping/>
  </p:clrMapOvr>
  <p:transition>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6237514" y="831043"/>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6" name="Text Placeholder 62">
            <a:extLst>
              <a:ext uri="{FF2B5EF4-FFF2-40B4-BE49-F238E27FC236}">
                <a16:creationId xmlns:a16="http://schemas.microsoft.com/office/drawing/2014/main" id="{4EB3C940-C4B0-E4AC-4BD4-E478513C696E}"/>
              </a:ext>
            </a:extLst>
          </p:cNvPr>
          <p:cNvSpPr>
            <a:spLocks noGrp="1"/>
          </p:cNvSpPr>
          <p:nvPr>
            <p:ph type="body" sz="quarter" idx="15"/>
          </p:nvPr>
        </p:nvSpPr>
        <p:spPr>
          <a:xfrm>
            <a:off x="6237514" y="3782392"/>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7" name="Text Placeholder 62">
            <a:extLst>
              <a:ext uri="{FF2B5EF4-FFF2-40B4-BE49-F238E27FC236}">
                <a16:creationId xmlns:a16="http://schemas.microsoft.com/office/drawing/2014/main" id="{8CD34A0B-5C13-DFFC-CB1C-F834913FCDDA}"/>
              </a:ext>
            </a:extLst>
          </p:cNvPr>
          <p:cNvSpPr>
            <a:spLocks noGrp="1"/>
          </p:cNvSpPr>
          <p:nvPr>
            <p:ph type="body" sz="quarter" idx="16"/>
          </p:nvPr>
        </p:nvSpPr>
        <p:spPr>
          <a:xfrm>
            <a:off x="6237514" y="4766175"/>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8" name="Text Placeholder 62">
            <a:extLst>
              <a:ext uri="{FF2B5EF4-FFF2-40B4-BE49-F238E27FC236}">
                <a16:creationId xmlns:a16="http://schemas.microsoft.com/office/drawing/2014/main" id="{D49F9E98-BCBD-D927-DDC1-06B06279FF05}"/>
              </a:ext>
            </a:extLst>
          </p:cNvPr>
          <p:cNvSpPr>
            <a:spLocks noGrp="1"/>
          </p:cNvSpPr>
          <p:nvPr>
            <p:ph type="body" sz="quarter" idx="17"/>
          </p:nvPr>
        </p:nvSpPr>
        <p:spPr>
          <a:xfrm>
            <a:off x="6237514" y="5749958"/>
            <a:ext cx="5394960" cy="276999"/>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1" name="Straight Connector 10">
            <a:extLst>
              <a:ext uri="{FF2B5EF4-FFF2-40B4-BE49-F238E27FC236}">
                <a16:creationId xmlns:a16="http://schemas.microsoft.com/office/drawing/2014/main" id="{56D75D49-6331-6953-34B9-F2D79175D119}"/>
              </a:ext>
            </a:extLst>
          </p:cNvPr>
          <p:cNvCxnSpPr/>
          <p:nvPr userDrawn="1"/>
        </p:nvCxnSpPr>
        <p:spPr>
          <a:xfrm>
            <a:off x="6237514" y="146143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A2E3D8-CF19-3B70-BA9C-86F0A315C42E}"/>
              </a:ext>
            </a:extLst>
          </p:cNvPr>
          <p:cNvCxnSpPr/>
          <p:nvPr userDrawn="1"/>
        </p:nvCxnSpPr>
        <p:spPr>
          <a:xfrm>
            <a:off x="6237514" y="2445217"/>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F53C89-3F98-6788-6B43-A4EA99377573}"/>
              </a:ext>
            </a:extLst>
          </p:cNvPr>
          <p:cNvCxnSpPr/>
          <p:nvPr userDrawn="1"/>
        </p:nvCxnSpPr>
        <p:spPr>
          <a:xfrm>
            <a:off x="6237514" y="5396566"/>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2E473B-8ED9-9FEF-3B5F-B757957AE137}"/>
              </a:ext>
            </a:extLst>
          </p:cNvPr>
          <p:cNvCxnSpPr/>
          <p:nvPr userDrawn="1"/>
        </p:nvCxnSpPr>
        <p:spPr>
          <a:xfrm>
            <a:off x="6237514" y="342900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55C015-05B1-2A3A-3F92-ABB691B4BFE6}"/>
              </a:ext>
            </a:extLst>
          </p:cNvPr>
          <p:cNvCxnSpPr/>
          <p:nvPr userDrawn="1"/>
        </p:nvCxnSpPr>
        <p:spPr>
          <a:xfrm>
            <a:off x="6237514" y="4412783"/>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62">
            <a:extLst>
              <a:ext uri="{FF2B5EF4-FFF2-40B4-BE49-F238E27FC236}">
                <a16:creationId xmlns:a16="http://schemas.microsoft.com/office/drawing/2014/main" id="{54F0313C-37F2-C1F6-0CFC-FBD360A9011D}"/>
              </a:ext>
            </a:extLst>
          </p:cNvPr>
          <p:cNvSpPr>
            <a:spLocks noGrp="1"/>
          </p:cNvSpPr>
          <p:nvPr>
            <p:ph type="body" sz="quarter" idx="14"/>
          </p:nvPr>
        </p:nvSpPr>
        <p:spPr>
          <a:xfrm>
            <a:off x="6237514" y="2798609"/>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6237514" y="1814826"/>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18" name="Oval 17">
            <a:extLst>
              <a:ext uri="{FF2B5EF4-FFF2-40B4-BE49-F238E27FC236}">
                <a16:creationId xmlns:a16="http://schemas.microsoft.com/office/drawing/2014/main" id="{C2261F88-C49A-9EEF-7BC8-3D14A8A4C9B0}"/>
              </a:ext>
            </a:extLst>
          </p:cNvPr>
          <p:cNvSpPr/>
          <p:nvPr userDrawn="1"/>
        </p:nvSpPr>
        <p:spPr bwMode="auto">
          <a:xfrm>
            <a:off x="5287381" y="658397"/>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 name="Oval 18">
            <a:extLst>
              <a:ext uri="{FF2B5EF4-FFF2-40B4-BE49-F238E27FC236}">
                <a16:creationId xmlns:a16="http://schemas.microsoft.com/office/drawing/2014/main" id="{DBAD3AFF-B6DE-B52A-E76F-5DB0C7727F35}"/>
              </a:ext>
            </a:extLst>
          </p:cNvPr>
          <p:cNvSpPr/>
          <p:nvPr userDrawn="1"/>
        </p:nvSpPr>
        <p:spPr bwMode="auto">
          <a:xfrm>
            <a:off x="5287381" y="1642680"/>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0" name="Oval 19">
            <a:extLst>
              <a:ext uri="{FF2B5EF4-FFF2-40B4-BE49-F238E27FC236}">
                <a16:creationId xmlns:a16="http://schemas.microsoft.com/office/drawing/2014/main" id="{B3E2386E-B2DD-8439-7D0E-68966C3F755C}"/>
              </a:ext>
            </a:extLst>
          </p:cNvPr>
          <p:cNvSpPr/>
          <p:nvPr userDrawn="1"/>
        </p:nvSpPr>
        <p:spPr bwMode="auto">
          <a:xfrm>
            <a:off x="5287381" y="2626463"/>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1" name="Oval 20">
            <a:extLst>
              <a:ext uri="{FF2B5EF4-FFF2-40B4-BE49-F238E27FC236}">
                <a16:creationId xmlns:a16="http://schemas.microsoft.com/office/drawing/2014/main" id="{050A162E-D9B8-B905-B2C2-8AA2D02F9BC7}"/>
              </a:ext>
            </a:extLst>
          </p:cNvPr>
          <p:cNvSpPr/>
          <p:nvPr userDrawn="1"/>
        </p:nvSpPr>
        <p:spPr bwMode="auto">
          <a:xfrm>
            <a:off x="5287381" y="3610246"/>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2" name="Oval 21">
            <a:extLst>
              <a:ext uri="{FF2B5EF4-FFF2-40B4-BE49-F238E27FC236}">
                <a16:creationId xmlns:a16="http://schemas.microsoft.com/office/drawing/2014/main" id="{6C5EA5E8-1690-392E-2494-ED1297F673F8}"/>
              </a:ext>
            </a:extLst>
          </p:cNvPr>
          <p:cNvSpPr/>
          <p:nvPr userDrawn="1"/>
        </p:nvSpPr>
        <p:spPr bwMode="auto">
          <a:xfrm>
            <a:off x="5287381" y="4594029"/>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3" name="Oval 22">
            <a:extLst>
              <a:ext uri="{FF2B5EF4-FFF2-40B4-BE49-F238E27FC236}">
                <a16:creationId xmlns:a16="http://schemas.microsoft.com/office/drawing/2014/main" id="{90688257-32FE-3CDF-1995-DFBD145570D1}"/>
              </a:ext>
            </a:extLst>
          </p:cNvPr>
          <p:cNvSpPr/>
          <p:nvPr userDrawn="1"/>
        </p:nvSpPr>
        <p:spPr bwMode="auto">
          <a:xfrm>
            <a:off x="5287381" y="5577811"/>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71" name="Picture Placeholder 70">
            <a:extLst>
              <a:ext uri="{FF2B5EF4-FFF2-40B4-BE49-F238E27FC236}">
                <a16:creationId xmlns:a16="http://schemas.microsoft.com/office/drawing/2014/main" id="{CF04762F-1C00-B5AF-51E2-0A8D3F8912D3}"/>
              </a:ext>
            </a:extLst>
          </p:cNvPr>
          <p:cNvSpPr>
            <a:spLocks noGrp="1"/>
          </p:cNvSpPr>
          <p:nvPr>
            <p:ph type="pic" sz="quarter" idx="18" hasCustomPrompt="1"/>
          </p:nvPr>
        </p:nvSpPr>
        <p:spPr>
          <a:xfrm>
            <a:off x="5286883" y="658396"/>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2" name="Picture Placeholder 70">
            <a:extLst>
              <a:ext uri="{FF2B5EF4-FFF2-40B4-BE49-F238E27FC236}">
                <a16:creationId xmlns:a16="http://schemas.microsoft.com/office/drawing/2014/main" id="{DAAE9393-1EE4-E5E6-D91B-45C61C504E54}"/>
              </a:ext>
            </a:extLst>
          </p:cNvPr>
          <p:cNvSpPr>
            <a:spLocks noGrp="1"/>
          </p:cNvSpPr>
          <p:nvPr>
            <p:ph type="pic" sz="quarter" idx="19" hasCustomPrompt="1"/>
          </p:nvPr>
        </p:nvSpPr>
        <p:spPr>
          <a:xfrm>
            <a:off x="5286883" y="1642179"/>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3" name="Picture Placeholder 70">
            <a:extLst>
              <a:ext uri="{FF2B5EF4-FFF2-40B4-BE49-F238E27FC236}">
                <a16:creationId xmlns:a16="http://schemas.microsoft.com/office/drawing/2014/main" id="{A827B4EC-2435-F964-A3BD-80CCEA5C3851}"/>
              </a:ext>
            </a:extLst>
          </p:cNvPr>
          <p:cNvSpPr>
            <a:spLocks noGrp="1"/>
          </p:cNvSpPr>
          <p:nvPr>
            <p:ph type="pic" sz="quarter" idx="20" hasCustomPrompt="1"/>
          </p:nvPr>
        </p:nvSpPr>
        <p:spPr>
          <a:xfrm>
            <a:off x="5286883" y="2625962"/>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4" name="Picture Placeholder 70">
            <a:extLst>
              <a:ext uri="{FF2B5EF4-FFF2-40B4-BE49-F238E27FC236}">
                <a16:creationId xmlns:a16="http://schemas.microsoft.com/office/drawing/2014/main" id="{A048FB05-3214-94CC-6147-82972C3853FD}"/>
              </a:ext>
            </a:extLst>
          </p:cNvPr>
          <p:cNvSpPr>
            <a:spLocks noGrp="1"/>
          </p:cNvSpPr>
          <p:nvPr>
            <p:ph type="pic" sz="quarter" idx="21" hasCustomPrompt="1"/>
          </p:nvPr>
        </p:nvSpPr>
        <p:spPr>
          <a:xfrm>
            <a:off x="5286883" y="3609745"/>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5" name="Picture Placeholder 70">
            <a:extLst>
              <a:ext uri="{FF2B5EF4-FFF2-40B4-BE49-F238E27FC236}">
                <a16:creationId xmlns:a16="http://schemas.microsoft.com/office/drawing/2014/main" id="{438EDA67-9588-B71F-FFE3-E36357BF568C}"/>
              </a:ext>
            </a:extLst>
          </p:cNvPr>
          <p:cNvSpPr>
            <a:spLocks noGrp="1"/>
          </p:cNvSpPr>
          <p:nvPr>
            <p:ph type="pic" sz="quarter" idx="22" hasCustomPrompt="1"/>
          </p:nvPr>
        </p:nvSpPr>
        <p:spPr>
          <a:xfrm>
            <a:off x="5286883" y="4593528"/>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6" name="Picture Placeholder 70">
            <a:extLst>
              <a:ext uri="{FF2B5EF4-FFF2-40B4-BE49-F238E27FC236}">
                <a16:creationId xmlns:a16="http://schemas.microsoft.com/office/drawing/2014/main" id="{C2CB9C96-8D84-7234-9549-5F9A162A1161}"/>
              </a:ext>
            </a:extLst>
          </p:cNvPr>
          <p:cNvSpPr>
            <a:spLocks noGrp="1"/>
          </p:cNvSpPr>
          <p:nvPr>
            <p:ph type="pic" sz="quarter" idx="23" hasCustomPrompt="1"/>
          </p:nvPr>
        </p:nvSpPr>
        <p:spPr>
          <a:xfrm>
            <a:off x="5286883" y="5577310"/>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1173605992"/>
      </p:ext>
    </p:extLst>
  </p:cSld>
  <p:clrMapOvr>
    <a:masterClrMapping/>
  </p:clrMapOvr>
  <p:transition>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83941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174744937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D6FF23F7-0179-D465-734F-A0770053D887}"/>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Rectangle: Rounded Corners 65">
            <a:extLst>
              <a:ext uri="{FF2B5EF4-FFF2-40B4-BE49-F238E27FC236}">
                <a16:creationId xmlns:a16="http://schemas.microsoft.com/office/drawing/2014/main" id="{906836D4-9650-99C4-65C5-3B7068D380B8}"/>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2" name="Text Placeholder 61">
            <a:extLst>
              <a:ext uri="{FF2B5EF4-FFF2-40B4-BE49-F238E27FC236}">
                <a16:creationId xmlns:a16="http://schemas.microsoft.com/office/drawing/2014/main" id="{937ACF11-830E-2F0E-DF5A-0EF9D7F71F30}"/>
              </a:ext>
            </a:extLst>
          </p:cNvPr>
          <p:cNvSpPr>
            <a:spLocks noGrp="1"/>
          </p:cNvSpPr>
          <p:nvPr userDrawn="1">
            <p:ph type="body" sz="quarter" idx="10" hasCustomPrompt="1"/>
          </p:nvPr>
        </p:nvSpPr>
        <p:spPr>
          <a:xfrm>
            <a:off x="6096000" y="620645"/>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userDrawn="1">
            <p:ph type="body" sz="quarter" idx="11" hasCustomPrompt="1"/>
          </p:nvPr>
        </p:nvSpPr>
        <p:spPr>
          <a:xfrm>
            <a:off x="6096000" y="252927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userDrawn="1">
            <p:ph type="body" sz="quarter" idx="12" hasCustomPrompt="1"/>
          </p:nvPr>
        </p:nvSpPr>
        <p:spPr>
          <a:xfrm>
            <a:off x="6096000" y="4437903"/>
            <a:ext cx="5303520" cy="1645398"/>
          </a:xfrm>
        </p:spPr>
        <p:txBody>
          <a:bodyPr anchor="ctr">
            <a:noAutofit/>
          </a:bodyPr>
          <a:lstStyle>
            <a:lvl1pPr marL="0" indent="0">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69" name="Text Placeholder 61">
            <a:extLst>
              <a:ext uri="{FF2B5EF4-FFF2-40B4-BE49-F238E27FC236}">
                <a16:creationId xmlns:a16="http://schemas.microsoft.com/office/drawing/2014/main" id="{20199137-1F97-7000-2257-B8E31B6B0380}"/>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1" name="Picture Placeholder 56">
            <a:extLst>
              <a:ext uri="{FF2B5EF4-FFF2-40B4-BE49-F238E27FC236}">
                <a16:creationId xmlns:a16="http://schemas.microsoft.com/office/drawing/2014/main" id="{1CC7473D-C9C8-1A3A-EC7E-C52F57C95770}"/>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72" name="Text Placeholder 23">
            <a:extLst>
              <a:ext uri="{FF2B5EF4-FFF2-40B4-BE49-F238E27FC236}">
                <a16:creationId xmlns:a16="http://schemas.microsoft.com/office/drawing/2014/main" id="{C6AF23F4-F4F6-9427-C132-5DBD2F7CBE9A}"/>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71568376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824">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B49CF-8F63-0090-0081-661E4F84E1CA}"/>
              </a:ext>
            </a:extLst>
          </p:cNvPr>
          <p:cNvSpPr/>
          <p:nvPr userDrawn="1"/>
        </p:nvSpPr>
        <p:spPr bwMode="auto">
          <a:xfrm>
            <a:off x="0" y="1517650"/>
            <a:ext cx="12192000" cy="3822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FC0A2FC1-CAB4-3EFB-4EF5-C05883F0BD71}"/>
              </a:ext>
            </a:extLst>
          </p:cNvPr>
          <p:cNvSpPr/>
          <p:nvPr userDrawn="1"/>
        </p:nvSpPr>
        <p:spPr bwMode="auto">
          <a:xfrm>
            <a:off x="962025" y="425901"/>
            <a:ext cx="10267950" cy="6006198"/>
          </a:xfrm>
          <a:prstGeom prst="roundRect">
            <a:avLst>
              <a:gd name="adj" fmla="val 3038"/>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AF08E42-5853-7288-7F00-3289F90BCD2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5400000">
            <a:off x="-1029874" y="3338512"/>
            <a:ext cx="3822700" cy="180975"/>
          </a:xfrm>
          <a:prstGeom prst="rect">
            <a:avLst/>
          </a:prstGeom>
        </p:spPr>
      </p:pic>
      <p:pic>
        <p:nvPicPr>
          <p:cNvPr id="11" name="Picture 10">
            <a:extLst>
              <a:ext uri="{FF2B5EF4-FFF2-40B4-BE49-F238E27FC236}">
                <a16:creationId xmlns:a16="http://schemas.microsoft.com/office/drawing/2014/main" id="{609FB385-D56E-FCFC-DAE1-C25009C599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16200000">
            <a:off x="9409113" y="3338513"/>
            <a:ext cx="3822700" cy="180975"/>
          </a:xfrm>
          <a:prstGeom prst="rect">
            <a:avLst/>
          </a:prstGeom>
        </p:spPr>
      </p:pic>
      <p:sp>
        <p:nvSpPr>
          <p:cNvPr id="5" name="Media Placeholder 3">
            <a:extLst>
              <a:ext uri="{FF2B5EF4-FFF2-40B4-BE49-F238E27FC236}">
                <a16:creationId xmlns:a16="http://schemas.microsoft.com/office/drawing/2014/main" id="{41E19830-760D-5AD8-D9B4-3C82A8246C6A}"/>
              </a:ext>
            </a:extLst>
          </p:cNvPr>
          <p:cNvSpPr>
            <a:spLocks noGrp="1"/>
          </p:cNvSpPr>
          <p:nvPr>
            <p:ph type="media" sz="quarter" idx="19" hasCustomPrompt="1"/>
          </p:nvPr>
        </p:nvSpPr>
        <p:spPr>
          <a:xfrm>
            <a:off x="1194816" y="672084"/>
            <a:ext cx="9802368" cy="5513832"/>
          </a:xfrm>
          <a:solidFill>
            <a:schemeClr val="bg1"/>
          </a:solidFill>
        </p:spPr>
        <p:txBody>
          <a:bodyPr bIns="914400" anchor="ctr">
            <a:noAutofit/>
          </a:bodyPr>
          <a:lstStyle>
            <a:lvl1pPr marL="0" indent="0" algn="ctr">
              <a:buNone/>
              <a:defRPr/>
            </a:lvl1pPr>
          </a:lstStyle>
          <a:p>
            <a:r>
              <a:rPr lang="en-US"/>
              <a:t>Click on the icon to add media</a:t>
            </a:r>
          </a:p>
        </p:txBody>
      </p:sp>
    </p:spTree>
    <p:extLst>
      <p:ext uri="{BB962C8B-B14F-4D97-AF65-F5344CB8AC3E}">
        <p14:creationId xmlns:p14="http://schemas.microsoft.com/office/powerpoint/2010/main" val="213987129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221442"/>
            <a:ext cx="6883400" cy="6398306"/>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8952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15981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2545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0749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44342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28122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39764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2">
            <a:extLst>
              <a:ext uri="{FF2B5EF4-FFF2-40B4-BE49-F238E27FC236}">
                <a16:creationId xmlns:a16="http://schemas.microsoft.com/office/drawing/2014/main" id="{0C3C3601-2530-C157-7911-357197A4BA91}"/>
              </a:ext>
            </a:extLst>
          </p:cNvPr>
          <p:cNvSpPr>
            <a:spLocks noGrp="1"/>
          </p:cNvSpPr>
          <p:nvPr>
            <p:ph type="body" sz="quarter" idx="27"/>
          </p:nvPr>
        </p:nvSpPr>
        <p:spPr>
          <a:xfrm>
            <a:off x="5381805" y="5615849"/>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8" name="Straight Connector 7">
            <a:extLst>
              <a:ext uri="{FF2B5EF4-FFF2-40B4-BE49-F238E27FC236}">
                <a16:creationId xmlns:a16="http://schemas.microsoft.com/office/drawing/2014/main" id="{12C23AA3-4FF1-434E-4519-EC58E826B5E6}"/>
              </a:ext>
            </a:extLst>
          </p:cNvPr>
          <p:cNvCxnSpPr>
            <a:cxnSpLocks/>
          </p:cNvCxnSpPr>
          <p:nvPr userDrawn="1"/>
        </p:nvCxnSpPr>
        <p:spPr>
          <a:xfrm>
            <a:off x="5748020" y="51575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587375"/>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1978518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358888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15"/>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23"/>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24"/>
                                        </p:tgtEl>
                                        <p:attrNameLst>
                                          <p:attrName>ppt_x</p:attrName>
                                          <p:attrName>ppt_y</p:attrName>
                                        </p:attrNameLst>
                                      </p:cBhvr>
                                      <p:rCtr x="-977" y="0"/>
                                    </p:animMotion>
                                  </p:childTnLst>
                                </p:cTn>
                              </p:par>
                              <p:par>
                                <p:cTn id="28" presetID="10" presetClass="entr" presetSubtype="0" fill="hold" grpId="0" nodeType="withEffect">
                                  <p:stCondLst>
                                    <p:cond delay="12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50000" decel="50000" fill="hold" grpId="1" nodeType="withEffect">
                                  <p:stCondLst>
                                    <p:cond delay="1250"/>
                                  </p:stCondLst>
                                  <p:childTnLst>
                                    <p:animMotion origin="layout" path="M 0.01966 4.07407E-6 L -1.04167E-6 4.07407E-6 " pathEditMode="relative" rAng="0" ptsTypes="AA">
                                      <p:cBhvr>
                                        <p:cTn id="32" dur="1000" fill="hold"/>
                                        <p:tgtEl>
                                          <p:spTgt spid="25"/>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p:tmplLst>
          <p:tmpl>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bldP spid="23" grpId="0">
        <p:tmplLst>
          <p:tmpl>
            <p:tnLst>
              <p:par>
                <p:cTn presetID="10"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bldP spid="24" grpId="0">
        <p:tmplLst>
          <p:tmpl>
            <p:tnLst>
              <p:par>
                <p:cTn presetID="10"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4" grpId="1"/>
      <p:bldP spid="25" grpId="0">
        <p:tmplLst>
          <p:tmpl>
            <p:tnLst>
              <p:par>
                <p:cTn presetID="10" presetClass="entr" presetSubtype="0" fill="hold" nodeType="withEffect">
                  <p:stCondLst>
                    <p:cond delay="1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341258014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ernate Screen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D1DFA42-D058-78B6-F8BB-CC21A3B6DBBF}"/>
              </a:ext>
            </a:extLst>
          </p:cNvPr>
          <p:cNvSpPr/>
          <p:nvPr userDrawn="1"/>
        </p:nvSpPr>
        <p:spPr bwMode="auto">
          <a:xfrm>
            <a:off x="0" y="-1"/>
            <a:ext cx="12192000" cy="6858000"/>
          </a:xfrm>
          <a:custGeom>
            <a:avLst/>
            <a:gdLst>
              <a:gd name="connsiteX0" fmla="*/ 1 w 12192000"/>
              <a:gd name="connsiteY0" fmla="*/ 2204720 h 6858000"/>
              <a:gd name="connsiteX1" fmla="*/ 1 w 12192000"/>
              <a:gd name="connsiteY1" fmla="*/ 6857996 h 6858000"/>
              <a:gd name="connsiteX2" fmla="*/ 7965440 w 12192000"/>
              <a:gd name="connsiteY2" fmla="*/ 6857996 h 6858000"/>
              <a:gd name="connsiteX3" fmla="*/ 7965440 w 12192000"/>
              <a:gd name="connsiteY3" fmla="*/ 2398855 h 6858000"/>
              <a:gd name="connsiteX4" fmla="*/ 7771305 w 12192000"/>
              <a:gd name="connsiteY4" fmla="*/ 2204720 h 6858000"/>
              <a:gd name="connsiteX5" fmla="*/ 0 w 12192000"/>
              <a:gd name="connsiteY5" fmla="*/ 0 h 6858000"/>
              <a:gd name="connsiteX6" fmla="*/ 8153400 w 12192000"/>
              <a:gd name="connsiteY6" fmla="*/ 0 h 6858000"/>
              <a:gd name="connsiteX7" fmla="*/ 12192000 w 12192000"/>
              <a:gd name="connsiteY7" fmla="*/ 0 h 6858000"/>
              <a:gd name="connsiteX8" fmla="*/ 12192000 w 12192000"/>
              <a:gd name="connsiteY8" fmla="*/ 6858000 h 6858000"/>
              <a:gd name="connsiteX9" fmla="*/ 81534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 y="2204720"/>
                </a:moveTo>
                <a:lnTo>
                  <a:pt x="1" y="6857996"/>
                </a:lnTo>
                <a:lnTo>
                  <a:pt x="7965440" y="6857996"/>
                </a:lnTo>
                <a:lnTo>
                  <a:pt x="7965440" y="2398855"/>
                </a:lnTo>
                <a:cubicBezTo>
                  <a:pt x="7965440" y="2291637"/>
                  <a:pt x="7878523" y="2204720"/>
                  <a:pt x="7771305" y="2204720"/>
                </a:cubicBezTo>
                <a:close/>
                <a:moveTo>
                  <a:pt x="0" y="0"/>
                </a:moveTo>
                <a:lnTo>
                  <a:pt x="8153400" y="0"/>
                </a:lnTo>
                <a:lnTo>
                  <a:pt x="12192000" y="0"/>
                </a:lnTo>
                <a:lnTo>
                  <a:pt x="12192000" y="6858000"/>
                </a:lnTo>
                <a:lnTo>
                  <a:pt x="8153400" y="6858000"/>
                </a:lnTo>
                <a:lnTo>
                  <a:pt x="0" y="6858000"/>
                </a:lnTo>
                <a:close/>
              </a:path>
            </a:pathLst>
          </a:custGeom>
          <a:solidFill>
            <a:schemeClr val="bg1"/>
          </a:solidFill>
          <a:ln w="15875">
            <a:noFill/>
            <a:headEnd type="none" w="med" len="med"/>
            <a:tailEnd type="none" w="med" len="med"/>
          </a:ln>
          <a:effectLst>
            <a:outerShdw blurRad="2794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Freeform: Shape 3">
            <a:extLst>
              <a:ext uri="{FF2B5EF4-FFF2-40B4-BE49-F238E27FC236}">
                <a16:creationId xmlns:a16="http://schemas.microsoft.com/office/drawing/2014/main" id="{CA4BEBF2-68E8-9F0C-C6A7-57CEFFDF4719}"/>
              </a:ext>
            </a:extLst>
          </p:cNvPr>
          <p:cNvSpPr/>
          <p:nvPr userDrawn="1"/>
        </p:nvSpPr>
        <p:spPr bwMode="auto">
          <a:xfrm>
            <a:off x="0" y="0"/>
            <a:ext cx="12192000" cy="2610460"/>
          </a:xfrm>
          <a:custGeom>
            <a:avLst/>
            <a:gdLst>
              <a:gd name="connsiteX0" fmla="*/ 0 w 12192000"/>
              <a:gd name="connsiteY0" fmla="*/ 0 h 2610460"/>
              <a:gd name="connsiteX1" fmla="*/ 12192000 w 12192000"/>
              <a:gd name="connsiteY1" fmla="*/ 0 h 2610460"/>
              <a:gd name="connsiteX2" fmla="*/ 12192000 w 12192000"/>
              <a:gd name="connsiteY2" fmla="*/ 2610460 h 2610460"/>
              <a:gd name="connsiteX3" fmla="*/ 7965440 w 12192000"/>
              <a:gd name="connsiteY3" fmla="*/ 2610460 h 2610460"/>
              <a:gd name="connsiteX4" fmla="*/ 7965440 w 12192000"/>
              <a:gd name="connsiteY4" fmla="*/ 2436042 h 2610460"/>
              <a:gd name="connsiteX5" fmla="*/ 7731578 w 12192000"/>
              <a:gd name="connsiteY5" fmla="*/ 2202180 h 2610460"/>
              <a:gd name="connsiteX6" fmla="*/ 1 w 12192000"/>
              <a:gd name="connsiteY6" fmla="*/ 2202180 h 2610460"/>
              <a:gd name="connsiteX7" fmla="*/ 1 w 12192000"/>
              <a:gd name="connsiteY7" fmla="*/ 2610460 h 2610460"/>
              <a:gd name="connsiteX8" fmla="*/ 0 w 12192000"/>
              <a:gd name="connsiteY8" fmla="*/ 261046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610460">
                <a:moveTo>
                  <a:pt x="0" y="0"/>
                </a:moveTo>
                <a:lnTo>
                  <a:pt x="12192000" y="0"/>
                </a:lnTo>
                <a:lnTo>
                  <a:pt x="12192000" y="2610460"/>
                </a:lnTo>
                <a:lnTo>
                  <a:pt x="7965440" y="2610460"/>
                </a:lnTo>
                <a:lnTo>
                  <a:pt x="7965440" y="2436042"/>
                </a:lnTo>
                <a:cubicBezTo>
                  <a:pt x="7965440" y="2306884"/>
                  <a:pt x="7860736" y="2202180"/>
                  <a:pt x="7731578" y="2202180"/>
                </a:cubicBezTo>
                <a:lnTo>
                  <a:pt x="1" y="2202180"/>
                </a:lnTo>
                <a:lnTo>
                  <a:pt x="1" y="2610460"/>
                </a:lnTo>
                <a:lnTo>
                  <a:pt x="0" y="261046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50999" y="716278"/>
            <a:ext cx="4490723" cy="7792720"/>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EFE3B4FE-D208-9C2E-578F-0187912D69C9}"/>
              </a:ext>
            </a:extLst>
          </p:cNvPr>
          <p:cNvSpPr>
            <a:spLocks noGrp="1"/>
          </p:cNvSpPr>
          <p:nvPr userDrawn="1">
            <p:ph type="body" sz="quarter" idx="11" hasCustomPrompt="1"/>
          </p:nvPr>
        </p:nvSpPr>
        <p:spPr>
          <a:xfrm>
            <a:off x="436560" y="-1"/>
            <a:ext cx="963616" cy="892471"/>
          </a:xfrm>
          <a:custGeom>
            <a:avLst/>
            <a:gdLst>
              <a:gd name="connsiteX0" fmla="*/ 0 w 963616"/>
              <a:gd name="connsiteY0" fmla="*/ 0 h 892471"/>
              <a:gd name="connsiteX1" fmla="*/ 963616 w 963616"/>
              <a:gd name="connsiteY1" fmla="*/ 0 h 892471"/>
              <a:gd name="connsiteX2" fmla="*/ 963616 w 963616"/>
              <a:gd name="connsiteY2" fmla="*/ 892471 h 892471"/>
              <a:gd name="connsiteX3" fmla="*/ 923523 w 963616"/>
              <a:gd name="connsiteY3" fmla="*/ 843878 h 892471"/>
              <a:gd name="connsiteX4" fmla="*/ 481807 w 963616"/>
              <a:gd name="connsiteY4" fmla="*/ 660913 h 892471"/>
              <a:gd name="connsiteX5" fmla="*/ 40091 w 963616"/>
              <a:gd name="connsiteY5" fmla="*/ 843878 h 892471"/>
              <a:gd name="connsiteX6" fmla="*/ 0 w 963616"/>
              <a:gd name="connsiteY6" fmla="*/ 892468 h 8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16" h="892471">
                <a:moveTo>
                  <a:pt x="0" y="0"/>
                </a:moveTo>
                <a:lnTo>
                  <a:pt x="963616" y="0"/>
                </a:lnTo>
                <a:lnTo>
                  <a:pt x="963616" y="892471"/>
                </a:lnTo>
                <a:lnTo>
                  <a:pt x="923523" y="843878"/>
                </a:lnTo>
                <a:cubicBezTo>
                  <a:pt x="810478" y="730833"/>
                  <a:pt x="654308" y="660913"/>
                  <a:pt x="481807" y="660913"/>
                </a:cubicBezTo>
                <a:cubicBezTo>
                  <a:pt x="309306" y="660913"/>
                  <a:pt x="153136" y="730833"/>
                  <a:pt x="40091" y="843878"/>
                </a:cubicBezTo>
                <a:lnTo>
                  <a:pt x="0" y="892468"/>
                </a:lnTo>
                <a:close/>
              </a:path>
            </a:pathLst>
          </a:custGeom>
          <a:solidFill>
            <a:schemeClr val="bg2"/>
          </a:solidFill>
        </p:spPr>
        <p:txBody>
          <a:bodyPr wrap="square" tIns="91440">
            <a:noAutofit/>
          </a:bodyPr>
          <a:lstStyle>
            <a:lvl1pPr marL="0" indent="0" algn="ctr">
              <a:buNone/>
              <a:defRPr kumimoji="0" lang="en-US" sz="2400" b="1" i="0" u="none" strike="noStrike" kern="0" cap="all" spc="0" normalizeH="0" baseline="0" dirty="0">
                <a:ln>
                  <a:noFill/>
                </a:ln>
                <a:solidFill>
                  <a:srgbClr val="FFFFFF"/>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NEW</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1100">
                <a:latin typeface="+mj-lt"/>
              </a:defRPr>
            </a:lvl1pPr>
          </a:lstStyle>
          <a:p>
            <a:r>
              <a:rPr lang="en-US"/>
              <a:t>Product 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300718" y="2954878"/>
            <a:ext cx="3310128" cy="3314159"/>
          </a:xfrm>
        </p:spPr>
        <p:txBody>
          <a:bodyPr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606040"/>
            <a:ext cx="7562088" cy="4251960"/>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Tree>
    <p:extLst>
      <p:ext uri="{BB962C8B-B14F-4D97-AF65-F5344CB8AC3E}">
        <p14:creationId xmlns:p14="http://schemas.microsoft.com/office/powerpoint/2010/main" val="2912221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screen and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2F3D7B-1BC4-E114-E44D-072C61AD3FED}"/>
              </a:ext>
            </a:extLst>
          </p:cNvPr>
          <p:cNvSpPr/>
          <p:nvPr userDrawn="1"/>
        </p:nvSpPr>
        <p:spPr bwMode="auto">
          <a:xfrm>
            <a:off x="0" y="0"/>
            <a:ext cx="12192000" cy="304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136A4F99-F341-DF50-80CE-F261B53E446B}"/>
              </a:ext>
            </a:extLst>
          </p:cNvPr>
          <p:cNvSpPr/>
          <p:nvPr userDrawn="1"/>
        </p:nvSpPr>
        <p:spPr bwMode="auto">
          <a:xfrm>
            <a:off x="4181475"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66288643-B48D-1CEE-A40E-7E07616C0D2D}"/>
              </a:ext>
            </a:extLst>
          </p:cNvPr>
          <p:cNvSpPr/>
          <p:nvPr userDrawn="1"/>
        </p:nvSpPr>
        <p:spPr bwMode="auto">
          <a:xfrm>
            <a:off x="7899059"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D40B6E9E-FEAA-DAB2-3414-CD4D3AC135ED}"/>
              </a:ext>
            </a:extLst>
          </p:cNvPr>
          <p:cNvSpPr/>
          <p:nvPr userDrawn="1"/>
        </p:nvSpPr>
        <p:spPr bwMode="auto">
          <a:xfrm rot="16200000">
            <a:off x="8698942" y="690007"/>
            <a:ext cx="2229469" cy="3591422"/>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85" name="Text Placeholder 84">
            <a:extLst>
              <a:ext uri="{FF2B5EF4-FFF2-40B4-BE49-F238E27FC236}">
                <a16:creationId xmlns:a16="http://schemas.microsoft.com/office/drawing/2014/main" id="{6EEC7E33-4A50-440B-DFEF-F40BBD5D0B5B}"/>
              </a:ext>
            </a:extLst>
          </p:cNvPr>
          <p:cNvSpPr>
            <a:spLocks noGrp="1"/>
          </p:cNvSpPr>
          <p:nvPr>
            <p:ph type="body" sz="quarter" idx="13"/>
          </p:nvPr>
        </p:nvSpPr>
        <p:spPr>
          <a:xfrm>
            <a:off x="662791" y="3665219"/>
            <a:ext cx="3368881" cy="307777"/>
          </a:xfrm>
        </p:spPr>
        <p:txBody>
          <a:bodyPr anchor="t"/>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lvl="0"/>
            <a:endParaRPr lang="en-IN"/>
          </a:p>
        </p:txBody>
      </p:sp>
      <p:sp>
        <p:nvSpPr>
          <p:cNvPr id="93" name="Text Placeholder 92">
            <a:extLst>
              <a:ext uri="{FF2B5EF4-FFF2-40B4-BE49-F238E27FC236}">
                <a16:creationId xmlns:a16="http://schemas.microsoft.com/office/drawing/2014/main" id="{BBF39F04-BAEF-085D-9E35-75F0F4DE3953}"/>
              </a:ext>
            </a:extLst>
          </p:cNvPr>
          <p:cNvSpPr>
            <a:spLocks noGrp="1"/>
          </p:cNvSpPr>
          <p:nvPr>
            <p:ph type="body" sz="quarter" idx="17"/>
          </p:nvPr>
        </p:nvSpPr>
        <p:spPr>
          <a:xfrm>
            <a:off x="4394155" y="3665219"/>
            <a:ext cx="3443410"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95" name="Text Placeholder 94">
            <a:extLst>
              <a:ext uri="{FF2B5EF4-FFF2-40B4-BE49-F238E27FC236}">
                <a16:creationId xmlns:a16="http://schemas.microsoft.com/office/drawing/2014/main" id="{397D4455-F581-7C3A-5390-03E7BA70B44B}"/>
              </a:ext>
            </a:extLst>
          </p:cNvPr>
          <p:cNvSpPr>
            <a:spLocks noGrp="1"/>
          </p:cNvSpPr>
          <p:nvPr>
            <p:ph type="body" sz="quarter" idx="18"/>
          </p:nvPr>
        </p:nvSpPr>
        <p:spPr>
          <a:xfrm>
            <a:off x="8139093" y="3665219"/>
            <a:ext cx="3390116"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87" name="Text Placeholder 86">
            <a:extLst>
              <a:ext uri="{FF2B5EF4-FFF2-40B4-BE49-F238E27FC236}">
                <a16:creationId xmlns:a16="http://schemas.microsoft.com/office/drawing/2014/main" id="{B63800A0-A7A9-B0CC-405A-3275959E8545}"/>
              </a:ext>
            </a:extLst>
          </p:cNvPr>
          <p:cNvSpPr>
            <a:spLocks noGrp="1"/>
          </p:cNvSpPr>
          <p:nvPr>
            <p:ph type="body" sz="quarter" idx="14"/>
          </p:nvPr>
        </p:nvSpPr>
        <p:spPr>
          <a:xfrm>
            <a:off x="662791"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89" name="Text Placeholder 88">
            <a:extLst>
              <a:ext uri="{FF2B5EF4-FFF2-40B4-BE49-F238E27FC236}">
                <a16:creationId xmlns:a16="http://schemas.microsoft.com/office/drawing/2014/main" id="{3ECA340A-6DEC-B917-980A-E3DBCB4C0F95}"/>
              </a:ext>
            </a:extLst>
          </p:cNvPr>
          <p:cNvSpPr>
            <a:spLocks noGrp="1"/>
          </p:cNvSpPr>
          <p:nvPr>
            <p:ph type="body" sz="quarter" idx="15"/>
          </p:nvPr>
        </p:nvSpPr>
        <p:spPr>
          <a:xfrm>
            <a:off x="4394155"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91" name="Text Placeholder 90">
            <a:extLst>
              <a:ext uri="{FF2B5EF4-FFF2-40B4-BE49-F238E27FC236}">
                <a16:creationId xmlns:a16="http://schemas.microsoft.com/office/drawing/2014/main" id="{BFDAA7AC-C0C8-BA21-8452-454E77EB15DF}"/>
              </a:ext>
            </a:extLst>
          </p:cNvPr>
          <p:cNvSpPr>
            <a:spLocks noGrp="1"/>
          </p:cNvSpPr>
          <p:nvPr>
            <p:ph type="body" sz="quarter" idx="16"/>
          </p:nvPr>
        </p:nvSpPr>
        <p:spPr>
          <a:xfrm>
            <a:off x="8139093" y="4146516"/>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mc:AlternateContent xmlns:mc="http://schemas.openxmlformats.org/markup-compatibility/2006" xmlns:pslz="http://schemas.microsoft.com/office/powerpoint/2016/slidezoom">
        <mc:Choice Requires="pslz">
          <p:graphicFrame>
            <p:nvGraphicFramePr>
              <p:cNvPr id="42" name="Slide Zoom 41">
                <a:extLst>
                  <a:ext uri="{FF2B5EF4-FFF2-40B4-BE49-F238E27FC236}">
                    <a16:creationId xmlns:a16="http://schemas.microsoft.com/office/drawing/2014/main" id="{29BC9AE0-4E4D-1216-579A-F3BE85773AE2}"/>
                  </a:ext>
                </a:extLst>
              </p:cNvPr>
              <p:cNvGraphicFramePr>
                <a:graphicFrameLocks noChangeAspect="1"/>
              </p:cNvGraphicFramePr>
              <p:nvPr userDrawn="1"/>
            </p:nvGraphicFramePr>
            <p:xfrm>
              <a:off x="724069" y="1562012"/>
              <a:ext cx="3171793" cy="1784134"/>
            </p:xfrm>
            <a:graphic>
              <a:graphicData uri="http://schemas.microsoft.com/office/powerpoint/2016/slidezoom">
                <pslz:sldZm>
                  <pslz:sldZmObj sldId="2147479606" cId="658539043">
                    <pslz:zmPr id="{F9C9E222-E46E-42BE-81BF-0089E53DD17D}" returnToParent="0" transitionDur="1000">
                      <p166:blipFill xmlns:p166="http://schemas.microsoft.com/office/powerpoint/2016/6/main">
                        <a:blip r:embed="rId2"/>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2" name="Slide Zoom 41">
                <a:extLst>
                  <a:ext uri="{FF2B5EF4-FFF2-40B4-BE49-F238E27FC236}">
                    <a16:creationId xmlns:a16="http://schemas.microsoft.com/office/drawing/2014/main" id="{29BC9AE0-4E4D-1216-579A-F3BE85773AE2}"/>
                  </a:ext>
                </a:extLst>
              </p:cNvPr>
              <p:cNvPicPr>
                <a:picLocks noGrp="1" noRot="1" noChangeAspect="1" noMove="1" noResize="1" noEditPoints="1" noAdjustHandles="1" noChangeArrowheads="1" noChangeShapeType="1"/>
              </p:cNvPicPr>
              <p:nvPr/>
            </p:nvPicPr>
            <p:blipFill>
              <a:blip r:embed="rId3"/>
              <a:stretch>
                <a:fillRect/>
              </a:stretch>
            </p:blipFill>
            <p:spPr>
              <a:xfrm>
                <a:off x="724069"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CA3698A5-9779-F0CC-BF2F-8A08BC466AA1}"/>
                  </a:ext>
                </a:extLst>
              </p:cNvPr>
              <p:cNvGraphicFramePr>
                <a:graphicFrameLocks noChangeAspect="1"/>
              </p:cNvGraphicFramePr>
              <p:nvPr userDrawn="1"/>
            </p:nvGraphicFramePr>
            <p:xfrm>
              <a:off x="4511625" y="1562012"/>
              <a:ext cx="3171793" cy="1784134"/>
            </p:xfrm>
            <a:graphic>
              <a:graphicData uri="http://schemas.microsoft.com/office/powerpoint/2016/slidezoom">
                <pslz:sldZm>
                  <pslz:sldZmObj sldId="2147479608" cId="1631586915">
                    <pslz:zmPr id="{7E544481-FBD8-4AA0-9C61-9349447BE0AA}" returnToParent="0" transitionDur="1000">
                      <p166:blipFill xmlns:p166="http://schemas.microsoft.com/office/powerpoint/2016/6/main">
                        <a:blip r:embed="rId3"/>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3" name="Slide Zoom 42">
                <a:extLst>
                  <a:ext uri="{FF2B5EF4-FFF2-40B4-BE49-F238E27FC236}">
                    <a16:creationId xmlns:a16="http://schemas.microsoft.com/office/drawing/2014/main" id="{CA3698A5-9779-F0CC-BF2F-8A08BC466AA1}"/>
                  </a:ext>
                </a:extLst>
              </p:cNvPr>
              <p:cNvPicPr>
                <a:picLocks noGrp="1" noRot="1" noChangeAspect="1" noMove="1" noResize="1" noEditPoints="1" noAdjustHandles="1" noChangeArrowheads="1" noChangeShapeType="1"/>
              </p:cNvPicPr>
              <p:nvPr/>
            </p:nvPicPr>
            <p:blipFill>
              <a:blip r:embed="rId3"/>
              <a:stretch>
                <a:fillRect/>
              </a:stretch>
            </p:blipFill>
            <p:spPr>
              <a:xfrm>
                <a:off x="4511625"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C14B3C69-9942-78D0-3AC5-5FAD6F5A1516}"/>
                  </a:ext>
                </a:extLst>
              </p:cNvPr>
              <p:cNvGraphicFramePr>
                <a:graphicFrameLocks noChangeAspect="1"/>
              </p:cNvGraphicFramePr>
              <p:nvPr userDrawn="1"/>
            </p:nvGraphicFramePr>
            <p:xfrm>
              <a:off x="8299181" y="1562012"/>
              <a:ext cx="3171793" cy="1784134"/>
            </p:xfrm>
            <a:graphic>
              <a:graphicData uri="http://schemas.microsoft.com/office/powerpoint/2016/slidezoom">
                <pslz:sldZm>
                  <pslz:sldZmObj sldId="2147479609" cId="166691253">
                    <pslz:zmPr id="{CA650E4E-AC93-4C42-A422-75278447703D}" returnToParent="0" transitionDur="1000">
                      <p166:blipFill xmlns:p166="http://schemas.microsoft.com/office/powerpoint/2016/6/main">
                        <a:blip r:embed="rId3"/>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4" name="Slide Zoom 43">
                <a:extLst>
                  <a:ext uri="{FF2B5EF4-FFF2-40B4-BE49-F238E27FC236}">
                    <a16:creationId xmlns:a16="http://schemas.microsoft.com/office/drawing/2014/main" id="{C14B3C69-9942-78D0-3AC5-5FAD6F5A1516}"/>
                  </a:ext>
                </a:extLst>
              </p:cNvPr>
              <p:cNvPicPr>
                <a:picLocks noGrp="1" noRot="1" noChangeAspect="1" noMove="1" noResize="1" noEditPoints="1" noAdjustHandles="1" noChangeArrowheads="1" noChangeShapeType="1"/>
              </p:cNvPicPr>
              <p:nvPr/>
            </p:nvPicPr>
            <p:blipFill>
              <a:blip r:embed="rId3"/>
              <a:stretch>
                <a:fillRect/>
              </a:stretch>
            </p:blipFill>
            <p:spPr>
              <a:xfrm>
                <a:off x="8299181" y="1562012"/>
                <a:ext cx="3171793" cy="1784134"/>
              </a:xfrm>
              <a:prstGeom prst="rect">
                <a:avLst/>
              </a:prstGeom>
              <a:ln w="3175">
                <a:solidFill>
                  <a:prstClr val="ltGray"/>
                </a:solidFill>
              </a:ln>
            </p:spPr>
          </p:pic>
        </mc:Fallback>
      </mc:AlternateContent>
      <p:sp>
        <p:nvSpPr>
          <p:cNvPr id="46" name="Rectangle: Rounded Corners 45">
            <a:extLst>
              <a:ext uri="{FF2B5EF4-FFF2-40B4-BE49-F238E27FC236}">
                <a16:creationId xmlns:a16="http://schemas.microsoft.com/office/drawing/2014/main" id="{85A62B3E-CCC8-77E8-8F43-CA265F874D97}"/>
              </a:ext>
            </a:extLst>
          </p:cNvPr>
          <p:cNvSpPr/>
          <p:nvPr/>
        </p:nvSpPr>
        <p:spPr bwMode="auto">
          <a:xfrm rot="16200000">
            <a:off x="4984354" y="690004"/>
            <a:ext cx="2229468"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8" name="Rectangle: Rounded Corners 47">
            <a:extLst>
              <a:ext uri="{FF2B5EF4-FFF2-40B4-BE49-F238E27FC236}">
                <a16:creationId xmlns:a16="http://schemas.microsoft.com/office/drawing/2014/main" id="{FF3A529F-CFF1-EF3D-35BC-1884977574C4}"/>
              </a:ext>
            </a:extLst>
          </p:cNvPr>
          <p:cNvSpPr/>
          <p:nvPr/>
        </p:nvSpPr>
        <p:spPr bwMode="auto">
          <a:xfrm rot="16200000">
            <a:off x="507082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Media Placeholder 78">
            <a:extLst>
              <a:ext uri="{FF2B5EF4-FFF2-40B4-BE49-F238E27FC236}">
                <a16:creationId xmlns:a16="http://schemas.microsoft.com/office/drawing/2014/main" id="{457FB580-F66B-5A2B-3F23-02CA5D77AE95}"/>
              </a:ext>
            </a:extLst>
          </p:cNvPr>
          <p:cNvSpPr>
            <a:spLocks noGrp="1"/>
          </p:cNvSpPr>
          <p:nvPr>
            <p:ph type="media" sz="quarter" idx="11"/>
          </p:nvPr>
        </p:nvSpPr>
        <p:spPr>
          <a:xfrm>
            <a:off x="4512047" y="1588339"/>
            <a:ext cx="3171370" cy="1786299"/>
          </a:xfrm>
        </p:spPr>
        <p:txBody>
          <a:bodyPr/>
          <a:lstStyle>
            <a:lvl1pPr marL="0" indent="0">
              <a:buNone/>
              <a:defRPr/>
            </a:lvl1pPr>
          </a:lstStyle>
          <a:p>
            <a:endParaRPr lang="en-IN"/>
          </a:p>
        </p:txBody>
      </p:sp>
      <p:sp>
        <p:nvSpPr>
          <p:cNvPr id="51" name="Rectangle: Rounded Corners 50">
            <a:extLst>
              <a:ext uri="{FF2B5EF4-FFF2-40B4-BE49-F238E27FC236}">
                <a16:creationId xmlns:a16="http://schemas.microsoft.com/office/drawing/2014/main" id="{7DF54847-958F-DC6F-5318-4A8AFF8FD08A}"/>
              </a:ext>
            </a:extLst>
          </p:cNvPr>
          <p:cNvSpPr/>
          <p:nvPr/>
        </p:nvSpPr>
        <p:spPr bwMode="auto">
          <a:xfrm rot="16200000">
            <a:off x="878541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Media Placeholder 81">
            <a:extLst>
              <a:ext uri="{FF2B5EF4-FFF2-40B4-BE49-F238E27FC236}">
                <a16:creationId xmlns:a16="http://schemas.microsoft.com/office/drawing/2014/main" id="{B305445E-9369-8BB1-91B2-1BC5080F0D65}"/>
              </a:ext>
            </a:extLst>
          </p:cNvPr>
          <p:cNvSpPr>
            <a:spLocks noGrp="1"/>
          </p:cNvSpPr>
          <p:nvPr>
            <p:ph type="media" sz="quarter" idx="12"/>
          </p:nvPr>
        </p:nvSpPr>
        <p:spPr>
          <a:xfrm>
            <a:off x="8225820" y="1587289"/>
            <a:ext cx="3167094" cy="1790320"/>
          </a:xfrm>
        </p:spPr>
        <p:txBody>
          <a:bodyPr/>
          <a:lstStyle>
            <a:lvl1pPr marL="0" indent="0">
              <a:buNone/>
              <a:defRPr/>
            </a:lvl1pPr>
          </a:lstStyle>
          <a:p>
            <a:endParaRPr lang="en-IN"/>
          </a:p>
        </p:txBody>
      </p:sp>
      <p:sp>
        <p:nvSpPr>
          <p:cNvPr id="58" name="Rectangle: Rounded Corners 57">
            <a:extLst>
              <a:ext uri="{FF2B5EF4-FFF2-40B4-BE49-F238E27FC236}">
                <a16:creationId xmlns:a16="http://schemas.microsoft.com/office/drawing/2014/main" id="{02D0A289-6ED5-0C5D-1256-A4B2E662C9AC}"/>
              </a:ext>
            </a:extLst>
          </p:cNvPr>
          <p:cNvSpPr/>
          <p:nvPr/>
        </p:nvSpPr>
        <p:spPr bwMode="auto">
          <a:xfrm rot="16200000">
            <a:off x="1356230"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6" name="Media Placeholder 75">
            <a:extLst>
              <a:ext uri="{FF2B5EF4-FFF2-40B4-BE49-F238E27FC236}">
                <a16:creationId xmlns:a16="http://schemas.microsoft.com/office/drawing/2014/main" id="{9AB7F340-92EA-7527-E247-13C41522CB66}"/>
              </a:ext>
            </a:extLst>
          </p:cNvPr>
          <p:cNvSpPr>
            <a:spLocks noGrp="1"/>
          </p:cNvSpPr>
          <p:nvPr>
            <p:ph type="media" sz="quarter" idx="10"/>
          </p:nvPr>
        </p:nvSpPr>
        <p:spPr>
          <a:xfrm>
            <a:off x="798856" y="1588138"/>
            <a:ext cx="3172832" cy="1768633"/>
          </a:xfrm>
        </p:spPr>
        <p:txBody>
          <a:bodyPr/>
          <a:lstStyle>
            <a:lvl1pPr marL="0" indent="0">
              <a:buNone/>
              <a:defRPr/>
            </a:lvl1pPr>
          </a:lstStyle>
          <a:p>
            <a:endParaRPr lang="en-IN"/>
          </a:p>
        </p:txBody>
      </p:sp>
      <p:sp>
        <p:nvSpPr>
          <p:cNvPr id="61" name="Arrow: U-Turn 60">
            <a:extLst>
              <a:ext uri="{FF2B5EF4-FFF2-40B4-BE49-F238E27FC236}">
                <a16:creationId xmlns:a16="http://schemas.microsoft.com/office/drawing/2014/main" id="{CA0CA29D-C88E-E858-8EA4-54B7CFABFDBB}"/>
              </a:ext>
            </a:extLst>
          </p:cNvPr>
          <p:cNvSpPr/>
          <p:nvPr/>
        </p:nvSpPr>
        <p:spPr bwMode="auto">
          <a:xfrm>
            <a:off x="585787" y="1364856"/>
            <a:ext cx="3595687"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Arrow: U-Turn 61">
            <a:extLst>
              <a:ext uri="{FF2B5EF4-FFF2-40B4-BE49-F238E27FC236}">
                <a16:creationId xmlns:a16="http://schemas.microsoft.com/office/drawing/2014/main" id="{3E4AF707-B4FD-72D9-6A34-44358369E2EA}"/>
              </a:ext>
            </a:extLst>
          </p:cNvPr>
          <p:cNvSpPr/>
          <p:nvPr/>
        </p:nvSpPr>
        <p:spPr bwMode="auto">
          <a:xfrm rot="10800000">
            <a:off x="418062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4" name="Arrow: U-Turn 63">
            <a:extLst>
              <a:ext uri="{FF2B5EF4-FFF2-40B4-BE49-F238E27FC236}">
                <a16:creationId xmlns:a16="http://schemas.microsoft.com/office/drawing/2014/main" id="{8DCD523F-E8CA-F239-6FE0-52F6C93C742B}"/>
              </a:ext>
            </a:extLst>
          </p:cNvPr>
          <p:cNvSpPr/>
          <p:nvPr/>
        </p:nvSpPr>
        <p:spPr bwMode="auto">
          <a:xfrm>
            <a:off x="4295276"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5" name="Arrow: U-Turn 64">
            <a:extLst>
              <a:ext uri="{FF2B5EF4-FFF2-40B4-BE49-F238E27FC236}">
                <a16:creationId xmlns:a16="http://schemas.microsoft.com/office/drawing/2014/main" id="{8367E8C1-A35D-8E6B-71E1-5942A87AFB0F}"/>
              </a:ext>
            </a:extLst>
          </p:cNvPr>
          <p:cNvSpPr/>
          <p:nvPr/>
        </p:nvSpPr>
        <p:spPr bwMode="auto">
          <a:xfrm rot="10800000">
            <a:off x="789905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Arrow: U-Turn 65">
            <a:extLst>
              <a:ext uri="{FF2B5EF4-FFF2-40B4-BE49-F238E27FC236}">
                <a16:creationId xmlns:a16="http://schemas.microsoft.com/office/drawing/2014/main" id="{E9E0CD78-F353-1FB4-2F3D-43015CC58D57}"/>
              </a:ext>
            </a:extLst>
          </p:cNvPr>
          <p:cNvSpPr/>
          <p:nvPr/>
        </p:nvSpPr>
        <p:spPr bwMode="auto">
          <a:xfrm>
            <a:off x="8013705"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8" name="Freeform: Shape 67">
            <a:extLst>
              <a:ext uri="{FF2B5EF4-FFF2-40B4-BE49-F238E27FC236}">
                <a16:creationId xmlns:a16="http://schemas.microsoft.com/office/drawing/2014/main" id="{2F918174-3ECF-8E0F-9EC5-6899ADC39CD5}"/>
              </a:ext>
            </a:extLst>
          </p:cNvPr>
          <p:cNvSpPr/>
          <p:nvPr/>
        </p:nvSpPr>
        <p:spPr bwMode="auto">
          <a:xfrm>
            <a:off x="11577638"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Arrow: Bent 69">
            <a:extLst>
              <a:ext uri="{FF2B5EF4-FFF2-40B4-BE49-F238E27FC236}">
                <a16:creationId xmlns:a16="http://schemas.microsoft.com/office/drawing/2014/main" id="{12281D7F-A24A-F238-8CD4-18C53E8C9854}"/>
              </a:ext>
            </a:extLst>
          </p:cNvPr>
          <p:cNvSpPr/>
          <p:nvPr/>
        </p:nvSpPr>
        <p:spPr bwMode="auto">
          <a:xfrm rot="10800000" flipH="1">
            <a:off x="11613229"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Freeform: Shape 71">
            <a:extLst>
              <a:ext uri="{FF2B5EF4-FFF2-40B4-BE49-F238E27FC236}">
                <a16:creationId xmlns:a16="http://schemas.microsoft.com/office/drawing/2014/main" id="{07F50652-835F-3081-B751-E38667398C22}"/>
              </a:ext>
            </a:extLst>
          </p:cNvPr>
          <p:cNvSpPr/>
          <p:nvPr/>
        </p:nvSpPr>
        <p:spPr bwMode="auto">
          <a:xfrm flipH="1">
            <a:off x="442912"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Bent 72">
            <a:extLst>
              <a:ext uri="{FF2B5EF4-FFF2-40B4-BE49-F238E27FC236}">
                <a16:creationId xmlns:a16="http://schemas.microsoft.com/office/drawing/2014/main" id="{E94895A6-A139-7521-26C6-B1655083251D}"/>
              </a:ext>
            </a:extLst>
          </p:cNvPr>
          <p:cNvSpPr/>
          <p:nvPr/>
        </p:nvSpPr>
        <p:spPr bwMode="auto">
          <a:xfrm rot="10800000">
            <a:off x="1"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Title 59">
            <a:extLst>
              <a:ext uri="{FF2B5EF4-FFF2-40B4-BE49-F238E27FC236}">
                <a16:creationId xmlns:a16="http://schemas.microsoft.com/office/drawing/2014/main" id="{59641B11-4B97-D963-19A2-D81441F13E5E}"/>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30686331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Screen Column and Conten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C503D5B-C056-3F4D-8C12-A6E6EBC59339}"/>
              </a:ext>
            </a:extLst>
          </p:cNvPr>
          <p:cNvSpPr/>
          <p:nvPr userDrawn="1"/>
        </p:nvSpPr>
        <p:spPr bwMode="auto">
          <a:xfrm>
            <a:off x="-2" y="5165004"/>
            <a:ext cx="12192002" cy="1400896"/>
          </a:xfrm>
          <a:custGeom>
            <a:avLst/>
            <a:gdLst>
              <a:gd name="connsiteX0" fmla="*/ 36675 w 12192002"/>
              <a:gd name="connsiteY0" fmla="*/ 0 h 1400896"/>
              <a:gd name="connsiteX1" fmla="*/ 6011679 w 12192002"/>
              <a:gd name="connsiteY1" fmla="*/ 0 h 1400896"/>
              <a:gd name="connsiteX2" fmla="*/ 6011678 w 12192002"/>
              <a:gd name="connsiteY2" fmla="*/ 1019712 h 1400896"/>
              <a:gd name="connsiteX3" fmla="*/ 6096001 w 12192002"/>
              <a:gd name="connsiteY3" fmla="*/ 1104035 h 1400896"/>
              <a:gd name="connsiteX4" fmla="*/ 6180324 w 12192002"/>
              <a:gd name="connsiteY4" fmla="*/ 1019712 h 1400896"/>
              <a:gd name="connsiteX5" fmla="*/ 6180324 w 12192002"/>
              <a:gd name="connsiteY5" fmla="*/ 0 h 1400896"/>
              <a:gd name="connsiteX6" fmla="*/ 12155327 w 12192002"/>
              <a:gd name="connsiteY6" fmla="*/ 0 h 1400896"/>
              <a:gd name="connsiteX7" fmla="*/ 12192002 w 12192002"/>
              <a:gd name="connsiteY7" fmla="*/ 36675 h 1400896"/>
              <a:gd name="connsiteX8" fmla="*/ 12192002 w 12192002"/>
              <a:gd name="connsiteY8" fmla="*/ 1364221 h 1400896"/>
              <a:gd name="connsiteX9" fmla="*/ 12155327 w 12192002"/>
              <a:gd name="connsiteY9" fmla="*/ 1400896 h 1400896"/>
              <a:gd name="connsiteX10" fmla="*/ 36675 w 12192002"/>
              <a:gd name="connsiteY10" fmla="*/ 1400896 h 1400896"/>
              <a:gd name="connsiteX11" fmla="*/ 0 w 12192002"/>
              <a:gd name="connsiteY11" fmla="*/ 1364221 h 1400896"/>
              <a:gd name="connsiteX12" fmla="*/ 0 w 12192002"/>
              <a:gd name="connsiteY12" fmla="*/ 36675 h 1400896"/>
              <a:gd name="connsiteX13" fmla="*/ 36675 w 12192002"/>
              <a:gd name="connsiteY13" fmla="*/ 0 h 14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2" h="1400896">
                <a:moveTo>
                  <a:pt x="36675" y="0"/>
                </a:moveTo>
                <a:lnTo>
                  <a:pt x="6011679" y="0"/>
                </a:lnTo>
                <a:lnTo>
                  <a:pt x="6011678" y="1019712"/>
                </a:lnTo>
                <a:cubicBezTo>
                  <a:pt x="6011678" y="1066282"/>
                  <a:pt x="6049431" y="1104035"/>
                  <a:pt x="6096001" y="1104035"/>
                </a:cubicBezTo>
                <a:cubicBezTo>
                  <a:pt x="6142571" y="1104035"/>
                  <a:pt x="6180324" y="1066282"/>
                  <a:pt x="6180324" y="1019712"/>
                </a:cubicBezTo>
                <a:lnTo>
                  <a:pt x="6180324" y="0"/>
                </a:lnTo>
                <a:lnTo>
                  <a:pt x="12155327" y="0"/>
                </a:lnTo>
                <a:cubicBezTo>
                  <a:pt x="12175582" y="0"/>
                  <a:pt x="12192002" y="16420"/>
                  <a:pt x="12192002" y="36675"/>
                </a:cubicBezTo>
                <a:lnTo>
                  <a:pt x="12192002" y="1364221"/>
                </a:lnTo>
                <a:cubicBezTo>
                  <a:pt x="12192002" y="1384476"/>
                  <a:pt x="12175582" y="1400896"/>
                  <a:pt x="12155327" y="1400896"/>
                </a:cubicBezTo>
                <a:lnTo>
                  <a:pt x="36675" y="1400896"/>
                </a:lnTo>
                <a:cubicBezTo>
                  <a:pt x="16420" y="1400896"/>
                  <a:pt x="0" y="1384476"/>
                  <a:pt x="0" y="1364221"/>
                </a:cubicBezTo>
                <a:lnTo>
                  <a:pt x="0" y="36675"/>
                </a:lnTo>
                <a:cubicBezTo>
                  <a:pt x="0" y="16420"/>
                  <a:pt x="16420" y="0"/>
                  <a:pt x="36675" y="0"/>
                </a:cubicBez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4" name="Picture 3">
            <a:extLst>
              <a:ext uri="{FF2B5EF4-FFF2-40B4-BE49-F238E27FC236}">
                <a16:creationId xmlns:a16="http://schemas.microsoft.com/office/drawing/2014/main" id="{D72A26A5-C5B7-9562-3265-D5087C9E26F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23220" y="4627731"/>
            <a:ext cx="4885739" cy="144214"/>
          </a:xfrm>
          <a:prstGeom prst="rect">
            <a:avLst/>
          </a:prstGeom>
        </p:spPr>
      </p:pic>
      <p:pic>
        <p:nvPicPr>
          <p:cNvPr id="5" name="Picture 4">
            <a:extLst>
              <a:ext uri="{FF2B5EF4-FFF2-40B4-BE49-F238E27FC236}">
                <a16:creationId xmlns:a16="http://schemas.microsoft.com/office/drawing/2014/main" id="{1BD0F005-167D-F1EC-2537-88AA08FC33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6383043" y="4627731"/>
            <a:ext cx="4885739" cy="144214"/>
          </a:xfrm>
          <a:prstGeom prst="rect">
            <a:avLst/>
          </a:prstGeom>
        </p:spPr>
      </p:pic>
      <p:sp>
        <p:nvSpPr>
          <p:cNvPr id="6" name="Arrow: Bent 5">
            <a:extLst>
              <a:ext uri="{FF2B5EF4-FFF2-40B4-BE49-F238E27FC236}">
                <a16:creationId xmlns:a16="http://schemas.microsoft.com/office/drawing/2014/main" id="{73A992C2-080E-6BC6-2EEE-86D02AF8B24C}"/>
              </a:ext>
            </a:extLst>
          </p:cNvPr>
          <p:cNvSpPr/>
          <p:nvPr userDrawn="1"/>
        </p:nvSpPr>
        <p:spPr bwMode="auto">
          <a:xfrm rot="10800000" flipH="1">
            <a:off x="11437427" y="2594958"/>
            <a:ext cx="761589"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 Placeholder 20">
            <a:extLst>
              <a:ext uri="{FF2B5EF4-FFF2-40B4-BE49-F238E27FC236}">
                <a16:creationId xmlns:a16="http://schemas.microsoft.com/office/drawing/2014/main" id="{9C4B9FDC-539F-2EEE-F143-7BFB9CC81042}"/>
              </a:ext>
            </a:extLst>
          </p:cNvPr>
          <p:cNvSpPr>
            <a:spLocks noGrp="1"/>
          </p:cNvSpPr>
          <p:nvPr>
            <p:ph type="body" sz="quarter" idx="10"/>
          </p:nvPr>
        </p:nvSpPr>
        <p:spPr>
          <a:xfrm>
            <a:off x="588262" y="1144826"/>
            <a:ext cx="8482713" cy="307777"/>
          </a:xfrm>
        </p:spPr>
        <p:txBody>
          <a:bodyPr/>
          <a:lstStyle>
            <a:lvl1pPr marL="0" indent="0">
              <a:buNone/>
              <a:defRPr sz="2000">
                <a:latin typeface="+mj-lt"/>
              </a:defRPr>
            </a:lvl1pPr>
          </a:lstStyle>
          <a:p>
            <a:pPr lvl="0"/>
            <a:endParaRPr lang="en-IN"/>
          </a:p>
        </p:txBody>
      </p:sp>
      <p:sp>
        <p:nvSpPr>
          <p:cNvPr id="8" name="Arrow: U-Turn 7">
            <a:extLst>
              <a:ext uri="{FF2B5EF4-FFF2-40B4-BE49-F238E27FC236}">
                <a16:creationId xmlns:a16="http://schemas.microsoft.com/office/drawing/2014/main" id="{4B1322C0-751D-8F41-7298-9EF7A4C4C411}"/>
              </a:ext>
            </a:extLst>
          </p:cNvPr>
          <p:cNvSpPr/>
          <p:nvPr userDrawn="1"/>
        </p:nvSpPr>
        <p:spPr bwMode="auto">
          <a:xfrm>
            <a:off x="753171" y="1553029"/>
            <a:ext cx="5257104" cy="1041931"/>
          </a:xfrm>
          <a:prstGeom prst="uturnArrow">
            <a:avLst>
              <a:gd name="adj1" fmla="val 25000"/>
              <a:gd name="adj2" fmla="val 0"/>
              <a:gd name="adj3" fmla="val 19236"/>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Arrow: U-Turn 8">
            <a:extLst>
              <a:ext uri="{FF2B5EF4-FFF2-40B4-BE49-F238E27FC236}">
                <a16:creationId xmlns:a16="http://schemas.microsoft.com/office/drawing/2014/main" id="{1C583723-6C18-1A78-91E3-6AB24E6EF342}"/>
              </a:ext>
            </a:extLst>
          </p:cNvPr>
          <p:cNvSpPr/>
          <p:nvPr userDrawn="1"/>
        </p:nvSpPr>
        <p:spPr bwMode="auto">
          <a:xfrm>
            <a:off x="6180323" y="1553029"/>
            <a:ext cx="5257104" cy="1041931"/>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Arrow: U-Turn 9">
            <a:extLst>
              <a:ext uri="{FF2B5EF4-FFF2-40B4-BE49-F238E27FC236}">
                <a16:creationId xmlns:a16="http://schemas.microsoft.com/office/drawing/2014/main" id="{CC42B478-A3FA-27DE-335C-505F828D8201}"/>
              </a:ext>
            </a:extLst>
          </p:cNvPr>
          <p:cNvSpPr/>
          <p:nvPr userDrawn="1"/>
        </p:nvSpPr>
        <p:spPr bwMode="auto">
          <a:xfrm rot="10800000">
            <a:off x="6011678" y="2594960"/>
            <a:ext cx="168645" cy="3674078"/>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Freeform: Shape 10">
            <a:extLst>
              <a:ext uri="{FF2B5EF4-FFF2-40B4-BE49-F238E27FC236}">
                <a16:creationId xmlns:a16="http://schemas.microsoft.com/office/drawing/2014/main" id="{C4B93334-9568-0436-0C62-F96A988B9810}"/>
              </a:ext>
            </a:extLst>
          </p:cNvPr>
          <p:cNvSpPr/>
          <p:nvPr userDrawn="1"/>
        </p:nvSpPr>
        <p:spPr bwMode="auto">
          <a:xfrm flipH="1">
            <a:off x="651522" y="3220700"/>
            <a:ext cx="259207"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CD2F6184-4B99-BC6D-81C0-DD59B55A9266}"/>
              </a:ext>
            </a:extLst>
          </p:cNvPr>
          <p:cNvSpPr/>
          <p:nvPr userDrawn="1"/>
        </p:nvSpPr>
        <p:spPr bwMode="auto">
          <a:xfrm rot="10800000">
            <a:off x="-1" y="2594959"/>
            <a:ext cx="753171"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6845ED52-AA8A-6FF4-0232-BBEFB895C757}"/>
              </a:ext>
            </a:extLst>
          </p:cNvPr>
          <p:cNvSpPr/>
          <p:nvPr userDrawn="1"/>
        </p:nvSpPr>
        <p:spPr bwMode="auto">
          <a:xfrm rot="16200000">
            <a:off x="1907116"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80A1F5CF-B045-8CDD-AB83-B65FE422FE60}"/>
              </a:ext>
            </a:extLst>
          </p:cNvPr>
          <p:cNvSpPr>
            <a:spLocks noGrp="1"/>
          </p:cNvSpPr>
          <p:nvPr>
            <p:ph type="pic" sz="quarter" idx="15"/>
          </p:nvPr>
        </p:nvSpPr>
        <p:spPr>
          <a:xfrm>
            <a:off x="1093354" y="1905001"/>
            <a:ext cx="4545474" cy="2535480"/>
          </a:xfrm>
        </p:spPr>
        <p:txBody>
          <a:bodyPr anchor="ctr"/>
          <a:lstStyle>
            <a:lvl1pPr marL="0" indent="0" algn="ctr">
              <a:buNone/>
              <a:defRPr/>
            </a:lvl1pPr>
          </a:lstStyle>
          <a:p>
            <a:endParaRPr lang="en-IN"/>
          </a:p>
        </p:txBody>
      </p:sp>
      <p:sp>
        <p:nvSpPr>
          <p:cNvPr id="15" name="Rectangle: Rounded Corners 14">
            <a:extLst>
              <a:ext uri="{FF2B5EF4-FFF2-40B4-BE49-F238E27FC236}">
                <a16:creationId xmlns:a16="http://schemas.microsoft.com/office/drawing/2014/main" id="{588696BD-E384-83D3-D5D3-CB6FFEA7A748}"/>
              </a:ext>
            </a:extLst>
          </p:cNvPr>
          <p:cNvSpPr/>
          <p:nvPr userDrawn="1"/>
        </p:nvSpPr>
        <p:spPr bwMode="auto">
          <a:xfrm rot="16200000">
            <a:off x="7366938"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Picture Placeholder 29">
            <a:extLst>
              <a:ext uri="{FF2B5EF4-FFF2-40B4-BE49-F238E27FC236}">
                <a16:creationId xmlns:a16="http://schemas.microsoft.com/office/drawing/2014/main" id="{B4BB70CA-6620-A55E-B498-96C2127087C6}"/>
              </a:ext>
            </a:extLst>
          </p:cNvPr>
          <p:cNvSpPr>
            <a:spLocks noGrp="1"/>
          </p:cNvSpPr>
          <p:nvPr>
            <p:ph type="pic" sz="quarter" idx="16"/>
          </p:nvPr>
        </p:nvSpPr>
        <p:spPr>
          <a:xfrm>
            <a:off x="6553176" y="1905001"/>
            <a:ext cx="4545474" cy="2535480"/>
          </a:xfrm>
        </p:spPr>
        <p:txBody>
          <a:bodyPr anchor="ctr"/>
          <a:lstStyle>
            <a:lvl1pPr marL="0" indent="0" algn="ctr">
              <a:buNone/>
              <a:defRPr/>
            </a:lvl1pPr>
          </a:lstStyle>
          <a:p>
            <a:endParaRPr lang="en-IN"/>
          </a:p>
        </p:txBody>
      </p:sp>
      <p:sp>
        <p:nvSpPr>
          <p:cNvPr id="23" name="Text Placeholder 22">
            <a:extLst>
              <a:ext uri="{FF2B5EF4-FFF2-40B4-BE49-F238E27FC236}">
                <a16:creationId xmlns:a16="http://schemas.microsoft.com/office/drawing/2014/main" id="{051535CA-E1D1-3CD0-5668-AE67CB02FBAF}"/>
              </a:ext>
            </a:extLst>
          </p:cNvPr>
          <p:cNvSpPr>
            <a:spLocks noGrp="1"/>
          </p:cNvSpPr>
          <p:nvPr>
            <p:ph type="body" sz="quarter" idx="11"/>
          </p:nvPr>
        </p:nvSpPr>
        <p:spPr>
          <a:xfrm>
            <a:off x="923220"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25" name="Text Placeholder 22">
            <a:extLst>
              <a:ext uri="{FF2B5EF4-FFF2-40B4-BE49-F238E27FC236}">
                <a16:creationId xmlns:a16="http://schemas.microsoft.com/office/drawing/2014/main" id="{87A9F164-2047-DE59-17C5-D47A9C73424B}"/>
              </a:ext>
            </a:extLst>
          </p:cNvPr>
          <p:cNvSpPr>
            <a:spLocks noGrp="1"/>
          </p:cNvSpPr>
          <p:nvPr>
            <p:ph type="body" sz="quarter" idx="12"/>
          </p:nvPr>
        </p:nvSpPr>
        <p:spPr>
          <a:xfrm>
            <a:off x="6383043"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19" name="Title 18">
            <a:extLst>
              <a:ext uri="{FF2B5EF4-FFF2-40B4-BE49-F238E27FC236}">
                <a16:creationId xmlns:a16="http://schemas.microsoft.com/office/drawing/2014/main" id="{542264D7-C22C-B9DA-3C06-57C89694DBE9}"/>
              </a:ext>
            </a:extLst>
          </p:cNvPr>
          <p:cNvSpPr>
            <a:spLocks noGrp="1"/>
          </p:cNvSpPr>
          <p:nvPr>
            <p:ph type="title"/>
          </p:nvPr>
        </p:nvSpPr>
        <p:spPr/>
        <p:txBody>
          <a:bodyPr/>
          <a:lstStyle/>
          <a:p>
            <a:r>
              <a:rPr lang="en-US"/>
              <a:t>Click to edit Master title style</a:t>
            </a:r>
            <a:endParaRPr lang="en-IN"/>
          </a:p>
        </p:txBody>
      </p:sp>
      <p:sp>
        <p:nvSpPr>
          <p:cNvPr id="27" name="Text Placeholder 26">
            <a:extLst>
              <a:ext uri="{FF2B5EF4-FFF2-40B4-BE49-F238E27FC236}">
                <a16:creationId xmlns:a16="http://schemas.microsoft.com/office/drawing/2014/main" id="{A7DD4ECA-BCFC-B294-8976-D41A0BE1ED31}"/>
              </a:ext>
            </a:extLst>
          </p:cNvPr>
          <p:cNvSpPr>
            <a:spLocks noGrp="1"/>
          </p:cNvSpPr>
          <p:nvPr>
            <p:ph type="body" sz="quarter" idx="13"/>
          </p:nvPr>
        </p:nvSpPr>
        <p:spPr>
          <a:xfrm>
            <a:off x="923220" y="5051601"/>
            <a:ext cx="4885739" cy="246221"/>
          </a:xfrm>
        </p:spPr>
        <p:txBody>
          <a:bodyPr/>
          <a:lstStyle>
            <a:lvl1pPr marL="0" indent="0" algn="ctr">
              <a:buNone/>
              <a:defRPr sz="1600">
                <a:solidFill>
                  <a:schemeClr val="tx1"/>
                </a:solidFill>
                <a:latin typeface="+mj-lt"/>
              </a:defRPr>
            </a:lvl1pPr>
          </a:lstStyle>
          <a:p>
            <a:pPr lvl="0"/>
            <a:endParaRPr lang="en-IN"/>
          </a:p>
        </p:txBody>
      </p:sp>
      <p:sp>
        <p:nvSpPr>
          <p:cNvPr id="28" name="Text Placeholder 26">
            <a:extLst>
              <a:ext uri="{FF2B5EF4-FFF2-40B4-BE49-F238E27FC236}">
                <a16:creationId xmlns:a16="http://schemas.microsoft.com/office/drawing/2014/main" id="{10C69EF2-4E8A-FC3E-A51E-A36AA44391EF}"/>
              </a:ext>
            </a:extLst>
          </p:cNvPr>
          <p:cNvSpPr>
            <a:spLocks noGrp="1"/>
          </p:cNvSpPr>
          <p:nvPr>
            <p:ph type="body" sz="quarter" idx="14"/>
          </p:nvPr>
        </p:nvSpPr>
        <p:spPr>
          <a:xfrm>
            <a:off x="6383043" y="5051601"/>
            <a:ext cx="4885739" cy="246221"/>
          </a:xfrm>
        </p:spPr>
        <p:txBody>
          <a:bodyPr/>
          <a:lstStyle>
            <a:lvl1pPr marL="0" indent="0" algn="ctr">
              <a:buNone/>
              <a:defRPr sz="1600">
                <a:solidFill>
                  <a:schemeClr val="tx1"/>
                </a:solidFill>
                <a:latin typeface="+mj-lt"/>
              </a:defRPr>
            </a:lvl1pPr>
          </a:lstStyle>
          <a:p>
            <a:pPr lvl="0"/>
            <a:endParaRPr lang="en-IN"/>
          </a:p>
        </p:txBody>
      </p:sp>
    </p:spTree>
    <p:extLst>
      <p:ext uri="{BB962C8B-B14F-4D97-AF65-F5344CB8AC3E}">
        <p14:creationId xmlns:p14="http://schemas.microsoft.com/office/powerpoint/2010/main" val="222631726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artner/Analys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D99DE492-00BB-4DCC-8532-724F2F43C2B7}"/>
              </a:ext>
            </a:extLst>
          </p:cNvPr>
          <p:cNvSpPr>
            <a:spLocks noGrp="1"/>
          </p:cNvSpPr>
          <p:nvPr>
            <p:ph type="body" sz="quarter" idx="30"/>
          </p:nvPr>
        </p:nvSpPr>
        <p:spPr>
          <a:xfrm>
            <a:off x="4673599" y="506558"/>
            <a:ext cx="6940296" cy="4608576"/>
          </a:xfr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US" b="0" i="0" u="none" strike="noStrike" cap="none" normalizeH="0" dirty="0">
                <a:ln>
                  <a:noFill/>
                </a:ln>
                <a:solidFill>
                  <a:schemeClr val="bg1"/>
                </a:solidFill>
                <a:effectLst/>
                <a:uLnTx/>
                <a:uFillTx/>
                <a:latin typeface="Segoe UI"/>
                <a:ea typeface="Calibri" panose="020F0502020204030204" pitchFamily="34" charset="0"/>
                <a:cs typeface="Segoe UI" panose="020B0502040204020203" pitchFamily="34" charset="0"/>
              </a:defRPr>
            </a:lvl1pPr>
          </a:lstStyle>
          <a:p>
            <a:pPr marL="0" lvl="0" indent="0" defTabSz="914400">
              <a:spcBef>
                <a:spcPts val="0"/>
              </a:spcBef>
              <a:buSzTx/>
              <a:buFontTx/>
              <a:buNone/>
            </a:pPr>
            <a:endParaRPr lang="en-US"/>
          </a:p>
        </p:txBody>
      </p:sp>
      <p:sp>
        <p:nvSpPr>
          <p:cNvPr id="8" name="Text Placeholder 11">
            <a:extLst>
              <a:ext uri="{FF2B5EF4-FFF2-40B4-BE49-F238E27FC236}">
                <a16:creationId xmlns:a16="http://schemas.microsoft.com/office/drawing/2014/main" id="{25D53018-62A3-F2EE-45A8-F590DF3BC867}"/>
              </a:ext>
            </a:extLst>
          </p:cNvPr>
          <p:cNvSpPr>
            <a:spLocks noGrp="1"/>
          </p:cNvSpPr>
          <p:nvPr>
            <p:ph type="body" sz="quarter" idx="31" hasCustomPrompt="1"/>
          </p:nvPr>
        </p:nvSpPr>
        <p:spPr>
          <a:xfrm>
            <a:off x="8179439"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3887098"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3887098" cy="215444"/>
          </a:xfrm>
        </p:spPr>
        <p:txBody>
          <a:bodyPr anchor="t"/>
          <a:lstStyle>
            <a:lvl1pPr marL="0" indent="0">
              <a:spcBef>
                <a:spcPts val="0"/>
              </a:spcBef>
              <a:buNone/>
              <a:defRPr kumimoji="0" lang="en-US" sz="1400" b="1" i="0" u="none" strike="noStrike" kern="1200" cap="all" spc="150" normalizeH="0" baseline="0" dirty="0">
                <a:ln w="3175">
                  <a:noFill/>
                </a:ln>
                <a:solidFill>
                  <a:schemeClr val="bg2"/>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Font typeface="Arial" panose="020B0604020202020204" pitchFamily="34" charse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10" name="Text Placeholder 11">
            <a:extLst>
              <a:ext uri="{FF2B5EF4-FFF2-40B4-BE49-F238E27FC236}">
                <a16:creationId xmlns:a16="http://schemas.microsoft.com/office/drawing/2014/main" id="{0C79D948-D4DB-7608-9CFD-0F765DF26AE1}"/>
              </a:ext>
            </a:extLst>
          </p:cNvPr>
          <p:cNvSpPr>
            <a:spLocks noGrp="1"/>
          </p:cNvSpPr>
          <p:nvPr>
            <p:ph type="body" sz="quarter" idx="32" hasCustomPrompt="1"/>
          </p:nvPr>
        </p:nvSpPr>
        <p:spPr>
          <a:xfrm>
            <a:off x="4871838"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18" name="Text Placeholder 11">
            <a:extLst>
              <a:ext uri="{FF2B5EF4-FFF2-40B4-BE49-F238E27FC236}">
                <a16:creationId xmlns:a16="http://schemas.microsoft.com/office/drawing/2014/main" id="{1D9251ED-A49F-C86B-FEEB-D53A05189479}"/>
              </a:ext>
            </a:extLst>
          </p:cNvPr>
          <p:cNvSpPr>
            <a:spLocks noGrp="1"/>
          </p:cNvSpPr>
          <p:nvPr>
            <p:ph type="body" sz="quarter" idx="26" hasCustomPrompt="1"/>
          </p:nvPr>
        </p:nvSpPr>
        <p:spPr>
          <a:xfrm>
            <a:off x="4873190" y="703261"/>
            <a:ext cx="6537960" cy="566928"/>
          </a:xfr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kumimoji="0" lang="en-US" sz="2200" b="0" i="0" u="none" strike="noStrike" cap="none" normalizeH="0" dirty="0">
                <a:ln>
                  <a:noFill/>
                </a:ln>
                <a:solidFill>
                  <a:srgbClr val="FFFFFF"/>
                </a:solidFill>
                <a:effectLst/>
                <a:uLnTx/>
                <a:uFillTx/>
                <a:latin typeface="Segoe UI Semibold"/>
                <a:cs typeface="Segoe UI"/>
              </a:defRPr>
            </a:lvl1pPr>
          </a:lstStyle>
          <a:p>
            <a:pPr marL="228600" lvl="0" indent="-228600" algn="ctr" defTabSz="914400">
              <a:spcBef>
                <a:spcPts val="0"/>
              </a:spcBef>
              <a:buSzTx/>
            </a:pPr>
            <a:r>
              <a:rPr lang="en-US"/>
              <a:t>Click to edit text styles</a:t>
            </a:r>
          </a:p>
        </p:txBody>
      </p:sp>
      <p:sp>
        <p:nvSpPr>
          <p:cNvPr id="12" name="Text Placeholder 11">
            <a:extLst>
              <a:ext uri="{FF2B5EF4-FFF2-40B4-BE49-F238E27FC236}">
                <a16:creationId xmlns:a16="http://schemas.microsoft.com/office/drawing/2014/main" id="{C98F8494-987C-277B-96DE-7D78790F41E2}"/>
              </a:ext>
            </a:extLst>
          </p:cNvPr>
          <p:cNvSpPr>
            <a:spLocks noGrp="1"/>
          </p:cNvSpPr>
          <p:nvPr>
            <p:ph type="body" sz="quarter" idx="33"/>
          </p:nvPr>
        </p:nvSpPr>
        <p:spPr>
          <a:xfrm>
            <a:off x="4913748" y="1270189"/>
            <a:ext cx="3144402" cy="3625661"/>
          </a:xfrm>
          <a:solidFill>
            <a:schemeClr val="bg1"/>
          </a:solidFill>
        </p:spPr>
        <p:txBody>
          <a:bodyPr lIns="91440" tIns="91440" rIns="91440" bIns="91440">
            <a:normAutofit/>
          </a:bodyPr>
          <a:lstStyle>
            <a:lvl1pPr marL="0" indent="0">
              <a:spcBef>
                <a:spcPts val="1200"/>
              </a:spcBef>
              <a:buNone/>
              <a:defRPr sz="1800"/>
            </a:lvl1pPr>
            <a:lvl2pPr marL="228600" indent="0">
              <a:spcBef>
                <a:spcPts val="1200"/>
              </a:spcBef>
              <a:buNone/>
              <a:defRPr sz="1600"/>
            </a:lvl2pPr>
            <a:lvl3pPr marL="457200" indent="0">
              <a:spcBef>
                <a:spcPts val="1200"/>
              </a:spcBef>
              <a:buNone/>
              <a:defRPr sz="1600"/>
            </a:lvl3pPr>
            <a:lvl4pPr marL="661988" indent="0">
              <a:spcBef>
                <a:spcPts val="1200"/>
              </a:spcBef>
              <a:buNone/>
              <a:defRPr sz="1600"/>
            </a:lvl4pPr>
            <a:lvl5pPr marL="855663" indent="0">
              <a:spcBef>
                <a:spcPts val="1200"/>
              </a:spcBef>
              <a:buNone/>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00C81CE8-C05F-9140-0418-2F852D2C3FF7}"/>
              </a:ext>
            </a:extLst>
          </p:cNvPr>
          <p:cNvSpPr>
            <a:spLocks noGrp="1"/>
          </p:cNvSpPr>
          <p:nvPr>
            <p:ph type="body" sz="quarter" idx="34"/>
          </p:nvPr>
        </p:nvSpPr>
        <p:spPr>
          <a:xfrm>
            <a:off x="8221349" y="1270189"/>
            <a:ext cx="3144402" cy="3625661"/>
          </a:xfrm>
          <a:solidFill>
            <a:schemeClr val="bg1"/>
          </a:solidFill>
        </p:spPr>
        <p:txBody>
          <a:bodyPr lIns="91440" tIns="91440" rIns="91440" bIns="91440">
            <a:normAutofit/>
          </a:bodyPr>
          <a:lstStyle>
            <a:lvl1pPr marL="0" indent="0">
              <a:spcBef>
                <a:spcPts val="1200"/>
              </a:spcBef>
              <a:buNone/>
              <a:defRPr sz="18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p:txBody>
      </p:sp>
      <p:sp>
        <p:nvSpPr>
          <p:cNvPr id="23" name="Picture Placeholder 56">
            <a:extLst>
              <a:ext uri="{FF2B5EF4-FFF2-40B4-BE49-F238E27FC236}">
                <a16:creationId xmlns:a16="http://schemas.microsoft.com/office/drawing/2014/main" id="{8AA70223-4163-7C0F-6EB5-0E78DD259A8E}"/>
              </a:ext>
            </a:extLst>
          </p:cNvPr>
          <p:cNvSpPr>
            <a:spLocks noGrp="1"/>
          </p:cNvSpPr>
          <p:nvPr>
            <p:ph type="pic" sz="quarter" idx="29" hasCustomPrompt="1"/>
          </p:nvPr>
        </p:nvSpPr>
        <p:spPr>
          <a:xfrm>
            <a:off x="8389939"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
        <p:nvSpPr>
          <p:cNvPr id="22" name="Picture Placeholder 56">
            <a:extLst>
              <a:ext uri="{FF2B5EF4-FFF2-40B4-BE49-F238E27FC236}">
                <a16:creationId xmlns:a16="http://schemas.microsoft.com/office/drawing/2014/main" id="{026C957F-1738-A388-50AB-F8AFABEB6E51}"/>
              </a:ext>
            </a:extLst>
          </p:cNvPr>
          <p:cNvSpPr>
            <a:spLocks noGrp="1"/>
          </p:cNvSpPr>
          <p:nvPr>
            <p:ph type="pic" sz="quarter" idx="25" hasCustomPrompt="1"/>
          </p:nvPr>
        </p:nvSpPr>
        <p:spPr>
          <a:xfrm>
            <a:off x="5076574"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Tree>
    <p:extLst>
      <p:ext uri="{BB962C8B-B14F-4D97-AF65-F5344CB8AC3E}">
        <p14:creationId xmlns:p14="http://schemas.microsoft.com/office/powerpoint/2010/main" val="373974737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conomic Impac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97382247-FCC1-71E5-C33C-03E6BC49D8FE}"/>
              </a:ext>
            </a:extLst>
          </p:cNvPr>
          <p:cNvSpPr/>
          <p:nvPr userDrawn="1"/>
        </p:nvSpPr>
        <p:spPr bwMode="auto">
          <a:xfrm>
            <a:off x="447042" y="2899838"/>
            <a:ext cx="11297918" cy="3371708"/>
          </a:xfrm>
          <a:prstGeom prst="round2SameRect">
            <a:avLst>
              <a:gd name="adj1" fmla="val 2679"/>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85D8AF78-B3DB-39E5-B682-30064CE141D8}"/>
              </a:ext>
            </a:extLst>
          </p:cNvPr>
          <p:cNvSpPr/>
          <p:nvPr userDrawn="1"/>
        </p:nvSpPr>
        <p:spPr bwMode="auto">
          <a:xfrm>
            <a:off x="584200" y="2800952"/>
            <a:ext cx="11018518" cy="3753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chemeClr val="bg2"/>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0" name="Rectangle 9">
            <a:extLst>
              <a:ext uri="{FF2B5EF4-FFF2-40B4-BE49-F238E27FC236}">
                <a16:creationId xmlns:a16="http://schemas.microsoft.com/office/drawing/2014/main" id="{9C83B5C9-785C-7AC3-62A6-83A48BCF1E67}"/>
              </a:ext>
            </a:extLst>
          </p:cNvPr>
          <p:cNvSpPr/>
          <p:nvPr userDrawn="1"/>
        </p:nvSpPr>
        <p:spPr bwMode="auto">
          <a:xfrm>
            <a:off x="584200" y="1769835"/>
            <a:ext cx="11023600" cy="2440518"/>
          </a:xfrm>
          <a:prstGeom prst="rect">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endParaRPr>
          </a:p>
        </p:txBody>
      </p:sp>
      <p:cxnSp>
        <p:nvCxnSpPr>
          <p:cNvPr id="21" name="Straight Connector 20">
            <a:extLst>
              <a:ext uri="{FF2B5EF4-FFF2-40B4-BE49-F238E27FC236}">
                <a16:creationId xmlns:a16="http://schemas.microsoft.com/office/drawing/2014/main" id="{44D18AEF-4377-6C7B-629A-93A634751A9E}"/>
              </a:ext>
            </a:extLst>
          </p:cNvPr>
          <p:cNvCxnSpPr>
            <a:cxnSpLocks/>
          </p:cNvCxnSpPr>
          <p:nvPr userDrawn="1"/>
        </p:nvCxnSpPr>
        <p:spPr>
          <a:xfrm>
            <a:off x="802384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6841CD-F1E6-56AF-A190-F18D7AE88400}"/>
              </a:ext>
            </a:extLst>
          </p:cNvPr>
          <p:cNvCxnSpPr>
            <a:cxnSpLocks/>
          </p:cNvCxnSpPr>
          <p:nvPr userDrawn="1"/>
        </p:nvCxnSpPr>
        <p:spPr>
          <a:xfrm>
            <a:off x="416973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46" name="Text Placeholder 45">
            <a:extLst>
              <a:ext uri="{FF2B5EF4-FFF2-40B4-BE49-F238E27FC236}">
                <a16:creationId xmlns:a16="http://schemas.microsoft.com/office/drawing/2014/main" id="{0AB7458F-F0CA-4F5E-9E21-8C86D4FA9E7E}"/>
              </a:ext>
            </a:extLst>
          </p:cNvPr>
          <p:cNvSpPr>
            <a:spLocks noGrp="1"/>
          </p:cNvSpPr>
          <p:nvPr>
            <p:ph type="body" sz="quarter" idx="38"/>
          </p:nvPr>
        </p:nvSpPr>
        <p:spPr>
          <a:xfrm>
            <a:off x="584198" y="1769835"/>
            <a:ext cx="11018520" cy="2441448"/>
          </a:xfrm>
        </p:spPr>
        <p:txBody>
          <a:bodyPr lIns="182880" tIns="91440" rIns="182880" bIns="91440" anchor="ctr">
            <a:noAutofit/>
          </a:bodyPr>
          <a:lstStyle>
            <a:lvl1pPr marL="0" indent="0">
              <a:buNone/>
              <a:defRPr>
                <a:solidFill>
                  <a:schemeClr val="tx1"/>
                </a:solidFill>
              </a:defRPr>
            </a:lvl1pPr>
          </a:lstStyle>
          <a:p>
            <a:pPr lvl="0"/>
            <a:r>
              <a:rPr lang="en-US"/>
              <a:t>Click to edit Master text styles</a:t>
            </a:r>
          </a:p>
        </p:txBody>
      </p:sp>
      <p:sp>
        <p:nvSpPr>
          <p:cNvPr id="47" name="Text Placeholder 45">
            <a:extLst>
              <a:ext uri="{FF2B5EF4-FFF2-40B4-BE49-F238E27FC236}">
                <a16:creationId xmlns:a16="http://schemas.microsoft.com/office/drawing/2014/main" id="{46D9D0E8-C2F2-3AC9-AA13-7835A363DB00}"/>
              </a:ext>
            </a:extLst>
          </p:cNvPr>
          <p:cNvSpPr>
            <a:spLocks noGrp="1"/>
          </p:cNvSpPr>
          <p:nvPr>
            <p:ph type="body" sz="quarter" idx="39" hasCustomPrompt="1"/>
          </p:nvPr>
        </p:nvSpPr>
        <p:spPr>
          <a:xfrm>
            <a:off x="584198" y="4456712"/>
            <a:ext cx="3319275" cy="557894"/>
          </a:xfrm>
        </p:spPr>
        <p:txBody>
          <a:bodyPr lIns="0" tIns="0" rIns="0">
            <a:noAutofit/>
          </a:bodyPr>
          <a:lstStyle>
            <a:lvl1pPr marL="0" indent="0">
              <a:buNone/>
              <a:defRPr sz="4000">
                <a:solidFill>
                  <a:schemeClr val="bg2"/>
                </a:solidFill>
                <a:latin typeface="+mj-lt"/>
              </a:defRPr>
            </a:lvl1pPr>
          </a:lstStyle>
          <a:p>
            <a:pPr lvl="0"/>
            <a:r>
              <a:rPr lang="en-US"/>
              <a:t>##</a:t>
            </a:r>
          </a:p>
        </p:txBody>
      </p:sp>
      <p:sp>
        <p:nvSpPr>
          <p:cNvPr id="49" name="Text Placeholder 45">
            <a:extLst>
              <a:ext uri="{FF2B5EF4-FFF2-40B4-BE49-F238E27FC236}">
                <a16:creationId xmlns:a16="http://schemas.microsoft.com/office/drawing/2014/main" id="{E73758C4-F1A3-0FB8-738F-8E2CAC827513}"/>
              </a:ext>
            </a:extLst>
          </p:cNvPr>
          <p:cNvSpPr>
            <a:spLocks noGrp="1"/>
          </p:cNvSpPr>
          <p:nvPr>
            <p:ph type="body" sz="quarter" idx="40"/>
          </p:nvPr>
        </p:nvSpPr>
        <p:spPr>
          <a:xfrm>
            <a:off x="584198"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2" name="Text Placeholder 45">
            <a:extLst>
              <a:ext uri="{FF2B5EF4-FFF2-40B4-BE49-F238E27FC236}">
                <a16:creationId xmlns:a16="http://schemas.microsoft.com/office/drawing/2014/main" id="{33EBE6C3-1FF9-8EB2-BAEF-B086E610EF32}"/>
              </a:ext>
            </a:extLst>
          </p:cNvPr>
          <p:cNvSpPr>
            <a:spLocks noGrp="1"/>
          </p:cNvSpPr>
          <p:nvPr>
            <p:ph type="body" sz="quarter" idx="41" hasCustomPrompt="1"/>
          </p:nvPr>
        </p:nvSpPr>
        <p:spPr>
          <a:xfrm>
            <a:off x="4436362" y="4456712"/>
            <a:ext cx="3319275" cy="557894"/>
          </a:xfrm>
        </p:spPr>
        <p:txBody>
          <a:bodyPr lIns="0" tIns="0" rIns="0">
            <a:noAutofit/>
          </a:bodyPr>
          <a:lstStyle>
            <a:lvl1pPr marL="0" indent="0">
              <a:buNone/>
              <a:defRPr sz="4000">
                <a:solidFill>
                  <a:schemeClr val="bg2"/>
                </a:solidFill>
                <a:latin typeface="+mj-lt"/>
              </a:defRPr>
            </a:lvl1pPr>
          </a:lstStyle>
          <a:p>
            <a:pPr lvl="0"/>
            <a:r>
              <a:rPr lang="en-US"/>
              <a:t>##</a:t>
            </a:r>
          </a:p>
        </p:txBody>
      </p:sp>
      <p:sp>
        <p:nvSpPr>
          <p:cNvPr id="53" name="Text Placeholder 45">
            <a:extLst>
              <a:ext uri="{FF2B5EF4-FFF2-40B4-BE49-F238E27FC236}">
                <a16:creationId xmlns:a16="http://schemas.microsoft.com/office/drawing/2014/main" id="{3A06A2B6-8AAF-2710-ABF6-86F4CE4F425B}"/>
              </a:ext>
            </a:extLst>
          </p:cNvPr>
          <p:cNvSpPr>
            <a:spLocks noGrp="1"/>
          </p:cNvSpPr>
          <p:nvPr>
            <p:ph type="body" sz="quarter" idx="42"/>
          </p:nvPr>
        </p:nvSpPr>
        <p:spPr>
          <a:xfrm>
            <a:off x="4436362"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4" name="Text Placeholder 45">
            <a:extLst>
              <a:ext uri="{FF2B5EF4-FFF2-40B4-BE49-F238E27FC236}">
                <a16:creationId xmlns:a16="http://schemas.microsoft.com/office/drawing/2014/main" id="{D473A9E8-1948-D60C-1734-9E202FA6ED0F}"/>
              </a:ext>
            </a:extLst>
          </p:cNvPr>
          <p:cNvSpPr>
            <a:spLocks noGrp="1"/>
          </p:cNvSpPr>
          <p:nvPr>
            <p:ph type="body" sz="quarter" idx="43" hasCustomPrompt="1"/>
          </p:nvPr>
        </p:nvSpPr>
        <p:spPr>
          <a:xfrm>
            <a:off x="8290113" y="4456712"/>
            <a:ext cx="3319275" cy="557894"/>
          </a:xfrm>
        </p:spPr>
        <p:txBody>
          <a:bodyPr lIns="0" tIns="0" rIns="0">
            <a:noAutofit/>
          </a:bodyPr>
          <a:lstStyle>
            <a:lvl1pPr marL="0" indent="0">
              <a:buNone/>
              <a:defRPr sz="4000">
                <a:solidFill>
                  <a:schemeClr val="bg2"/>
                </a:solidFill>
                <a:latin typeface="+mj-lt"/>
              </a:defRPr>
            </a:lvl1pPr>
          </a:lstStyle>
          <a:p>
            <a:pPr lvl="0"/>
            <a:r>
              <a:rPr lang="en-US"/>
              <a:t>##</a:t>
            </a:r>
          </a:p>
        </p:txBody>
      </p:sp>
      <p:sp>
        <p:nvSpPr>
          <p:cNvPr id="55" name="Text Placeholder 45">
            <a:extLst>
              <a:ext uri="{FF2B5EF4-FFF2-40B4-BE49-F238E27FC236}">
                <a16:creationId xmlns:a16="http://schemas.microsoft.com/office/drawing/2014/main" id="{D26D42E3-52BC-0E65-5892-E61493D41945}"/>
              </a:ext>
            </a:extLst>
          </p:cNvPr>
          <p:cNvSpPr>
            <a:spLocks noGrp="1"/>
          </p:cNvSpPr>
          <p:nvPr>
            <p:ph type="body" sz="quarter" idx="44"/>
          </p:nvPr>
        </p:nvSpPr>
        <p:spPr>
          <a:xfrm>
            <a:off x="8290113"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235785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ower Platform Produ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E14969E1-AE13-9609-D2BD-BCFA1CD4CA14}"/>
              </a:ext>
            </a:extLst>
          </p:cNvPr>
          <p:cNvCxnSpPr/>
          <p:nvPr userDrawn="1"/>
        </p:nvCxnSpPr>
        <p:spPr>
          <a:xfrm>
            <a:off x="0" y="3158736"/>
            <a:ext cx="121920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651004E-70BE-4385-D16F-941BA469F118}"/>
              </a:ext>
            </a:extLst>
          </p:cNvPr>
          <p:cNvSpPr/>
          <p:nvPr userDrawn="1"/>
        </p:nvSpPr>
        <p:spPr bwMode="auto">
          <a:xfrm>
            <a:off x="894615"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F90A7062-A74F-84C9-457E-32BA8C997557}"/>
              </a:ext>
            </a:extLst>
          </p:cNvPr>
          <p:cNvSpPr/>
          <p:nvPr userDrawn="1"/>
        </p:nvSpPr>
        <p:spPr bwMode="auto">
          <a:xfrm>
            <a:off x="1022250"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DD0CCE80-A4D0-C111-B4AE-041AF78A83E5}"/>
              </a:ext>
            </a:extLst>
          </p:cNvPr>
          <p:cNvSpPr/>
          <p:nvPr userDrawn="1"/>
        </p:nvSpPr>
        <p:spPr bwMode="auto">
          <a:xfrm>
            <a:off x="3133632"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28ECD75D-2429-1B29-F1CC-E5E6C4D0101B}"/>
              </a:ext>
            </a:extLst>
          </p:cNvPr>
          <p:cNvSpPr/>
          <p:nvPr userDrawn="1"/>
        </p:nvSpPr>
        <p:spPr bwMode="auto">
          <a:xfrm>
            <a:off x="3261267"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6E3A0E2B-536F-FE58-2092-CC5E5D708162}"/>
              </a:ext>
            </a:extLst>
          </p:cNvPr>
          <p:cNvSpPr/>
          <p:nvPr userDrawn="1"/>
        </p:nvSpPr>
        <p:spPr bwMode="auto">
          <a:xfrm>
            <a:off x="5372650"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68BF7618-66D3-8DA1-5506-1F0D43CA744B}"/>
              </a:ext>
            </a:extLst>
          </p:cNvPr>
          <p:cNvSpPr/>
          <p:nvPr userDrawn="1"/>
        </p:nvSpPr>
        <p:spPr bwMode="auto">
          <a:xfrm>
            <a:off x="5500285"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9" name="Oval 38">
            <a:extLst>
              <a:ext uri="{FF2B5EF4-FFF2-40B4-BE49-F238E27FC236}">
                <a16:creationId xmlns:a16="http://schemas.microsoft.com/office/drawing/2014/main" id="{06E4A99D-C854-5128-344F-4A399ACF8062}"/>
              </a:ext>
            </a:extLst>
          </p:cNvPr>
          <p:cNvSpPr/>
          <p:nvPr userDrawn="1"/>
        </p:nvSpPr>
        <p:spPr bwMode="auto">
          <a:xfrm>
            <a:off x="7611667"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7ED4D074-ADE9-0623-92EB-D2F13D68CFD3}"/>
              </a:ext>
            </a:extLst>
          </p:cNvPr>
          <p:cNvSpPr/>
          <p:nvPr userDrawn="1"/>
        </p:nvSpPr>
        <p:spPr bwMode="auto">
          <a:xfrm>
            <a:off x="7739302"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3" name="Oval 42">
            <a:extLst>
              <a:ext uri="{FF2B5EF4-FFF2-40B4-BE49-F238E27FC236}">
                <a16:creationId xmlns:a16="http://schemas.microsoft.com/office/drawing/2014/main" id="{ECBB81DF-2CE7-D030-EBE3-3F3C447C3D9F}"/>
              </a:ext>
            </a:extLst>
          </p:cNvPr>
          <p:cNvSpPr/>
          <p:nvPr userDrawn="1"/>
        </p:nvSpPr>
        <p:spPr bwMode="auto">
          <a:xfrm>
            <a:off x="9850686" y="2432296"/>
            <a:ext cx="1452880" cy="1452880"/>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BB82120D-7C4F-8949-DD03-1731755663AB}"/>
              </a:ext>
            </a:extLst>
          </p:cNvPr>
          <p:cNvSpPr/>
          <p:nvPr userDrawn="1"/>
        </p:nvSpPr>
        <p:spPr bwMode="auto">
          <a:xfrm>
            <a:off x="9978321" y="2559931"/>
            <a:ext cx="1197610" cy="1197610"/>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1" name="Text Placeholder 50">
            <a:extLst>
              <a:ext uri="{FF2B5EF4-FFF2-40B4-BE49-F238E27FC236}">
                <a16:creationId xmlns:a16="http://schemas.microsoft.com/office/drawing/2014/main" id="{9BE9ADE6-3A2D-9990-7CEE-7E4DC97BE0A0}"/>
              </a:ext>
            </a:extLst>
          </p:cNvPr>
          <p:cNvSpPr>
            <a:spLocks noGrp="1"/>
          </p:cNvSpPr>
          <p:nvPr>
            <p:ph type="body" sz="quarter" idx="11" hasCustomPrompt="1"/>
          </p:nvPr>
        </p:nvSpPr>
        <p:spPr>
          <a:xfrm>
            <a:off x="582612"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Apps</a:t>
            </a:r>
          </a:p>
          <a:p>
            <a:pPr lvl="1"/>
            <a:r>
              <a:rPr lang="en-GB"/>
              <a:t>Application development</a:t>
            </a:r>
          </a:p>
        </p:txBody>
      </p:sp>
      <p:sp>
        <p:nvSpPr>
          <p:cNvPr id="52" name="Text Placeholder 50">
            <a:extLst>
              <a:ext uri="{FF2B5EF4-FFF2-40B4-BE49-F238E27FC236}">
                <a16:creationId xmlns:a16="http://schemas.microsoft.com/office/drawing/2014/main" id="{F463270F-8DF9-059E-B9BB-88890D8B0B7F}"/>
              </a:ext>
            </a:extLst>
          </p:cNvPr>
          <p:cNvSpPr>
            <a:spLocks noGrp="1"/>
          </p:cNvSpPr>
          <p:nvPr>
            <p:ph type="body" sz="quarter" idx="12" hasCustomPrompt="1"/>
          </p:nvPr>
        </p:nvSpPr>
        <p:spPr>
          <a:xfrm>
            <a:off x="2822670"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Automate</a:t>
            </a:r>
          </a:p>
          <a:p>
            <a:pPr lvl="1"/>
            <a:r>
              <a:rPr lang="en-GB"/>
              <a:t>Process automation</a:t>
            </a:r>
          </a:p>
        </p:txBody>
      </p:sp>
      <p:sp>
        <p:nvSpPr>
          <p:cNvPr id="53" name="Text Placeholder 50">
            <a:extLst>
              <a:ext uri="{FF2B5EF4-FFF2-40B4-BE49-F238E27FC236}">
                <a16:creationId xmlns:a16="http://schemas.microsoft.com/office/drawing/2014/main" id="{6BF40CAA-FDDB-2F09-B381-07DA1358C837}"/>
              </a:ext>
            </a:extLst>
          </p:cNvPr>
          <p:cNvSpPr>
            <a:spLocks noGrp="1"/>
          </p:cNvSpPr>
          <p:nvPr>
            <p:ph type="body" sz="quarter" idx="13" hasCustomPrompt="1"/>
          </p:nvPr>
        </p:nvSpPr>
        <p:spPr>
          <a:xfrm>
            <a:off x="5062728"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BI</a:t>
            </a:r>
          </a:p>
          <a:p>
            <a:pPr lvl="1"/>
            <a:r>
              <a:rPr lang="en-GB"/>
              <a:t>Business analytics</a:t>
            </a:r>
          </a:p>
        </p:txBody>
      </p:sp>
      <p:sp>
        <p:nvSpPr>
          <p:cNvPr id="54" name="Text Placeholder 50">
            <a:extLst>
              <a:ext uri="{FF2B5EF4-FFF2-40B4-BE49-F238E27FC236}">
                <a16:creationId xmlns:a16="http://schemas.microsoft.com/office/drawing/2014/main" id="{A70F8BD4-0A8C-453A-4F0E-F0EB7FCFBA8F}"/>
              </a:ext>
            </a:extLst>
          </p:cNvPr>
          <p:cNvSpPr>
            <a:spLocks noGrp="1"/>
          </p:cNvSpPr>
          <p:nvPr>
            <p:ph type="body" sz="quarter" idx="14" hasCustomPrompt="1"/>
          </p:nvPr>
        </p:nvSpPr>
        <p:spPr>
          <a:xfrm>
            <a:off x="7302786"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Virtual Agents</a:t>
            </a:r>
          </a:p>
          <a:p>
            <a:pPr lvl="1"/>
            <a:r>
              <a:rPr lang="en-GB"/>
              <a:t>Intelligent bots</a:t>
            </a:r>
          </a:p>
        </p:txBody>
      </p:sp>
      <p:sp>
        <p:nvSpPr>
          <p:cNvPr id="55" name="Text Placeholder 50">
            <a:extLst>
              <a:ext uri="{FF2B5EF4-FFF2-40B4-BE49-F238E27FC236}">
                <a16:creationId xmlns:a16="http://schemas.microsoft.com/office/drawing/2014/main" id="{67FA3A60-F472-A17D-C229-3EBD54D291F4}"/>
              </a:ext>
            </a:extLst>
          </p:cNvPr>
          <p:cNvSpPr>
            <a:spLocks noGrp="1"/>
          </p:cNvSpPr>
          <p:nvPr>
            <p:ph type="body" sz="quarter" idx="15" hasCustomPrompt="1"/>
          </p:nvPr>
        </p:nvSpPr>
        <p:spPr>
          <a:xfrm>
            <a:off x="9542844" y="4339768"/>
            <a:ext cx="2066544" cy="507831"/>
          </a:xfrm>
        </p:spPr>
        <p:txBody>
          <a:bodyPr/>
          <a:lstStyle>
            <a:lvl1pPr marL="0" indent="0" algn="ctr">
              <a:spcBef>
                <a:spcPts val="600"/>
              </a:spcBef>
              <a:buFont typeface="Arial" panose="020B0604020202020204" pitchFamily="34" charset="0"/>
              <a:buNone/>
              <a:defRPr sz="1600">
                <a:latin typeface="+mj-lt"/>
              </a:defRPr>
            </a:lvl1pPr>
            <a:lvl2pPr marL="0" indent="0" algn="ctr">
              <a:spcBef>
                <a:spcPts val="600"/>
              </a:spcBef>
              <a:buFont typeface="Arial" panose="020B0604020202020204" pitchFamily="34" charset="0"/>
              <a:buNone/>
              <a:defRPr sz="1200"/>
            </a:lvl2pPr>
            <a:lvl3pPr>
              <a:defRPr sz="1200"/>
            </a:lvl3pPr>
            <a:lvl4pPr>
              <a:defRPr sz="1200"/>
            </a:lvl4pPr>
            <a:lvl5pPr>
              <a:defRPr sz="1200"/>
            </a:lvl5pPr>
          </a:lstStyle>
          <a:p>
            <a:pPr lvl="0"/>
            <a:r>
              <a:rPr lang="en-GB"/>
              <a:t>Power Pages</a:t>
            </a:r>
          </a:p>
          <a:p>
            <a:pPr lvl="1"/>
            <a:r>
              <a:rPr lang="en-GB"/>
              <a:t>Business websites</a:t>
            </a:r>
          </a:p>
        </p:txBody>
      </p:sp>
      <p:sp>
        <p:nvSpPr>
          <p:cNvPr id="57" name="Picture Placeholder 56">
            <a:extLst>
              <a:ext uri="{FF2B5EF4-FFF2-40B4-BE49-F238E27FC236}">
                <a16:creationId xmlns:a16="http://schemas.microsoft.com/office/drawing/2014/main" id="{B56B1EA8-E94E-28C7-6ABC-C8C33C1BC165}"/>
              </a:ext>
            </a:extLst>
          </p:cNvPr>
          <p:cNvSpPr>
            <a:spLocks noGrp="1"/>
          </p:cNvSpPr>
          <p:nvPr>
            <p:ph type="pic" sz="quarter" idx="16" hasCustomPrompt="1"/>
          </p:nvPr>
        </p:nvSpPr>
        <p:spPr>
          <a:xfrm>
            <a:off x="1022250"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58" name="Picture Placeholder 56">
            <a:extLst>
              <a:ext uri="{FF2B5EF4-FFF2-40B4-BE49-F238E27FC236}">
                <a16:creationId xmlns:a16="http://schemas.microsoft.com/office/drawing/2014/main" id="{91F8C8CC-AE02-72ED-CBCE-A5B59B5CD816}"/>
              </a:ext>
            </a:extLst>
          </p:cNvPr>
          <p:cNvSpPr>
            <a:spLocks noGrp="1"/>
          </p:cNvSpPr>
          <p:nvPr>
            <p:ph type="pic" sz="quarter" idx="17" hasCustomPrompt="1"/>
          </p:nvPr>
        </p:nvSpPr>
        <p:spPr>
          <a:xfrm>
            <a:off x="3261267"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59" name="Picture Placeholder 56">
            <a:extLst>
              <a:ext uri="{FF2B5EF4-FFF2-40B4-BE49-F238E27FC236}">
                <a16:creationId xmlns:a16="http://schemas.microsoft.com/office/drawing/2014/main" id="{58967E7F-14DC-DF2B-FBD5-B000B79E7D3F}"/>
              </a:ext>
            </a:extLst>
          </p:cNvPr>
          <p:cNvSpPr>
            <a:spLocks noGrp="1"/>
          </p:cNvSpPr>
          <p:nvPr>
            <p:ph type="pic" sz="quarter" idx="18" hasCustomPrompt="1"/>
          </p:nvPr>
        </p:nvSpPr>
        <p:spPr>
          <a:xfrm>
            <a:off x="5500285"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0" name="Picture Placeholder 56">
            <a:extLst>
              <a:ext uri="{FF2B5EF4-FFF2-40B4-BE49-F238E27FC236}">
                <a16:creationId xmlns:a16="http://schemas.microsoft.com/office/drawing/2014/main" id="{C96563C9-D90C-46D8-B5BF-BA9DACE8A46A}"/>
              </a:ext>
            </a:extLst>
          </p:cNvPr>
          <p:cNvSpPr>
            <a:spLocks noGrp="1"/>
          </p:cNvSpPr>
          <p:nvPr>
            <p:ph type="pic" sz="quarter" idx="19" hasCustomPrompt="1"/>
          </p:nvPr>
        </p:nvSpPr>
        <p:spPr>
          <a:xfrm>
            <a:off x="7739302"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1" name="Picture Placeholder 56">
            <a:extLst>
              <a:ext uri="{FF2B5EF4-FFF2-40B4-BE49-F238E27FC236}">
                <a16:creationId xmlns:a16="http://schemas.microsoft.com/office/drawing/2014/main" id="{9B860357-E097-2576-808B-0B14CDC47C66}"/>
              </a:ext>
            </a:extLst>
          </p:cNvPr>
          <p:cNvSpPr>
            <a:spLocks noGrp="1"/>
          </p:cNvSpPr>
          <p:nvPr>
            <p:ph type="pic" sz="quarter" idx="20" hasCustomPrompt="1"/>
          </p:nvPr>
        </p:nvSpPr>
        <p:spPr>
          <a:xfrm>
            <a:off x="9978321" y="2559931"/>
            <a:ext cx="1197864" cy="1197864"/>
          </a:xfrm>
          <a:prstGeom prst="ellipse">
            <a:avLst/>
          </a:prstGeom>
        </p:spPr>
        <p:txBody>
          <a:bodyPr anchor="ctr">
            <a:noAutofit/>
          </a:bodyPr>
          <a:lstStyle>
            <a:lvl1pPr marL="0" indent="0" algn="ctr">
              <a:buNone/>
              <a:defRPr sz="2000">
                <a:latin typeface="+mj-lt"/>
              </a:defRPr>
            </a:lvl1pPr>
          </a:lstStyle>
          <a:p>
            <a:r>
              <a:rPr lang="en-US"/>
              <a:t>Image</a:t>
            </a:r>
          </a:p>
        </p:txBody>
      </p:sp>
      <p:sp>
        <p:nvSpPr>
          <p:cNvPr id="62" name="Text Placeholder 23">
            <a:extLst>
              <a:ext uri="{FF2B5EF4-FFF2-40B4-BE49-F238E27FC236}">
                <a16:creationId xmlns:a16="http://schemas.microsoft.com/office/drawing/2014/main" id="{0F393E26-A16D-FA5F-6BAE-BFB97D593B3F}"/>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402421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0" presetClass="entr" presetSubtype="0" fill="hold" grpId="0" nodeType="withEffect">
                                  <p:stCondLst>
                                    <p:cond delay="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42" presetClass="path" presetSubtype="0" decel="100000" fill="hold" grpId="1" nodeType="withEffect">
                                  <p:stCondLst>
                                    <p:cond delay="50"/>
                                  </p:stCondLst>
                                  <p:childTnLst>
                                    <p:animMotion origin="layout" path="M -2.5E-6 1.85185E-6 L -2.5E-6 0.03541 " pathEditMode="relative" rAng="0" ptsTypes="AA">
                                      <p:cBhvr>
                                        <p:cTn id="12" dur="700" spd="-100000" fill="hold"/>
                                        <p:tgtEl>
                                          <p:spTgt spid="19"/>
                                        </p:tgtEl>
                                        <p:attrNameLst>
                                          <p:attrName>ppt_x</p:attrName>
                                          <p:attrName>ppt_y</p:attrName>
                                        </p:attrNameLst>
                                      </p:cBhvr>
                                      <p:rCtr x="0" y="1759"/>
                                    </p:animMotion>
                                  </p:childTnLst>
                                </p:cTn>
                              </p:par>
                              <p:par>
                                <p:cTn id="13" presetID="10" presetClass="entr" presetSubtype="0" fill="hold" grpId="0" nodeType="withEffect">
                                  <p:stCondLst>
                                    <p:cond delay="5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42" presetClass="path" presetSubtype="0" decel="100000" fill="hold" grpId="1" nodeType="withEffect">
                                  <p:stCondLst>
                                    <p:cond delay="50"/>
                                  </p:stCondLst>
                                  <p:childTnLst>
                                    <p:animMotion origin="layout" path="M 2.29167E-6 1.85185E-6 L 2.29167E-6 0.03541 " pathEditMode="relative" rAng="0" ptsTypes="AA">
                                      <p:cBhvr>
                                        <p:cTn id="17" dur="700" spd="-100000" fill="hold"/>
                                        <p:tgtEl>
                                          <p:spTgt spid="57"/>
                                        </p:tgtEl>
                                        <p:attrNameLst>
                                          <p:attrName>ppt_x</p:attrName>
                                          <p:attrName>ppt_y</p:attrName>
                                        </p:attrNameLst>
                                      </p:cBhvr>
                                      <p:rCtr x="0" y="1759"/>
                                    </p:animMotion>
                                  </p:childTnLst>
                                </p:cTn>
                              </p:par>
                              <p:par>
                                <p:cTn id="18" presetID="10" presetClass="entr" presetSubtype="0" fill="hold" grpId="0" nodeType="withEffect">
                                  <p:stCondLst>
                                    <p:cond delay="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42" presetClass="path" presetSubtype="0" decel="100000" fill="hold" grpId="1" nodeType="withEffect">
                                  <p:stCondLst>
                                    <p:cond delay="50"/>
                                  </p:stCondLst>
                                  <p:childTnLst>
                                    <p:animMotion origin="layout" path="M -2.5E-6 1.85185E-6 L -2.5E-6 0.03541 " pathEditMode="relative" rAng="0" ptsTypes="AA">
                                      <p:cBhvr>
                                        <p:cTn id="22" dur="700" spd="-100000" fill="hold"/>
                                        <p:tgtEl>
                                          <p:spTgt spid="20"/>
                                        </p:tgtEl>
                                        <p:attrNameLst>
                                          <p:attrName>ppt_x</p:attrName>
                                          <p:attrName>ppt_y</p:attrName>
                                        </p:attrNameLst>
                                      </p:cBhvr>
                                      <p:rCtr x="0" y="1759"/>
                                    </p:animMotion>
                                  </p:childTnLst>
                                </p:cTn>
                              </p:par>
                              <p:par>
                                <p:cTn id="23" presetID="10" presetClass="entr" presetSubtype="0" fill="hold" grpId="0" nodeType="withEffect">
                                  <p:stCondLst>
                                    <p:cond delay="5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42" presetClass="path" presetSubtype="0" decel="100000" fill="hold" grpId="1" nodeType="withEffect">
                                  <p:stCondLst>
                                    <p:cond delay="50"/>
                                  </p:stCondLst>
                                  <p:childTnLst>
                                    <p:animMotion origin="layout" path="M -2.5E-6 1.85185E-6 L -2.5E-6 0.03541 " pathEditMode="relative" rAng="0" ptsTypes="AA">
                                      <p:cBhvr>
                                        <p:cTn id="27" dur="700" spd="-100000" fill="hold"/>
                                        <p:tgtEl>
                                          <p:spTgt spid="51"/>
                                        </p:tgtEl>
                                        <p:attrNameLst>
                                          <p:attrName>ppt_x</p:attrName>
                                          <p:attrName>ppt_y</p:attrName>
                                        </p:attrNameLst>
                                      </p:cBhvr>
                                      <p:rCtr x="0" y="1759"/>
                                    </p:animMotion>
                                  </p:childTnLst>
                                </p:cTn>
                              </p:par>
                              <p:par>
                                <p:cTn id="28" presetID="10" presetClass="entr" presetSubtype="0" fill="hold" grpId="0" nodeType="withEffect">
                                  <p:stCondLst>
                                    <p:cond delay="1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42" presetClass="path" presetSubtype="0" decel="100000" fill="hold" grpId="1" nodeType="withEffect">
                                  <p:stCondLst>
                                    <p:cond delay="100"/>
                                  </p:stCondLst>
                                  <p:childTnLst>
                                    <p:animMotion origin="layout" path="M -2.5E-6 1.85185E-6 L -2.5E-6 0.03541 " pathEditMode="relative" rAng="0" ptsTypes="AA">
                                      <p:cBhvr>
                                        <p:cTn id="32" dur="700" spd="-100000" fill="hold"/>
                                        <p:tgtEl>
                                          <p:spTgt spid="31"/>
                                        </p:tgtEl>
                                        <p:attrNameLst>
                                          <p:attrName>ppt_x</p:attrName>
                                          <p:attrName>ppt_y</p:attrName>
                                        </p:attrNameLst>
                                      </p:cBhvr>
                                      <p:rCtr x="0" y="1759"/>
                                    </p:animMotion>
                                  </p:childTnLst>
                                </p:cTn>
                              </p:par>
                              <p:par>
                                <p:cTn id="33" presetID="10" presetClass="entr" presetSubtype="0" fill="hold" grpId="0" nodeType="withEffect">
                                  <p:stCondLst>
                                    <p:cond delay="1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42" presetClass="path" presetSubtype="0" decel="100000" fill="hold" grpId="1" nodeType="withEffect">
                                  <p:stCondLst>
                                    <p:cond delay="100"/>
                                  </p:stCondLst>
                                  <p:childTnLst>
                                    <p:animMotion origin="layout" path="M -2.5E-6 1.85185E-6 L -2.5E-6 0.03541 " pathEditMode="relative" rAng="0" ptsTypes="AA">
                                      <p:cBhvr>
                                        <p:cTn id="37" dur="700" spd="-100000" fill="hold"/>
                                        <p:tgtEl>
                                          <p:spTgt spid="32"/>
                                        </p:tgtEl>
                                        <p:attrNameLst>
                                          <p:attrName>ppt_x</p:attrName>
                                          <p:attrName>ppt_y</p:attrName>
                                        </p:attrNameLst>
                                      </p:cBhvr>
                                      <p:rCtr x="0" y="1759"/>
                                    </p:animMotion>
                                  </p:childTnLst>
                                </p:cTn>
                              </p:par>
                              <p:par>
                                <p:cTn id="38" presetID="10" presetClass="entr" presetSubtype="0" fill="hold" grpId="0" nodeType="withEffect">
                                  <p:stCondLst>
                                    <p:cond delay="1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42" presetClass="path" presetSubtype="0" decel="100000" fill="hold" grpId="1" nodeType="withEffect">
                                  <p:stCondLst>
                                    <p:cond delay="100"/>
                                  </p:stCondLst>
                                  <p:childTnLst>
                                    <p:animMotion origin="layout" path="M 3.54167E-6 1.85185E-6 L 3.54167E-6 0.03541 " pathEditMode="relative" rAng="0" ptsTypes="AA">
                                      <p:cBhvr>
                                        <p:cTn id="42" dur="700" spd="-100000" fill="hold"/>
                                        <p:tgtEl>
                                          <p:spTgt spid="58"/>
                                        </p:tgtEl>
                                        <p:attrNameLst>
                                          <p:attrName>ppt_x</p:attrName>
                                          <p:attrName>ppt_y</p:attrName>
                                        </p:attrNameLst>
                                      </p:cBhvr>
                                      <p:rCtr x="0" y="1759"/>
                                    </p:animMotion>
                                  </p:childTnLst>
                                </p:cTn>
                              </p:par>
                              <p:par>
                                <p:cTn id="43" presetID="10" presetClass="entr" presetSubtype="0" fill="hold" grpId="0" nodeType="withEffect">
                                  <p:stCondLst>
                                    <p:cond delay="10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42" presetClass="path" presetSubtype="0" decel="100000" fill="hold" grpId="1" nodeType="withEffect">
                                  <p:stCondLst>
                                    <p:cond delay="100"/>
                                  </p:stCondLst>
                                  <p:childTnLst>
                                    <p:animMotion origin="layout" path="M -2.5E-6 1.85185E-6 L -2.5E-6 0.03541 " pathEditMode="relative" rAng="0" ptsTypes="AA">
                                      <p:cBhvr>
                                        <p:cTn id="47" dur="700" spd="-100000" fill="hold"/>
                                        <p:tgtEl>
                                          <p:spTgt spid="52"/>
                                        </p:tgtEl>
                                        <p:attrNameLst>
                                          <p:attrName>ppt_x</p:attrName>
                                          <p:attrName>ppt_y</p:attrName>
                                        </p:attrNameLst>
                                      </p:cBhvr>
                                      <p:rCtr x="0" y="1759"/>
                                    </p:animMotion>
                                  </p:childTnLst>
                                </p:cTn>
                              </p:par>
                              <p:par>
                                <p:cTn id="48" presetID="10" presetClass="entr" presetSubtype="0" fill="hold" grpId="0" nodeType="withEffect">
                                  <p:stCondLst>
                                    <p:cond delay="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42" presetClass="path" presetSubtype="0" decel="100000" fill="hold" grpId="1" nodeType="withEffect">
                                  <p:stCondLst>
                                    <p:cond delay="250"/>
                                  </p:stCondLst>
                                  <p:childTnLst>
                                    <p:animMotion origin="layout" path="M -2.5E-6 1.85185E-6 L -2.5E-6 0.03541 " pathEditMode="relative" rAng="0" ptsTypes="AA">
                                      <p:cBhvr>
                                        <p:cTn id="52" dur="700" spd="-100000" fill="hold"/>
                                        <p:tgtEl>
                                          <p:spTgt spid="35"/>
                                        </p:tgtEl>
                                        <p:attrNameLst>
                                          <p:attrName>ppt_x</p:attrName>
                                          <p:attrName>ppt_y</p:attrName>
                                        </p:attrNameLst>
                                      </p:cBhvr>
                                      <p:rCtr x="0" y="1759"/>
                                    </p:animMotion>
                                  </p:childTnLst>
                                </p:cTn>
                              </p:par>
                              <p:par>
                                <p:cTn id="53" presetID="10" presetClass="entr" presetSubtype="0" fill="hold" grpId="0" nodeType="withEffect">
                                  <p:stCondLst>
                                    <p:cond delay="25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42" presetClass="path" presetSubtype="0" decel="100000" fill="hold" grpId="1" nodeType="withEffect">
                                  <p:stCondLst>
                                    <p:cond delay="250"/>
                                  </p:stCondLst>
                                  <p:childTnLst>
                                    <p:animMotion origin="layout" path="M -2.5E-6 1.85185E-6 L -2.5E-6 0.03541 " pathEditMode="relative" rAng="0" ptsTypes="AA">
                                      <p:cBhvr>
                                        <p:cTn id="57" dur="700" spd="-100000" fill="hold"/>
                                        <p:tgtEl>
                                          <p:spTgt spid="36"/>
                                        </p:tgtEl>
                                        <p:attrNameLst>
                                          <p:attrName>ppt_x</p:attrName>
                                          <p:attrName>ppt_y</p:attrName>
                                        </p:attrNameLst>
                                      </p:cBhvr>
                                      <p:rCtr x="0" y="1759"/>
                                    </p:animMotion>
                                  </p:childTnLst>
                                </p:cTn>
                              </p:par>
                              <p:par>
                                <p:cTn id="58" presetID="10" presetClass="entr" presetSubtype="0" fill="hold" grpId="0" nodeType="withEffect">
                                  <p:stCondLst>
                                    <p:cond delay="25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42" presetClass="path" presetSubtype="0" decel="100000" fill="hold" grpId="1" nodeType="withEffect">
                                  <p:stCondLst>
                                    <p:cond delay="250"/>
                                  </p:stCondLst>
                                  <p:childTnLst>
                                    <p:animMotion origin="layout" path="M -4.16667E-7 1.85185E-6 L -4.16667E-7 0.03541 " pathEditMode="relative" rAng="0" ptsTypes="AA">
                                      <p:cBhvr>
                                        <p:cTn id="62" dur="700" spd="-100000" fill="hold"/>
                                        <p:tgtEl>
                                          <p:spTgt spid="59"/>
                                        </p:tgtEl>
                                        <p:attrNameLst>
                                          <p:attrName>ppt_x</p:attrName>
                                          <p:attrName>ppt_y</p:attrName>
                                        </p:attrNameLst>
                                      </p:cBhvr>
                                      <p:rCtr x="0" y="1759"/>
                                    </p:animMotion>
                                  </p:childTnLst>
                                </p:cTn>
                              </p:par>
                              <p:par>
                                <p:cTn id="63" presetID="10" presetClass="entr" presetSubtype="0" fill="hold" grpId="0" nodeType="withEffect">
                                  <p:stCondLst>
                                    <p:cond delay="25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42" presetClass="path" presetSubtype="0" decel="100000" fill="hold" grpId="1" nodeType="withEffect">
                                  <p:stCondLst>
                                    <p:cond delay="250"/>
                                  </p:stCondLst>
                                  <p:childTnLst>
                                    <p:animMotion origin="layout" path="M -2.5E-6 1.85185E-6 L -2.5E-6 0.03541 " pathEditMode="relative" rAng="0" ptsTypes="AA">
                                      <p:cBhvr>
                                        <p:cTn id="67" dur="700" spd="-100000" fill="hold"/>
                                        <p:tgtEl>
                                          <p:spTgt spid="53"/>
                                        </p:tgtEl>
                                        <p:attrNameLst>
                                          <p:attrName>ppt_x</p:attrName>
                                          <p:attrName>ppt_y</p:attrName>
                                        </p:attrNameLst>
                                      </p:cBhvr>
                                      <p:rCtr x="0" y="1759"/>
                                    </p:animMotion>
                                  </p:childTnLst>
                                </p:cTn>
                              </p:par>
                              <p:par>
                                <p:cTn id="68" presetID="10" presetClass="entr" presetSubtype="0" fill="hold" grpId="0" nodeType="withEffect">
                                  <p:stCondLst>
                                    <p:cond delay="5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42" presetClass="path" presetSubtype="0" decel="100000" fill="hold" grpId="1" nodeType="withEffect">
                                  <p:stCondLst>
                                    <p:cond delay="500"/>
                                  </p:stCondLst>
                                  <p:childTnLst>
                                    <p:animMotion origin="layout" path="M -2.5E-6 1.85185E-6 L -2.5E-6 0.03541 " pathEditMode="relative" rAng="0" ptsTypes="AA">
                                      <p:cBhvr>
                                        <p:cTn id="72" dur="700" spd="-100000" fill="hold"/>
                                        <p:tgtEl>
                                          <p:spTgt spid="39"/>
                                        </p:tgtEl>
                                        <p:attrNameLst>
                                          <p:attrName>ppt_x</p:attrName>
                                          <p:attrName>ppt_y</p:attrName>
                                        </p:attrNameLst>
                                      </p:cBhvr>
                                      <p:rCtr x="0" y="1759"/>
                                    </p:animMotion>
                                  </p:childTnLst>
                                </p:cTn>
                              </p:par>
                              <p:par>
                                <p:cTn id="73" presetID="10" presetClass="entr" presetSubtype="0" fill="hold" grpId="0" nodeType="withEffect">
                                  <p:stCondLst>
                                    <p:cond delay="5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42" presetClass="path" presetSubtype="0" decel="100000" fill="hold" grpId="1" nodeType="withEffect">
                                  <p:stCondLst>
                                    <p:cond delay="500"/>
                                  </p:stCondLst>
                                  <p:childTnLst>
                                    <p:animMotion origin="layout" path="M -2.5E-6 1.85185E-6 L -2.5E-6 0.03541 " pathEditMode="relative" rAng="0" ptsTypes="AA">
                                      <p:cBhvr>
                                        <p:cTn id="77" dur="700" spd="-100000" fill="hold"/>
                                        <p:tgtEl>
                                          <p:spTgt spid="40"/>
                                        </p:tgtEl>
                                        <p:attrNameLst>
                                          <p:attrName>ppt_x</p:attrName>
                                          <p:attrName>ppt_y</p:attrName>
                                        </p:attrNameLst>
                                      </p:cBhvr>
                                      <p:rCtr x="0" y="1759"/>
                                    </p:animMotion>
                                  </p:childTnLst>
                                </p:cTn>
                              </p:par>
                              <p:par>
                                <p:cTn id="78" presetID="10" presetClass="entr" presetSubtype="0" fill="hold" grpId="0" nodeType="withEffect">
                                  <p:stCondLst>
                                    <p:cond delay="50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par>
                                <p:cTn id="81" presetID="42" presetClass="path" presetSubtype="0" decel="100000" fill="hold" grpId="1" nodeType="withEffect">
                                  <p:stCondLst>
                                    <p:cond delay="500"/>
                                  </p:stCondLst>
                                  <p:childTnLst>
                                    <p:animMotion origin="layout" path="M -4.16667E-6 1.85185E-6 L -4.16667E-6 0.03541 " pathEditMode="relative" rAng="0" ptsTypes="AA">
                                      <p:cBhvr>
                                        <p:cTn id="82" dur="700" spd="-100000" fill="hold"/>
                                        <p:tgtEl>
                                          <p:spTgt spid="60"/>
                                        </p:tgtEl>
                                        <p:attrNameLst>
                                          <p:attrName>ppt_x</p:attrName>
                                          <p:attrName>ppt_y</p:attrName>
                                        </p:attrNameLst>
                                      </p:cBhvr>
                                      <p:rCtr x="0" y="1759"/>
                                    </p:animMotion>
                                  </p:childTnLst>
                                </p:cTn>
                              </p:par>
                              <p:par>
                                <p:cTn id="83" presetID="10" presetClass="entr" presetSubtype="0" fill="hold" grpId="0" nodeType="withEffect">
                                  <p:stCondLst>
                                    <p:cond delay="50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500"/>
                                        <p:tgtEl>
                                          <p:spTgt spid="54"/>
                                        </p:tgtEl>
                                      </p:cBhvr>
                                    </p:animEffect>
                                  </p:childTnLst>
                                </p:cTn>
                              </p:par>
                              <p:par>
                                <p:cTn id="86" presetID="42" presetClass="path" presetSubtype="0" decel="100000" fill="hold" grpId="1" nodeType="withEffect">
                                  <p:stCondLst>
                                    <p:cond delay="500"/>
                                  </p:stCondLst>
                                  <p:childTnLst>
                                    <p:animMotion origin="layout" path="M -2.5E-6 1.85185E-6 L -2.5E-6 0.03541 " pathEditMode="relative" rAng="0" ptsTypes="AA">
                                      <p:cBhvr>
                                        <p:cTn id="87" dur="700" spd="-100000" fill="hold"/>
                                        <p:tgtEl>
                                          <p:spTgt spid="54"/>
                                        </p:tgtEl>
                                        <p:attrNameLst>
                                          <p:attrName>ppt_x</p:attrName>
                                          <p:attrName>ppt_y</p:attrName>
                                        </p:attrNameLst>
                                      </p:cBhvr>
                                      <p:rCtr x="0" y="1759"/>
                                    </p:animMotion>
                                  </p:childTnLst>
                                </p:cTn>
                              </p:par>
                              <p:par>
                                <p:cTn id="88" presetID="10" presetClass="entr" presetSubtype="0" fill="hold" grpId="0" nodeType="withEffect">
                                  <p:stCondLst>
                                    <p:cond delay="75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par>
                                <p:cTn id="91" presetID="42" presetClass="path" presetSubtype="0" decel="100000" fill="hold" grpId="1" nodeType="withEffect">
                                  <p:stCondLst>
                                    <p:cond delay="750"/>
                                  </p:stCondLst>
                                  <p:childTnLst>
                                    <p:animMotion origin="layout" path="M -2.5E-6 1.85185E-6 L -2.5E-6 0.03541 " pathEditMode="relative" rAng="0" ptsTypes="AA">
                                      <p:cBhvr>
                                        <p:cTn id="92" dur="700" spd="-100000" fill="hold"/>
                                        <p:tgtEl>
                                          <p:spTgt spid="43"/>
                                        </p:tgtEl>
                                        <p:attrNameLst>
                                          <p:attrName>ppt_x</p:attrName>
                                          <p:attrName>ppt_y</p:attrName>
                                        </p:attrNameLst>
                                      </p:cBhvr>
                                      <p:rCtr x="0" y="1759"/>
                                    </p:animMotion>
                                  </p:childTnLst>
                                </p:cTn>
                              </p:par>
                              <p:par>
                                <p:cTn id="93" presetID="10" presetClass="entr" presetSubtype="0" fill="hold" grpId="0" nodeType="withEffect">
                                  <p:stCondLst>
                                    <p:cond delay="75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42" presetClass="path" presetSubtype="0" decel="100000" fill="hold" grpId="1" nodeType="withEffect">
                                  <p:stCondLst>
                                    <p:cond delay="750"/>
                                  </p:stCondLst>
                                  <p:childTnLst>
                                    <p:animMotion origin="layout" path="M -2.5E-6 1.85185E-6 L -2.5E-6 0.03541 " pathEditMode="relative" rAng="0" ptsTypes="AA">
                                      <p:cBhvr>
                                        <p:cTn id="97" dur="700" spd="-100000" fill="hold"/>
                                        <p:tgtEl>
                                          <p:spTgt spid="44"/>
                                        </p:tgtEl>
                                        <p:attrNameLst>
                                          <p:attrName>ppt_x</p:attrName>
                                          <p:attrName>ppt_y</p:attrName>
                                        </p:attrNameLst>
                                      </p:cBhvr>
                                      <p:rCtr x="0" y="1759"/>
                                    </p:animMotion>
                                  </p:childTnLst>
                                </p:cTn>
                              </p:par>
                              <p:par>
                                <p:cTn id="98" presetID="10" presetClass="entr" presetSubtype="0" fill="hold" grpId="0" nodeType="withEffect">
                                  <p:stCondLst>
                                    <p:cond delay="75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500"/>
                                        <p:tgtEl>
                                          <p:spTgt spid="61"/>
                                        </p:tgtEl>
                                      </p:cBhvr>
                                    </p:animEffect>
                                  </p:childTnLst>
                                </p:cTn>
                              </p:par>
                              <p:par>
                                <p:cTn id="101" presetID="42" presetClass="path" presetSubtype="0" decel="100000" fill="hold" grpId="1" nodeType="withEffect">
                                  <p:stCondLst>
                                    <p:cond delay="750"/>
                                  </p:stCondLst>
                                  <p:childTnLst>
                                    <p:animMotion origin="layout" path="M 1.875E-6 1.85185E-6 L 1.875E-6 0.03541 " pathEditMode="relative" rAng="0" ptsTypes="AA">
                                      <p:cBhvr>
                                        <p:cTn id="102" dur="700" spd="-100000" fill="hold"/>
                                        <p:tgtEl>
                                          <p:spTgt spid="61"/>
                                        </p:tgtEl>
                                        <p:attrNameLst>
                                          <p:attrName>ppt_x</p:attrName>
                                          <p:attrName>ppt_y</p:attrName>
                                        </p:attrNameLst>
                                      </p:cBhvr>
                                      <p:rCtr x="0" y="1759"/>
                                    </p:animMotion>
                                  </p:childTnLst>
                                </p:cTn>
                              </p:par>
                              <p:par>
                                <p:cTn id="103" presetID="10" presetClass="entr" presetSubtype="0" fill="hold" grpId="0" nodeType="withEffect">
                                  <p:stCondLst>
                                    <p:cond delay="75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par>
                                <p:cTn id="106" presetID="42" presetClass="path" presetSubtype="0" decel="100000" fill="hold" grpId="1" nodeType="withEffect">
                                  <p:stCondLst>
                                    <p:cond delay="750"/>
                                  </p:stCondLst>
                                  <p:childTnLst>
                                    <p:animMotion origin="layout" path="M -2.5E-6 1.85185E-6 L -2.5E-6 0.03541 " pathEditMode="relative" rAng="0" ptsTypes="AA">
                                      <p:cBhvr>
                                        <p:cTn id="107" dur="700" spd="-100000" fill="hold"/>
                                        <p:tgtEl>
                                          <p:spTgt spid="5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31" grpId="0" animBg="1"/>
      <p:bldP spid="31" grpId="1" animBg="1"/>
      <p:bldP spid="32" grpId="0" animBg="1"/>
      <p:bldP spid="32" grpId="1" animBg="1"/>
      <p:bldP spid="35" grpId="0" animBg="1"/>
      <p:bldP spid="35" grpId="1" animBg="1"/>
      <p:bldP spid="36" grpId="0" animBg="1"/>
      <p:bldP spid="36" grpId="1" animBg="1"/>
      <p:bldP spid="39" grpId="0" animBg="1"/>
      <p:bldP spid="39" grpId="1" animBg="1"/>
      <p:bldP spid="40" grpId="0" animBg="1"/>
      <p:bldP spid="40" grpId="1" animBg="1"/>
      <p:bldP spid="43" grpId="0" animBg="1"/>
      <p:bldP spid="43" grpId="1" animBg="1"/>
      <p:bldP spid="44" grpId="0" animBg="1"/>
      <p:bldP spid="44" grpId="1" animBg="1"/>
      <p:bldP spid="51" grpId="0">
        <p:tmplLst>
          <p:tmpl>
            <p:tnLst>
              <p:par>
                <p:cTn presetID="10" presetClass="entr" presetSubtype="0" fill="hold" nodeType="withEffect">
                  <p:stCondLst>
                    <p:cond delay="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1" grpId="1"/>
      <p:bldP spid="52" grpId="0">
        <p:tmplLst>
          <p:tmpl>
            <p:tnLst>
              <p:par>
                <p:cTn presetID="10" presetClass="entr" presetSubtype="0" fill="hold" nodeType="withEffect">
                  <p:stCondLst>
                    <p:cond delay="1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2" grpId="1"/>
      <p:bldP spid="53" grpId="0">
        <p:tmplLst>
          <p:tmpl>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3" grpId="1"/>
      <p:bldP spid="54" grpId="0">
        <p:tmplLst>
          <p:tmpl>
            <p:tnLst>
              <p:par>
                <p:cTn presetID="10" presetClass="entr" presetSubtype="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4" grpId="1"/>
      <p:bldP spid="55" grpId="0">
        <p:tmplLst>
          <p:tmpl>
            <p:tnLst>
              <p:par>
                <p:cTn presetID="10" presetClass="entr" presetSubtype="0" fill="hold" nodeType="withEffect">
                  <p:stCondLst>
                    <p:cond delay="7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5" grpId="1"/>
      <p:bldP spid="57" grpId="0"/>
      <p:bldP spid="57" grpId="1"/>
      <p:bldP spid="58" grpId="0"/>
      <p:bldP spid="58" grpId="1"/>
      <p:bldP spid="59" grpId="0"/>
      <p:bldP spid="59" grpId="1"/>
      <p:bldP spid="60" grpId="0"/>
      <p:bldP spid="60" grpId="1"/>
      <p:bldP spid="61" grpId="0"/>
      <p:bldP spid="61"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C49E777D-77AE-6C9F-78EB-57FE423DCD21}"/>
              </a:ext>
            </a:extLst>
          </p:cNvPr>
          <p:cNvSpPr/>
          <p:nvPr userDrawn="1"/>
        </p:nvSpPr>
        <p:spPr bwMode="auto">
          <a:xfrm rot="10800000">
            <a:off x="5850946"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Rectangle: Top Corners Rounded 3">
            <a:extLst>
              <a:ext uri="{FF2B5EF4-FFF2-40B4-BE49-F238E27FC236}">
                <a16:creationId xmlns:a16="http://schemas.microsoft.com/office/drawing/2014/main" id="{AA36565A-CC06-8390-77CC-2538A936107E}"/>
              </a:ext>
            </a:extLst>
          </p:cNvPr>
          <p:cNvSpPr/>
          <p:nvPr userDrawn="1"/>
        </p:nvSpPr>
        <p:spPr bwMode="auto">
          <a:xfrm rot="10800000">
            <a:off x="7914477"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869B36D9-3315-FDE0-EDE0-E25464CBBE10}"/>
              </a:ext>
            </a:extLst>
          </p:cNvPr>
          <p:cNvSpPr/>
          <p:nvPr userDrawn="1"/>
        </p:nvSpPr>
        <p:spPr bwMode="auto">
          <a:xfrm rot="10800000">
            <a:off x="9978008"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2052318"/>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262405" y="1741711"/>
            <a:ext cx="11929593" cy="3106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1741709"/>
            <a:ext cx="5457825" cy="4916265"/>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81B4D7F2-B773-83FD-029A-DA9738372797}"/>
              </a:ext>
            </a:extLst>
          </p:cNvPr>
          <p:cNvCxnSpPr>
            <a:cxnSpLocks/>
          </p:cNvCxnSpPr>
          <p:nvPr userDrawn="1"/>
        </p:nvCxnSpPr>
        <p:spPr>
          <a:xfrm>
            <a:off x="7629127" y="3991294"/>
            <a:ext cx="0" cy="228568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26353"/>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C1C5EC6-742E-183C-3DBA-BB6275896828}"/>
              </a:ext>
            </a:extLst>
          </p:cNvPr>
          <p:cNvSpPr/>
          <p:nvPr userDrawn="1"/>
        </p:nvSpPr>
        <p:spPr bwMode="auto">
          <a:xfrm rot="10800000" flipH="1">
            <a:off x="-1" y="1741707"/>
            <a:ext cx="12191999" cy="991967"/>
          </a:xfrm>
          <a:custGeom>
            <a:avLst/>
            <a:gdLst>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191999 w 12191999"/>
              <a:gd name="connsiteY4" fmla="*/ 86077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991967">
                <a:moveTo>
                  <a:pt x="0" y="991967"/>
                </a:moveTo>
                <a:lnTo>
                  <a:pt x="5276851" y="991967"/>
                </a:lnTo>
                <a:lnTo>
                  <a:pt x="5276851" y="991964"/>
                </a:lnTo>
                <a:lnTo>
                  <a:pt x="12191999" y="991964"/>
                </a:lnTo>
                <a:lnTo>
                  <a:pt x="12191999" y="860778"/>
                </a:lnTo>
                <a:lnTo>
                  <a:pt x="5539243" y="860778"/>
                </a:lnTo>
                <a:lnTo>
                  <a:pt x="5461225" y="848983"/>
                </a:lnTo>
                <a:cubicBezTo>
                  <a:pt x="5387274" y="825982"/>
                  <a:pt x="5327347" y="771150"/>
                  <a:pt x="5297470" y="700514"/>
                </a:cubicBezTo>
                <a:lnTo>
                  <a:pt x="5276851" y="598383"/>
                </a:lnTo>
                <a:lnTo>
                  <a:pt x="5276851" y="165331"/>
                </a:lnTo>
                <a:cubicBezTo>
                  <a:pt x="5276851" y="74021"/>
                  <a:pt x="5202830" y="0"/>
                  <a:pt x="5111520" y="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1741713"/>
          </a:xfrm>
          <a:prstGeom prst="rect">
            <a:avLst/>
          </a:prstGeom>
          <a:solidFill>
            <a:schemeClr val="bg1"/>
          </a:solidFill>
          <a:ln w="15875">
            <a:no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Oval 18">
            <a:extLst>
              <a:ext uri="{FF2B5EF4-FFF2-40B4-BE49-F238E27FC236}">
                <a16:creationId xmlns:a16="http://schemas.microsoft.com/office/drawing/2014/main" id="{BDA3D19A-3F82-7B69-BB87-376F70892A58}"/>
              </a:ext>
            </a:extLst>
          </p:cNvPr>
          <p:cNvSpPr/>
          <p:nvPr userDrawn="1"/>
        </p:nvSpPr>
        <p:spPr bwMode="auto">
          <a:xfrm>
            <a:off x="8025382"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chemeClr val="bg2"/>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4B4A2395-E8B5-44C6-5D16-BB3100547C3A}"/>
              </a:ext>
            </a:extLst>
          </p:cNvPr>
          <p:cNvSpPr/>
          <p:nvPr userDrawn="1"/>
        </p:nvSpPr>
        <p:spPr bwMode="auto">
          <a:xfrm>
            <a:off x="10088913"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chemeClr val="bg2"/>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2930AEBB-0B3D-35AA-14A4-092156B9EABD}"/>
              </a:ext>
            </a:extLst>
          </p:cNvPr>
          <p:cNvSpPr/>
          <p:nvPr userDrawn="1"/>
        </p:nvSpPr>
        <p:spPr bwMode="auto">
          <a:xfrm>
            <a:off x="5961851"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D7C550B8-64D2-D849-9036-FFF8E6366AE2}"/>
              </a:ext>
            </a:extLst>
          </p:cNvPr>
          <p:cNvCxnSpPr>
            <a:cxnSpLocks/>
          </p:cNvCxnSpPr>
          <p:nvPr userDrawn="1"/>
        </p:nvCxnSpPr>
        <p:spPr>
          <a:xfrm>
            <a:off x="9692658" y="3991294"/>
            <a:ext cx="0" cy="227615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4" name="Text Placeholder 11">
            <a:extLst>
              <a:ext uri="{FF2B5EF4-FFF2-40B4-BE49-F238E27FC236}">
                <a16:creationId xmlns:a16="http://schemas.microsoft.com/office/drawing/2014/main" id="{455F6BBA-1284-8D0A-5612-5126F0347F91}"/>
              </a:ext>
            </a:extLst>
          </p:cNvPr>
          <p:cNvSpPr>
            <a:spLocks noGrp="1"/>
          </p:cNvSpPr>
          <p:nvPr>
            <p:ph type="body" sz="quarter" idx="16" hasCustomPrompt="1"/>
          </p:nvPr>
        </p:nvSpPr>
        <p:spPr>
          <a:xfrm>
            <a:off x="584200" y="2906340"/>
            <a:ext cx="4718304" cy="400110"/>
          </a:xfrm>
        </p:spPr>
        <p:txBody>
          <a:bodyPr anchor="t"/>
          <a:lstStyle>
            <a:lvl1pPr marL="0" indent="0">
              <a:spcBef>
                <a:spcPts val="0"/>
              </a:spcBef>
              <a:buNone/>
              <a:defRPr kumimoji="0" lang="en-US" sz="2600" b="0" i="0" u="none" strike="noStrike" kern="1200" cap="none" spc="0" normalizeH="0" baseline="0" dirty="0">
                <a:ln>
                  <a:noFill/>
                </a:ln>
                <a:solidFill>
                  <a:srgbClr val="000000"/>
                </a:solidFill>
                <a:effectLst/>
                <a:uLnTx/>
                <a:uFillTx/>
                <a:latin typeface="Segoe UI"/>
                <a:ea typeface="Calibri" panose="020F0502020204030204"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chemeClr val="bg2"/>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66" name="Text Placeholder 11">
            <a:extLst>
              <a:ext uri="{FF2B5EF4-FFF2-40B4-BE49-F238E27FC236}">
                <a16:creationId xmlns:a16="http://schemas.microsoft.com/office/drawing/2014/main" id="{F0F886B2-385B-AAF3-4752-63C8FC93625F}"/>
              </a:ext>
            </a:extLst>
          </p:cNvPr>
          <p:cNvSpPr>
            <a:spLocks noGrp="1"/>
          </p:cNvSpPr>
          <p:nvPr>
            <p:ph type="body" sz="quarter" idx="18" hasCustomPrompt="1"/>
          </p:nvPr>
        </p:nvSpPr>
        <p:spPr>
          <a:xfrm>
            <a:off x="6036574"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chemeClr val="bg2"/>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7" name="Text Placeholder 11">
            <a:extLst>
              <a:ext uri="{FF2B5EF4-FFF2-40B4-BE49-F238E27FC236}">
                <a16:creationId xmlns:a16="http://schemas.microsoft.com/office/drawing/2014/main" id="{792C0778-6740-A2F2-D9D6-401050247AF5}"/>
              </a:ext>
            </a:extLst>
          </p:cNvPr>
          <p:cNvSpPr>
            <a:spLocks noGrp="1"/>
          </p:cNvSpPr>
          <p:nvPr>
            <p:ph type="body" sz="quarter" idx="19" hasCustomPrompt="1"/>
          </p:nvPr>
        </p:nvSpPr>
        <p:spPr>
          <a:xfrm>
            <a:off x="8100105"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chemeClr val="bg2"/>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0" name="Text Placeholder 11">
            <a:extLst>
              <a:ext uri="{FF2B5EF4-FFF2-40B4-BE49-F238E27FC236}">
                <a16:creationId xmlns:a16="http://schemas.microsoft.com/office/drawing/2014/main" id="{77A320B2-09D0-2808-D1DA-9D2CDE42A4DC}"/>
              </a:ext>
            </a:extLst>
          </p:cNvPr>
          <p:cNvSpPr>
            <a:spLocks noGrp="1"/>
          </p:cNvSpPr>
          <p:nvPr>
            <p:ph type="body" sz="quarter" idx="20" hasCustomPrompt="1"/>
          </p:nvPr>
        </p:nvSpPr>
        <p:spPr>
          <a:xfrm>
            <a:off x="10163636"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chemeClr val="bg2"/>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 Placeholder 11">
            <a:extLst>
              <a:ext uri="{FF2B5EF4-FFF2-40B4-BE49-F238E27FC236}">
                <a16:creationId xmlns:a16="http://schemas.microsoft.com/office/drawing/2014/main" id="{BF26DCBC-28FD-8577-EDBA-69DF87E05D4D}"/>
              </a:ext>
            </a:extLst>
          </p:cNvPr>
          <p:cNvSpPr>
            <a:spLocks noGrp="1"/>
          </p:cNvSpPr>
          <p:nvPr>
            <p:ph type="body" sz="quarter" idx="21" hasCustomPrompt="1"/>
          </p:nvPr>
        </p:nvSpPr>
        <p:spPr>
          <a:xfrm>
            <a:off x="5715000"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2" name="Text Placeholder 11">
            <a:extLst>
              <a:ext uri="{FF2B5EF4-FFF2-40B4-BE49-F238E27FC236}">
                <a16:creationId xmlns:a16="http://schemas.microsoft.com/office/drawing/2014/main" id="{F5765622-D82E-D4A9-DC62-8D7CEC03AF2A}"/>
              </a:ext>
            </a:extLst>
          </p:cNvPr>
          <p:cNvSpPr>
            <a:spLocks noGrp="1"/>
          </p:cNvSpPr>
          <p:nvPr>
            <p:ph type="body" sz="quarter" idx="22" hasCustomPrompt="1"/>
          </p:nvPr>
        </p:nvSpPr>
        <p:spPr>
          <a:xfrm>
            <a:off x="777846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3" name="Text Placeholder 11">
            <a:extLst>
              <a:ext uri="{FF2B5EF4-FFF2-40B4-BE49-F238E27FC236}">
                <a16:creationId xmlns:a16="http://schemas.microsoft.com/office/drawing/2014/main" id="{5D1FA0D8-1182-6252-22FC-8FADE3303179}"/>
              </a:ext>
            </a:extLst>
          </p:cNvPr>
          <p:cNvSpPr>
            <a:spLocks noGrp="1"/>
          </p:cNvSpPr>
          <p:nvPr>
            <p:ph type="body" sz="quarter" idx="23" hasCustomPrompt="1"/>
          </p:nvPr>
        </p:nvSpPr>
        <p:spPr>
          <a:xfrm>
            <a:off x="984199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4" name="Text Placeholder 20">
            <a:extLst>
              <a:ext uri="{FF2B5EF4-FFF2-40B4-BE49-F238E27FC236}">
                <a16:creationId xmlns:a16="http://schemas.microsoft.com/office/drawing/2014/main" id="{270BC17B-5220-3D25-2332-C72C0C6B9881}"/>
              </a:ext>
            </a:extLst>
          </p:cNvPr>
          <p:cNvSpPr>
            <a:spLocks noGrp="1"/>
          </p:cNvSpPr>
          <p:nvPr>
            <p:ph type="body" sz="quarter" idx="10" hasCustomPrompt="1"/>
          </p:nvPr>
        </p:nvSpPr>
        <p:spPr>
          <a:xfrm>
            <a:off x="5715000" y="6460362"/>
            <a:ext cx="5891779" cy="138499"/>
          </a:xfrm>
        </p:spPr>
        <p:txBody>
          <a:bodyPr wrap="square"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96" name="Picture Placeholder 56">
            <a:extLst>
              <a:ext uri="{FF2B5EF4-FFF2-40B4-BE49-F238E27FC236}">
                <a16:creationId xmlns:a16="http://schemas.microsoft.com/office/drawing/2014/main" id="{14A7F814-0638-C991-BC38-DD544463328C}"/>
              </a:ext>
            </a:extLst>
          </p:cNvPr>
          <p:cNvSpPr>
            <a:spLocks noGrp="1"/>
          </p:cNvSpPr>
          <p:nvPr>
            <p:ph type="pic" sz="quarter" idx="25" hasCustomPrompt="1"/>
          </p:nvPr>
        </p:nvSpPr>
        <p:spPr>
          <a:xfrm>
            <a:off x="6183321"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7" name="Picture Placeholder 56">
            <a:extLst>
              <a:ext uri="{FF2B5EF4-FFF2-40B4-BE49-F238E27FC236}">
                <a16:creationId xmlns:a16="http://schemas.microsoft.com/office/drawing/2014/main" id="{E119EA91-FE27-B7EC-21E6-9631DC496F90}"/>
              </a:ext>
            </a:extLst>
          </p:cNvPr>
          <p:cNvSpPr>
            <a:spLocks noGrp="1"/>
          </p:cNvSpPr>
          <p:nvPr>
            <p:ph type="pic" sz="quarter" idx="26" hasCustomPrompt="1"/>
          </p:nvPr>
        </p:nvSpPr>
        <p:spPr>
          <a:xfrm>
            <a:off x="824678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8" name="Picture Placeholder 56">
            <a:extLst>
              <a:ext uri="{FF2B5EF4-FFF2-40B4-BE49-F238E27FC236}">
                <a16:creationId xmlns:a16="http://schemas.microsoft.com/office/drawing/2014/main" id="{DA9B98A4-4886-A658-2638-E1EBA92CDCE3}"/>
              </a:ext>
            </a:extLst>
          </p:cNvPr>
          <p:cNvSpPr>
            <a:spLocks noGrp="1"/>
          </p:cNvSpPr>
          <p:nvPr>
            <p:ph type="pic" sz="quarter" idx="27" hasCustomPrompt="1"/>
          </p:nvPr>
        </p:nvSpPr>
        <p:spPr>
          <a:xfrm>
            <a:off x="1031031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350710549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221442"/>
            <a:ext cx="6883400" cy="6398306"/>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702969"/>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1357776"/>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277713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1740051"/>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3814215"/>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2394858"/>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343194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2">
            <a:extLst>
              <a:ext uri="{FF2B5EF4-FFF2-40B4-BE49-F238E27FC236}">
                <a16:creationId xmlns:a16="http://schemas.microsoft.com/office/drawing/2014/main" id="{0C3C3601-2530-C157-7911-357197A4BA91}"/>
              </a:ext>
            </a:extLst>
          </p:cNvPr>
          <p:cNvSpPr>
            <a:spLocks noGrp="1"/>
          </p:cNvSpPr>
          <p:nvPr>
            <p:ph type="body" sz="quarter" idx="27"/>
          </p:nvPr>
        </p:nvSpPr>
        <p:spPr>
          <a:xfrm>
            <a:off x="5381805" y="4851297"/>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8" name="Straight Connector 7">
            <a:extLst>
              <a:ext uri="{FF2B5EF4-FFF2-40B4-BE49-F238E27FC236}">
                <a16:creationId xmlns:a16="http://schemas.microsoft.com/office/drawing/2014/main" id="{12C23AA3-4FF1-434E-4519-EC58E826B5E6}"/>
              </a:ext>
            </a:extLst>
          </p:cNvPr>
          <p:cNvCxnSpPr>
            <a:cxnSpLocks/>
          </p:cNvCxnSpPr>
          <p:nvPr userDrawn="1"/>
        </p:nvCxnSpPr>
        <p:spPr>
          <a:xfrm>
            <a:off x="5748020" y="446902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ext Placeholder 62">
            <a:extLst>
              <a:ext uri="{FF2B5EF4-FFF2-40B4-BE49-F238E27FC236}">
                <a16:creationId xmlns:a16="http://schemas.microsoft.com/office/drawing/2014/main" id="{6C7BA49D-DC2B-CF18-49B6-79DAA9865CC9}"/>
              </a:ext>
            </a:extLst>
          </p:cNvPr>
          <p:cNvSpPr>
            <a:spLocks noGrp="1"/>
          </p:cNvSpPr>
          <p:nvPr>
            <p:ph type="body" sz="quarter" idx="28"/>
          </p:nvPr>
        </p:nvSpPr>
        <p:spPr>
          <a:xfrm>
            <a:off x="5381805" y="588838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62CB3380-A282-0A5C-AA32-2CCE6BA80084}"/>
              </a:ext>
            </a:extLst>
          </p:cNvPr>
          <p:cNvCxnSpPr>
            <a:cxnSpLocks/>
          </p:cNvCxnSpPr>
          <p:nvPr userDrawn="1"/>
        </p:nvCxnSpPr>
        <p:spPr>
          <a:xfrm>
            <a:off x="5748020" y="5506105"/>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0932"/>
      </p:ext>
    </p:extLst>
  </p:cSld>
  <p:clrMapOvr>
    <a:masterClrMapping/>
  </p:clrMapOvr>
  <p:transition>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Arrow: Right 2">
            <a:extLst>
              <a:ext uri="{FF2B5EF4-FFF2-40B4-BE49-F238E27FC236}">
                <a16:creationId xmlns:a16="http://schemas.microsoft.com/office/drawing/2014/main" id="{9AC421B8-2C39-15D6-FC81-127FC4A6A410}"/>
              </a:ext>
            </a:extLst>
          </p:cNvPr>
          <p:cNvSpPr/>
          <p:nvPr userDrawn="1"/>
        </p:nvSpPr>
        <p:spPr bwMode="auto">
          <a:xfrm>
            <a:off x="10188" y="3735646"/>
            <a:ext cx="12048462" cy="3184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D7FA8A09-6617-92BB-F8CF-BB483183A07F}"/>
              </a:ext>
            </a:extLst>
          </p:cNvPr>
          <p:cNvCxnSpPr>
            <a:cxnSpLocks/>
          </p:cNvCxnSpPr>
          <p:nvPr userDrawn="1"/>
        </p:nvCxnSpPr>
        <p:spPr>
          <a:xfrm flipV="1">
            <a:off x="4630329"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7073A2-77E3-8950-299D-3974C95FDD85}"/>
              </a:ext>
            </a:extLst>
          </p:cNvPr>
          <p:cNvCxnSpPr>
            <a:cxnSpLocks/>
          </p:cNvCxnSpPr>
          <p:nvPr userDrawn="1"/>
        </p:nvCxnSpPr>
        <p:spPr>
          <a:xfrm flipH="1" flipV="1">
            <a:off x="6098247"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D6E7C-1965-0D53-B9EB-0EF9764C1E81}"/>
              </a:ext>
            </a:extLst>
          </p:cNvPr>
          <p:cNvCxnSpPr>
            <a:cxnSpLocks/>
          </p:cNvCxnSpPr>
          <p:nvPr userDrawn="1"/>
        </p:nvCxnSpPr>
        <p:spPr>
          <a:xfrm flipV="1">
            <a:off x="7566165"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83AE1-4972-ECD9-D6DD-9C88BBE94D93}"/>
              </a:ext>
            </a:extLst>
          </p:cNvPr>
          <p:cNvCxnSpPr>
            <a:cxnSpLocks/>
            <a:stCxn id="10" idx="0"/>
            <a:endCxn id="20" idx="4"/>
          </p:cNvCxnSpPr>
          <p:nvPr userDrawn="1"/>
        </p:nvCxnSpPr>
        <p:spPr>
          <a:xfrm flipH="1" flipV="1">
            <a:off x="9034083"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F54579-7B37-8E21-055D-F8506DB13437}"/>
              </a:ext>
            </a:extLst>
          </p:cNvPr>
          <p:cNvSpPr/>
          <p:nvPr userDrawn="1"/>
        </p:nvSpPr>
        <p:spPr bwMode="auto">
          <a:xfrm>
            <a:off x="1777211"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037E56F-ECF6-82CF-5CAD-724709739A83}"/>
              </a:ext>
            </a:extLst>
          </p:cNvPr>
          <p:cNvSpPr/>
          <p:nvPr userDrawn="1"/>
        </p:nvSpPr>
        <p:spPr bwMode="auto">
          <a:xfrm>
            <a:off x="4713047"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4A6BCB98-6F09-6FEA-2E49-AAEFFD627329}"/>
              </a:ext>
            </a:extLst>
          </p:cNvPr>
          <p:cNvSpPr/>
          <p:nvPr userDrawn="1"/>
        </p:nvSpPr>
        <p:spPr bwMode="auto">
          <a:xfrm>
            <a:off x="7648883"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A72CE325-811D-8010-DA2A-D3CE9A919BA4}"/>
              </a:ext>
            </a:extLst>
          </p:cNvPr>
          <p:cNvSpPr/>
          <p:nvPr userDrawn="1"/>
        </p:nvSpPr>
        <p:spPr bwMode="auto">
          <a:xfrm>
            <a:off x="309293"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9593FB05-820C-513D-A5EB-01D4F19C1E73}"/>
              </a:ext>
            </a:extLst>
          </p:cNvPr>
          <p:cNvSpPr/>
          <p:nvPr userDrawn="1"/>
        </p:nvSpPr>
        <p:spPr bwMode="auto">
          <a:xfrm>
            <a:off x="3245129"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71E0F134-2735-6064-79D5-EEBC32CF5558}"/>
              </a:ext>
            </a:extLst>
          </p:cNvPr>
          <p:cNvSpPr/>
          <p:nvPr userDrawn="1"/>
        </p:nvSpPr>
        <p:spPr bwMode="auto">
          <a:xfrm>
            <a:off x="6180965"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59A5C35-32F2-C019-9466-A8EA5F9F69D7}"/>
              </a:ext>
            </a:extLst>
          </p:cNvPr>
          <p:cNvSpPr/>
          <p:nvPr userDrawn="1"/>
        </p:nvSpPr>
        <p:spPr bwMode="auto">
          <a:xfrm>
            <a:off x="9116800"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val 14">
            <a:extLst>
              <a:ext uri="{FF2B5EF4-FFF2-40B4-BE49-F238E27FC236}">
                <a16:creationId xmlns:a16="http://schemas.microsoft.com/office/drawing/2014/main" id="{1FFC58F4-509A-BBC8-740A-DC90026521FF}"/>
              </a:ext>
            </a:extLst>
          </p:cNvPr>
          <p:cNvSpPr/>
          <p:nvPr userDrawn="1"/>
        </p:nvSpPr>
        <p:spPr>
          <a:xfrm>
            <a:off x="147792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0</a:t>
            </a:r>
          </a:p>
        </p:txBody>
      </p:sp>
      <p:sp>
        <p:nvSpPr>
          <p:cNvPr id="16" name="Oval 15">
            <a:extLst>
              <a:ext uri="{FF2B5EF4-FFF2-40B4-BE49-F238E27FC236}">
                <a16:creationId xmlns:a16="http://schemas.microsoft.com/office/drawing/2014/main" id="{76D5866A-5827-FCCE-18B3-513F75186D50}"/>
              </a:ext>
            </a:extLst>
          </p:cNvPr>
          <p:cNvSpPr/>
          <p:nvPr userDrawn="1"/>
        </p:nvSpPr>
        <p:spPr>
          <a:xfrm>
            <a:off x="2945845"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1</a:t>
            </a:r>
          </a:p>
        </p:txBody>
      </p:sp>
      <p:sp>
        <p:nvSpPr>
          <p:cNvPr id="17" name="Oval 16">
            <a:extLst>
              <a:ext uri="{FF2B5EF4-FFF2-40B4-BE49-F238E27FC236}">
                <a16:creationId xmlns:a16="http://schemas.microsoft.com/office/drawing/2014/main" id="{6AD14159-DA23-DEFF-5535-25ED604CA625}"/>
              </a:ext>
            </a:extLst>
          </p:cNvPr>
          <p:cNvSpPr/>
          <p:nvPr userDrawn="1"/>
        </p:nvSpPr>
        <p:spPr>
          <a:xfrm>
            <a:off x="4413763"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2</a:t>
            </a:r>
          </a:p>
        </p:txBody>
      </p:sp>
      <p:sp>
        <p:nvSpPr>
          <p:cNvPr id="18" name="Oval 17">
            <a:extLst>
              <a:ext uri="{FF2B5EF4-FFF2-40B4-BE49-F238E27FC236}">
                <a16:creationId xmlns:a16="http://schemas.microsoft.com/office/drawing/2014/main" id="{92B86796-C689-93E1-AA11-12D316F4C92A}"/>
              </a:ext>
            </a:extLst>
          </p:cNvPr>
          <p:cNvSpPr/>
          <p:nvPr userDrawn="1"/>
        </p:nvSpPr>
        <p:spPr>
          <a:xfrm>
            <a:off x="5881681"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3</a:t>
            </a:r>
          </a:p>
        </p:txBody>
      </p:sp>
      <p:sp>
        <p:nvSpPr>
          <p:cNvPr id="19" name="Oval 18">
            <a:extLst>
              <a:ext uri="{FF2B5EF4-FFF2-40B4-BE49-F238E27FC236}">
                <a16:creationId xmlns:a16="http://schemas.microsoft.com/office/drawing/2014/main" id="{68138B66-3052-5320-EE57-9CB04AA02437}"/>
              </a:ext>
            </a:extLst>
          </p:cNvPr>
          <p:cNvSpPr/>
          <p:nvPr userDrawn="1"/>
        </p:nvSpPr>
        <p:spPr>
          <a:xfrm>
            <a:off x="7349599"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4</a:t>
            </a:r>
          </a:p>
        </p:txBody>
      </p:sp>
      <p:sp>
        <p:nvSpPr>
          <p:cNvPr id="20" name="Oval 19">
            <a:extLst>
              <a:ext uri="{FF2B5EF4-FFF2-40B4-BE49-F238E27FC236}">
                <a16:creationId xmlns:a16="http://schemas.microsoft.com/office/drawing/2014/main" id="{D6521086-AE93-422F-163B-CCD636CC3DC6}"/>
              </a:ext>
            </a:extLst>
          </p:cNvPr>
          <p:cNvSpPr/>
          <p:nvPr userDrawn="1"/>
        </p:nvSpPr>
        <p:spPr>
          <a:xfrm>
            <a:off x="881751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5</a:t>
            </a:r>
          </a:p>
        </p:txBody>
      </p:sp>
      <p:sp>
        <p:nvSpPr>
          <p:cNvPr id="22" name="Oval 21">
            <a:extLst>
              <a:ext uri="{FF2B5EF4-FFF2-40B4-BE49-F238E27FC236}">
                <a16:creationId xmlns:a16="http://schemas.microsoft.com/office/drawing/2014/main" id="{11011F88-B7D0-C6AC-D801-D600EF8310FB}"/>
              </a:ext>
            </a:extLst>
          </p:cNvPr>
          <p:cNvSpPr/>
          <p:nvPr userDrawn="1"/>
        </p:nvSpPr>
        <p:spPr>
          <a:xfrm>
            <a:off x="10285434"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6</a:t>
            </a:r>
          </a:p>
        </p:txBody>
      </p:sp>
      <p:cxnSp>
        <p:nvCxnSpPr>
          <p:cNvPr id="23" name="Straight Connector 22">
            <a:extLst>
              <a:ext uri="{FF2B5EF4-FFF2-40B4-BE49-F238E27FC236}">
                <a16:creationId xmlns:a16="http://schemas.microsoft.com/office/drawing/2014/main" id="{38A18DA3-F323-162B-C7CB-EC86A67CF0D6}"/>
              </a:ext>
            </a:extLst>
          </p:cNvPr>
          <p:cNvCxnSpPr>
            <a:cxnSpLocks/>
            <a:stCxn id="22" idx="0"/>
            <a:endCxn id="14" idx="2"/>
          </p:cNvCxnSpPr>
          <p:nvPr userDrawn="1"/>
        </p:nvCxnSpPr>
        <p:spPr>
          <a:xfrm flipV="1">
            <a:off x="10502000"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8A7FEF-0A9C-D00F-3A6B-E09C73444263}"/>
              </a:ext>
            </a:extLst>
          </p:cNvPr>
          <p:cNvCxnSpPr>
            <a:cxnSpLocks/>
          </p:cNvCxnSpPr>
          <p:nvPr userDrawn="1"/>
        </p:nvCxnSpPr>
        <p:spPr>
          <a:xfrm flipH="1" flipV="1">
            <a:off x="3162411"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ED38E4-0E1C-F23D-9BAE-5FB9C353D678}"/>
              </a:ext>
            </a:extLst>
          </p:cNvPr>
          <p:cNvCxnSpPr>
            <a:cxnSpLocks/>
          </p:cNvCxnSpPr>
          <p:nvPr userDrawn="1"/>
        </p:nvCxnSpPr>
        <p:spPr>
          <a:xfrm flipV="1">
            <a:off x="1694493"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BC175DF2-4183-BB5C-7ACB-C6684DD0703D}"/>
              </a:ext>
            </a:extLst>
          </p:cNvPr>
          <p:cNvSpPr>
            <a:spLocks noGrp="1"/>
          </p:cNvSpPr>
          <p:nvPr>
            <p:ph type="body" sz="quarter" idx="16" hasCustomPrompt="1"/>
          </p:nvPr>
        </p:nvSpPr>
        <p:spPr>
          <a:xfrm>
            <a:off x="383848"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7" name="Text Placeholder 11">
            <a:extLst>
              <a:ext uri="{FF2B5EF4-FFF2-40B4-BE49-F238E27FC236}">
                <a16:creationId xmlns:a16="http://schemas.microsoft.com/office/drawing/2014/main" id="{1B5A7297-DE91-1A12-172E-0645F3917768}"/>
              </a:ext>
            </a:extLst>
          </p:cNvPr>
          <p:cNvSpPr>
            <a:spLocks noGrp="1"/>
          </p:cNvSpPr>
          <p:nvPr>
            <p:ph type="body" sz="quarter" idx="17" hasCustomPrompt="1"/>
          </p:nvPr>
        </p:nvSpPr>
        <p:spPr>
          <a:xfrm>
            <a:off x="3319684"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8" name="Text Placeholder 11">
            <a:extLst>
              <a:ext uri="{FF2B5EF4-FFF2-40B4-BE49-F238E27FC236}">
                <a16:creationId xmlns:a16="http://schemas.microsoft.com/office/drawing/2014/main" id="{23E91340-EF29-F3DC-3807-6AE7C195E41A}"/>
              </a:ext>
            </a:extLst>
          </p:cNvPr>
          <p:cNvSpPr>
            <a:spLocks noGrp="1"/>
          </p:cNvSpPr>
          <p:nvPr>
            <p:ph type="body" sz="quarter" idx="18" hasCustomPrompt="1"/>
          </p:nvPr>
        </p:nvSpPr>
        <p:spPr>
          <a:xfrm>
            <a:off x="6255520"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9" name="Text Placeholder 11">
            <a:extLst>
              <a:ext uri="{FF2B5EF4-FFF2-40B4-BE49-F238E27FC236}">
                <a16:creationId xmlns:a16="http://schemas.microsoft.com/office/drawing/2014/main" id="{BC4B9C08-2088-DFE3-60E9-2AA79144A73C}"/>
              </a:ext>
            </a:extLst>
          </p:cNvPr>
          <p:cNvSpPr>
            <a:spLocks noGrp="1"/>
          </p:cNvSpPr>
          <p:nvPr>
            <p:ph type="body" sz="quarter" idx="19" hasCustomPrompt="1"/>
          </p:nvPr>
        </p:nvSpPr>
        <p:spPr>
          <a:xfrm>
            <a:off x="9191355"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0" name="Text Placeholder 11">
            <a:extLst>
              <a:ext uri="{FF2B5EF4-FFF2-40B4-BE49-F238E27FC236}">
                <a16:creationId xmlns:a16="http://schemas.microsoft.com/office/drawing/2014/main" id="{D58C93FB-B4A5-AEAC-A785-F557C034E958}"/>
              </a:ext>
            </a:extLst>
          </p:cNvPr>
          <p:cNvSpPr>
            <a:spLocks noGrp="1"/>
          </p:cNvSpPr>
          <p:nvPr>
            <p:ph type="body" sz="quarter" idx="20" hasCustomPrompt="1"/>
          </p:nvPr>
        </p:nvSpPr>
        <p:spPr>
          <a:xfrm>
            <a:off x="1851766"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1" name="Text Placeholder 11">
            <a:extLst>
              <a:ext uri="{FF2B5EF4-FFF2-40B4-BE49-F238E27FC236}">
                <a16:creationId xmlns:a16="http://schemas.microsoft.com/office/drawing/2014/main" id="{EDFA4A35-BF71-058A-B48D-FF0D977DB8EA}"/>
              </a:ext>
            </a:extLst>
          </p:cNvPr>
          <p:cNvSpPr>
            <a:spLocks noGrp="1"/>
          </p:cNvSpPr>
          <p:nvPr>
            <p:ph type="body" sz="quarter" idx="21" hasCustomPrompt="1"/>
          </p:nvPr>
        </p:nvSpPr>
        <p:spPr>
          <a:xfrm>
            <a:off x="4787602"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2" name="Text Placeholder 11">
            <a:extLst>
              <a:ext uri="{FF2B5EF4-FFF2-40B4-BE49-F238E27FC236}">
                <a16:creationId xmlns:a16="http://schemas.microsoft.com/office/drawing/2014/main" id="{E6531D51-5A29-7D2B-74C1-D0CB1DD130B8}"/>
              </a:ext>
            </a:extLst>
          </p:cNvPr>
          <p:cNvSpPr>
            <a:spLocks noGrp="1"/>
          </p:cNvSpPr>
          <p:nvPr>
            <p:ph type="body" sz="quarter" idx="22" hasCustomPrompt="1"/>
          </p:nvPr>
        </p:nvSpPr>
        <p:spPr>
          <a:xfrm>
            <a:off x="7723438"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3" name="Picture Placeholder 56">
            <a:extLst>
              <a:ext uri="{FF2B5EF4-FFF2-40B4-BE49-F238E27FC236}">
                <a16:creationId xmlns:a16="http://schemas.microsoft.com/office/drawing/2014/main" id="{4B7B17AE-9FD4-78FD-625A-BF6DC1970342}"/>
              </a:ext>
            </a:extLst>
          </p:cNvPr>
          <p:cNvSpPr>
            <a:spLocks noGrp="1"/>
          </p:cNvSpPr>
          <p:nvPr>
            <p:ph type="pic" sz="quarter" idx="23" hasCustomPrompt="1"/>
          </p:nvPr>
        </p:nvSpPr>
        <p:spPr>
          <a:xfrm>
            <a:off x="459293"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4" name="Picture Placeholder 56">
            <a:extLst>
              <a:ext uri="{FF2B5EF4-FFF2-40B4-BE49-F238E27FC236}">
                <a16:creationId xmlns:a16="http://schemas.microsoft.com/office/drawing/2014/main" id="{A4FA298A-FDB0-62D1-348C-BA97EE95C963}"/>
              </a:ext>
            </a:extLst>
          </p:cNvPr>
          <p:cNvSpPr>
            <a:spLocks noGrp="1"/>
          </p:cNvSpPr>
          <p:nvPr>
            <p:ph type="pic" sz="quarter" idx="24" hasCustomPrompt="1"/>
          </p:nvPr>
        </p:nvSpPr>
        <p:spPr>
          <a:xfrm>
            <a:off x="3395129"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5" name="Picture Placeholder 56">
            <a:extLst>
              <a:ext uri="{FF2B5EF4-FFF2-40B4-BE49-F238E27FC236}">
                <a16:creationId xmlns:a16="http://schemas.microsoft.com/office/drawing/2014/main" id="{A90042C2-9ECF-07BD-6584-798A2ABE8F73}"/>
              </a:ext>
            </a:extLst>
          </p:cNvPr>
          <p:cNvSpPr>
            <a:spLocks noGrp="1"/>
          </p:cNvSpPr>
          <p:nvPr>
            <p:ph type="pic" sz="quarter" idx="25" hasCustomPrompt="1"/>
          </p:nvPr>
        </p:nvSpPr>
        <p:spPr>
          <a:xfrm>
            <a:off x="6330965"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6" name="Picture Placeholder 56">
            <a:extLst>
              <a:ext uri="{FF2B5EF4-FFF2-40B4-BE49-F238E27FC236}">
                <a16:creationId xmlns:a16="http://schemas.microsoft.com/office/drawing/2014/main" id="{86701723-00E8-A3B0-15A8-A9AED8CC7E9F}"/>
              </a:ext>
            </a:extLst>
          </p:cNvPr>
          <p:cNvSpPr>
            <a:spLocks noGrp="1"/>
          </p:cNvSpPr>
          <p:nvPr>
            <p:ph type="pic" sz="quarter" idx="26" hasCustomPrompt="1"/>
          </p:nvPr>
        </p:nvSpPr>
        <p:spPr>
          <a:xfrm>
            <a:off x="9266800"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7" name="Picture Placeholder 56">
            <a:extLst>
              <a:ext uri="{FF2B5EF4-FFF2-40B4-BE49-F238E27FC236}">
                <a16:creationId xmlns:a16="http://schemas.microsoft.com/office/drawing/2014/main" id="{F3D04200-5627-CE5C-6CE1-16F486651EFE}"/>
              </a:ext>
            </a:extLst>
          </p:cNvPr>
          <p:cNvSpPr>
            <a:spLocks noGrp="1"/>
          </p:cNvSpPr>
          <p:nvPr>
            <p:ph type="pic" sz="quarter" idx="27" hasCustomPrompt="1"/>
          </p:nvPr>
        </p:nvSpPr>
        <p:spPr>
          <a:xfrm>
            <a:off x="7798883"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8" name="Picture Placeholder 56">
            <a:extLst>
              <a:ext uri="{FF2B5EF4-FFF2-40B4-BE49-F238E27FC236}">
                <a16:creationId xmlns:a16="http://schemas.microsoft.com/office/drawing/2014/main" id="{885C2546-BE15-1B4E-2F9E-A906A939426C}"/>
              </a:ext>
            </a:extLst>
          </p:cNvPr>
          <p:cNvSpPr>
            <a:spLocks noGrp="1"/>
          </p:cNvSpPr>
          <p:nvPr>
            <p:ph type="pic" sz="quarter" idx="28" hasCustomPrompt="1"/>
          </p:nvPr>
        </p:nvSpPr>
        <p:spPr>
          <a:xfrm>
            <a:off x="4863047"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9" name="Picture Placeholder 56">
            <a:extLst>
              <a:ext uri="{FF2B5EF4-FFF2-40B4-BE49-F238E27FC236}">
                <a16:creationId xmlns:a16="http://schemas.microsoft.com/office/drawing/2014/main" id="{28DF2A32-A1D1-E469-4143-AF20954B662F}"/>
              </a:ext>
            </a:extLst>
          </p:cNvPr>
          <p:cNvSpPr>
            <a:spLocks noGrp="1"/>
          </p:cNvSpPr>
          <p:nvPr>
            <p:ph type="pic" sz="quarter" idx="29" hasCustomPrompt="1"/>
          </p:nvPr>
        </p:nvSpPr>
        <p:spPr>
          <a:xfrm>
            <a:off x="1927211"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Tree>
    <p:extLst>
      <p:ext uri="{BB962C8B-B14F-4D97-AF65-F5344CB8AC3E}">
        <p14:creationId xmlns:p14="http://schemas.microsoft.com/office/powerpoint/2010/main" val="50543419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8016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94544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03656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625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wer App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11088474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ower App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bg2">
                  <a:lumMod val="20000"/>
                  <a:lumOff val="8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bg2">
                  <a:lumMod val="20000"/>
                  <a:lumOff val="8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bg2">
                  <a:lumMod val="20000"/>
                  <a:lumOff val="8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bg2">
                  <a:lumMod val="20000"/>
                  <a:lumOff val="8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5" name="Group 24">
            <a:extLst>
              <a:ext uri="{FF2B5EF4-FFF2-40B4-BE49-F238E27FC236}">
                <a16:creationId xmlns:a16="http://schemas.microsoft.com/office/drawing/2014/main" id="{98036FDF-A847-A0F1-89A2-B3FFAE56A415}"/>
              </a:ext>
            </a:extLst>
          </p:cNvPr>
          <p:cNvGrpSpPr/>
          <p:nvPr userDrawn="1"/>
        </p:nvGrpSpPr>
        <p:grpSpPr>
          <a:xfrm>
            <a:off x="604894" y="597820"/>
            <a:ext cx="3084456" cy="292608"/>
            <a:chOff x="604894" y="597820"/>
            <a:chExt cx="3084456" cy="292608"/>
          </a:xfrm>
        </p:grpSpPr>
        <p:pic>
          <p:nvPicPr>
            <p:cNvPr id="26" name="Graphic 25" descr="Microsoft Power Platform logo">
              <a:extLst>
                <a:ext uri="{FF2B5EF4-FFF2-40B4-BE49-F238E27FC236}">
                  <a16:creationId xmlns:a16="http://schemas.microsoft.com/office/drawing/2014/main" id="{2C32B4D3-870A-3D16-E671-E9E5EE332AAC}"/>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7" name="Graphic 26" descr="Microsoft Power Platform logo">
              <a:extLst>
                <a:ext uri="{FF2B5EF4-FFF2-40B4-BE49-F238E27FC236}">
                  <a16:creationId xmlns:a16="http://schemas.microsoft.com/office/drawing/2014/main" id="{4BE174D5-5FA4-25E8-D5A3-86A9FD2F187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bg2">
              <a:lumMod val="20000"/>
              <a:lumOff val="80000"/>
            </a:schemeClr>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spTree>
    <p:extLst>
      <p:ext uri="{BB962C8B-B14F-4D97-AF65-F5344CB8AC3E}">
        <p14:creationId xmlns:p14="http://schemas.microsoft.com/office/powerpoint/2010/main" val="20616975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bg2">
                  <a:lumMod val="60000"/>
                  <a:lumOff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bg2">
                  <a:lumMod val="40000"/>
                  <a:lumOff val="6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bg2">
                  <a:lumMod val="40000"/>
                  <a:lumOff val="6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bg2">
                  <a:lumMod val="40000"/>
                  <a:lumOff val="6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399452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grpSp>
        <p:nvGrpSpPr>
          <p:cNvPr id="34" name="Group 33">
            <a:extLst>
              <a:ext uri="{FF2B5EF4-FFF2-40B4-BE49-F238E27FC236}">
                <a16:creationId xmlns:a16="http://schemas.microsoft.com/office/drawing/2014/main" id="{FAF6E093-C5EF-E3F1-8557-22E62F123AE8}"/>
              </a:ext>
            </a:extLst>
          </p:cNvPr>
          <p:cNvGrpSpPr/>
          <p:nvPr userDrawn="1"/>
        </p:nvGrpSpPr>
        <p:grpSpPr>
          <a:xfrm>
            <a:off x="604894" y="597820"/>
            <a:ext cx="3084456" cy="292608"/>
            <a:chOff x="604894" y="597820"/>
            <a:chExt cx="3084456" cy="292608"/>
          </a:xfrm>
        </p:grpSpPr>
        <p:pic>
          <p:nvPicPr>
            <p:cNvPr id="37" name="Graphic 36" descr="Microsoft Power Platform logo">
              <a:extLst>
                <a:ext uri="{FF2B5EF4-FFF2-40B4-BE49-F238E27FC236}">
                  <a16:creationId xmlns:a16="http://schemas.microsoft.com/office/drawing/2014/main" id="{95DDB86A-D5D3-DE8B-3006-A045FA549DC2}"/>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8" name="Graphic 37" descr="Microsoft Power Platform logo">
              <a:extLst>
                <a:ext uri="{FF2B5EF4-FFF2-40B4-BE49-F238E27FC236}">
                  <a16:creationId xmlns:a16="http://schemas.microsoft.com/office/drawing/2014/main" id="{CD2CA922-B57D-BB0D-F888-A74C43159126}"/>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379126787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A03495"/>
              </a:gs>
              <a:gs pos="90000">
                <a:schemeClr val="bg2">
                  <a:lumMod val="40000"/>
                  <a:lumOff val="60000"/>
                </a:schemeClr>
              </a:gs>
              <a:gs pos="100000">
                <a:schemeClr val="bg2">
                  <a:lumMod val="20000"/>
                  <a:lumOff val="80000"/>
                </a:schemeClr>
              </a:gs>
            </a:gsLst>
            <a:lin ang="18900000" scaled="1"/>
          </a:gradFill>
          <a:ln w="17980" cap="flat">
            <a:noFill/>
            <a:prstDash val="solid"/>
            <a:miter/>
          </a:ln>
        </p:spPr>
        <p:txBody>
          <a:bodyPr wrap="square" rtlCol="0" anchor="ctr">
            <a:noAutofit/>
          </a:bodyPr>
          <a:lstStyle/>
          <a:p>
            <a:pPr lvl="0"/>
            <a:endParaRPr lang="en-IN" noProof="0">
              <a:solidFill>
                <a:srgbClr val="000000"/>
              </a:solidFill>
              <a:latin typeface="Segoe UI"/>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A03495"/>
              </a:gs>
              <a:gs pos="90000">
                <a:schemeClr val="bg2">
                  <a:lumMod val="40000"/>
                  <a:lumOff val="60000"/>
                </a:schemeClr>
              </a:gs>
              <a:gs pos="100000">
                <a:schemeClr val="bg2">
                  <a:lumMod val="20000"/>
                  <a:lumOff val="80000"/>
                </a:schemeClr>
              </a:gs>
            </a:gsLst>
            <a:lin ang="18900000" scaled="1"/>
          </a:gradFill>
          <a:ln w="17980" cap="flat">
            <a:noFill/>
            <a:prstDash val="solid"/>
            <a:miter/>
          </a:ln>
        </p:spPr>
        <p:txBody>
          <a:bodyPr wrap="square" rtlCol="0" anchor="ctr">
            <a:noAutofit/>
          </a:bodyPr>
          <a:lstStyle/>
          <a:p>
            <a:pPr lvl="0"/>
            <a:endParaRPr lang="en-IN" noProof="0">
              <a:solidFill>
                <a:srgbClr val="000000"/>
              </a:solidFill>
              <a:latin typeface="Segoe UI"/>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A03495"/>
              </a:gs>
              <a:gs pos="90000">
                <a:schemeClr val="bg2">
                  <a:lumMod val="40000"/>
                  <a:lumOff val="60000"/>
                </a:schemeClr>
              </a:gs>
              <a:gs pos="100000">
                <a:schemeClr val="bg2">
                  <a:lumMod val="20000"/>
                  <a:lumOff val="80000"/>
                </a:schemeClr>
              </a:gs>
            </a:gsLst>
            <a:lin ang="18900000" scaled="1"/>
          </a:gradFill>
          <a:ln w="17980" cap="flat">
            <a:noFill/>
            <a:prstDash val="solid"/>
            <a:miter/>
          </a:ln>
        </p:spPr>
        <p:txBody>
          <a:bodyPr wrap="square" rtlCol="0" anchor="ctr">
            <a:noAutofit/>
          </a:bodyPr>
          <a:lstStyle/>
          <a:p>
            <a:pPr lvl="0"/>
            <a:endParaRPr lang="en-IN" noProof="0">
              <a:solidFill>
                <a:srgbClr val="000000"/>
              </a:solidFill>
              <a:latin typeface="Segoe UI"/>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A03495"/>
              </a:gs>
              <a:gs pos="90000">
                <a:schemeClr val="bg2">
                  <a:lumMod val="40000"/>
                  <a:lumOff val="60000"/>
                </a:schemeClr>
              </a:gs>
              <a:gs pos="100000">
                <a:schemeClr val="bg2">
                  <a:lumMod val="20000"/>
                  <a:lumOff val="80000"/>
                </a:schemeClr>
              </a:gs>
            </a:gsLst>
            <a:lin ang="18900000" scaled="1"/>
          </a:gradFill>
          <a:ln w="17980" cap="flat">
            <a:noFill/>
            <a:prstDash val="solid"/>
            <a:miter/>
          </a:ln>
        </p:spPr>
        <p:txBody>
          <a:bodyPr wrap="square" rtlCol="0" anchor="ctr">
            <a:noAutofit/>
          </a:bodyPr>
          <a:lstStyle/>
          <a:p>
            <a:pPr lvl="0"/>
            <a:endParaRPr lang="en-IN" noProof="0">
              <a:solidFill>
                <a:srgbClr val="000000"/>
              </a:solidFill>
              <a:latin typeface="Segoe UI"/>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A03495"/>
              </a:gs>
              <a:gs pos="90000">
                <a:schemeClr val="bg2">
                  <a:lumMod val="40000"/>
                  <a:lumOff val="60000"/>
                </a:schemeClr>
              </a:gs>
              <a:gs pos="100000">
                <a:schemeClr val="bg2">
                  <a:lumMod val="20000"/>
                  <a:lumOff val="80000"/>
                </a:schemeClr>
              </a:gs>
            </a:gsLst>
            <a:lin ang="18900000" scaled="1"/>
          </a:gradFill>
          <a:ln w="17980" cap="flat">
            <a:noFill/>
            <a:prstDash val="solid"/>
            <a:miter/>
          </a:ln>
        </p:spPr>
        <p:txBody>
          <a:bodyPr wrap="square" rtlCol="0" anchor="ctr">
            <a:noAutofit/>
          </a:bodyPr>
          <a:lstStyle/>
          <a:p>
            <a:pPr lvl="0"/>
            <a:endParaRPr lang="en-IN" noProof="0">
              <a:solidFill>
                <a:srgbClr val="000000"/>
              </a:solidFill>
              <a:latin typeface="Segoe UI"/>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A03495"/>
              </a:gs>
              <a:gs pos="90000">
                <a:schemeClr val="bg2">
                  <a:lumMod val="40000"/>
                  <a:lumOff val="60000"/>
                </a:schemeClr>
              </a:gs>
              <a:gs pos="100000">
                <a:schemeClr val="bg2">
                  <a:lumMod val="20000"/>
                  <a:lumOff val="80000"/>
                </a:schemeClr>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1" y="-6866"/>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00946807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0366833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108374579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2 (Light)">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5474156B-520D-0CFF-6121-BFF0C07DD945}"/>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1" name="Rectangle 10">
            <a:extLst>
              <a:ext uri="{FF2B5EF4-FFF2-40B4-BE49-F238E27FC236}">
                <a16:creationId xmlns:a16="http://schemas.microsoft.com/office/drawing/2014/main" id="{AE3E642E-DA20-F4F4-71E8-74EDC3C17B9A}"/>
              </a:ext>
            </a:extLst>
          </p:cNvPr>
          <p:cNvSpPr/>
          <p:nvPr userDrawn="1"/>
        </p:nvSpPr>
        <p:spPr bwMode="auto">
          <a:xfrm>
            <a:off x="0" y="2598613"/>
            <a:ext cx="8721814" cy="24312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ECA1A8A-7695-B932-C36D-D7608CE9FADE}"/>
              </a:ext>
            </a:extLst>
          </p:cNvPr>
          <p:cNvSpPr/>
          <p:nvPr userDrawn="1"/>
        </p:nvSpPr>
        <p:spPr>
          <a:xfrm>
            <a:off x="3206680" y="1"/>
            <a:ext cx="8713776" cy="6858001"/>
          </a:xfrm>
          <a:custGeom>
            <a:avLst/>
            <a:gdLst>
              <a:gd name="connsiteX0" fmla="*/ 6858862 w 8713776"/>
              <a:gd name="connsiteY0" fmla="*/ 0 h 6858001"/>
              <a:gd name="connsiteX1" fmla="*/ 8713776 w 8713776"/>
              <a:gd name="connsiteY1" fmla="*/ 0 h 6858001"/>
              <a:gd name="connsiteX2" fmla="*/ 1854710 w 8713776"/>
              <a:gd name="connsiteY2" fmla="*/ 6858001 h 6858001"/>
              <a:gd name="connsiteX3" fmla="*/ 0 w 8713776"/>
              <a:gd name="connsiteY3" fmla="*/ 6858001 h 6858001"/>
              <a:gd name="connsiteX4" fmla="*/ 6858862 w 8713776"/>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3776" h="6858001">
                <a:moveTo>
                  <a:pt x="6858862" y="0"/>
                </a:moveTo>
                <a:lnTo>
                  <a:pt x="8713776" y="0"/>
                </a:lnTo>
                <a:lnTo>
                  <a:pt x="1854710" y="6858001"/>
                </a:lnTo>
                <a:lnTo>
                  <a:pt x="0" y="6858001"/>
                </a:lnTo>
                <a:lnTo>
                  <a:pt x="6858862"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13" name="Freeform: Shape 12">
            <a:extLst>
              <a:ext uri="{FF2B5EF4-FFF2-40B4-BE49-F238E27FC236}">
                <a16:creationId xmlns:a16="http://schemas.microsoft.com/office/drawing/2014/main" id="{2B9CC861-261A-CF51-9293-1F692E56AB86}"/>
              </a:ext>
            </a:extLst>
          </p:cNvPr>
          <p:cNvSpPr/>
          <p:nvPr userDrawn="1"/>
        </p:nvSpPr>
        <p:spPr>
          <a:xfrm>
            <a:off x="4378982" y="542501"/>
            <a:ext cx="7816411" cy="6322756"/>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lumMod val="20000"/>
                  <a:lumOff val="80000"/>
                </a:schemeClr>
              </a:gs>
              <a:gs pos="92000">
                <a:schemeClr val="bg2">
                  <a:lumMod val="75000"/>
                </a:schemeClr>
              </a:gs>
              <a:gs pos="6000">
                <a:schemeClr val="bg2"/>
              </a:gs>
            </a:gsLst>
            <a:lin ang="18939291"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17" name="Freeform: Shape 16">
            <a:extLst>
              <a:ext uri="{FF2B5EF4-FFF2-40B4-BE49-F238E27FC236}">
                <a16:creationId xmlns:a16="http://schemas.microsoft.com/office/drawing/2014/main" id="{4B58F365-B512-8DA5-9AC5-6646CD2D51AA}"/>
              </a:ext>
            </a:extLst>
          </p:cNvPr>
          <p:cNvSpPr/>
          <p:nvPr userDrawn="1"/>
        </p:nvSpPr>
        <p:spPr>
          <a:xfrm>
            <a:off x="6192965" y="0"/>
            <a:ext cx="6002431" cy="6628213"/>
          </a:xfrm>
          <a:custGeom>
            <a:avLst/>
            <a:gdLst>
              <a:gd name="connsiteX0" fmla="*/ 625784 w 6002431"/>
              <a:gd name="connsiteY0" fmla="*/ 0 h 6628213"/>
              <a:gd name="connsiteX1" fmla="*/ 3247782 w 6002431"/>
              <a:gd name="connsiteY1" fmla="*/ 0 h 6628213"/>
              <a:gd name="connsiteX2" fmla="*/ 2621885 w 6002431"/>
              <a:gd name="connsiteY2" fmla="*/ 625784 h 6628213"/>
              <a:gd name="connsiteX3" fmla="*/ 6002431 w 6002431"/>
              <a:gd name="connsiteY3" fmla="*/ 4006331 h 6628213"/>
              <a:gd name="connsiteX4" fmla="*/ 6002431 w 6002431"/>
              <a:gd name="connsiteY4" fmla="*/ 6628213 h 6628213"/>
              <a:gd name="connsiteX5" fmla="*/ 0 w 6002431"/>
              <a:gd name="connsiteY5" fmla="*/ 625784 h 6628213"/>
              <a:gd name="connsiteX6" fmla="*/ 625784 w 6002431"/>
              <a:gd name="connsiteY6" fmla="*/ 0 h 66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431" h="6628213">
                <a:moveTo>
                  <a:pt x="625784" y="0"/>
                </a:moveTo>
                <a:lnTo>
                  <a:pt x="3247782" y="0"/>
                </a:lnTo>
                <a:lnTo>
                  <a:pt x="2621885" y="625784"/>
                </a:lnTo>
                <a:lnTo>
                  <a:pt x="6002431" y="4006331"/>
                </a:lnTo>
                <a:lnTo>
                  <a:pt x="6002431" y="6628213"/>
                </a:lnTo>
                <a:lnTo>
                  <a:pt x="0" y="625784"/>
                </a:lnTo>
                <a:lnTo>
                  <a:pt x="625784" y="0"/>
                </a:lnTo>
                <a:close/>
              </a:path>
            </a:pathLst>
          </a:custGeom>
          <a:gradFill>
            <a:gsLst>
              <a:gs pos="0">
                <a:schemeClr val="bg2">
                  <a:lumMod val="20000"/>
                  <a:lumOff val="80000"/>
                </a:schemeClr>
              </a:gs>
              <a:gs pos="83000">
                <a:schemeClr val="bg2"/>
              </a:gs>
            </a:gsLst>
            <a:lin ang="18939291"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1CBC7DA8-204A-C18C-D12B-13D0879782D8}"/>
              </a:ext>
            </a:extLst>
          </p:cNvPr>
          <p:cNvSpPr/>
          <p:nvPr userDrawn="1"/>
        </p:nvSpPr>
        <p:spPr>
          <a:xfrm>
            <a:off x="10698131" y="0"/>
            <a:ext cx="1497265" cy="2037335"/>
          </a:xfrm>
          <a:custGeom>
            <a:avLst/>
            <a:gdLst>
              <a:gd name="connsiteX0" fmla="*/ 540070 w 1497265"/>
              <a:gd name="connsiteY0" fmla="*/ 0 h 2037335"/>
              <a:gd name="connsiteX1" fmla="*/ 1497265 w 1497265"/>
              <a:gd name="connsiteY1" fmla="*/ 0 h 2037335"/>
              <a:gd name="connsiteX2" fmla="*/ 1497265 w 1497265"/>
              <a:gd name="connsiteY2" fmla="*/ 2037335 h 2037335"/>
              <a:gd name="connsiteX3" fmla="*/ 0 w 1497265"/>
              <a:gd name="connsiteY3" fmla="*/ 540070 h 2037335"/>
              <a:gd name="connsiteX4" fmla="*/ 540070 w 1497265"/>
              <a:gd name="connsiteY4" fmla="*/ 0 h 203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265" h="2037335">
                <a:moveTo>
                  <a:pt x="540070" y="0"/>
                </a:moveTo>
                <a:lnTo>
                  <a:pt x="1497265" y="0"/>
                </a:lnTo>
                <a:lnTo>
                  <a:pt x="1497265" y="2037335"/>
                </a:lnTo>
                <a:lnTo>
                  <a:pt x="0" y="540070"/>
                </a:lnTo>
                <a:lnTo>
                  <a:pt x="540070" y="0"/>
                </a:lnTo>
                <a:close/>
              </a:path>
            </a:pathLst>
          </a:custGeom>
          <a:gradFill>
            <a:gsLst>
              <a:gs pos="0">
                <a:schemeClr val="bg2">
                  <a:lumMod val="20000"/>
                  <a:lumOff val="80000"/>
                </a:schemeClr>
              </a:gs>
              <a:gs pos="86000">
                <a:schemeClr val="bg2">
                  <a:lumMod val="60000"/>
                  <a:lumOff val="40000"/>
                </a:schemeClr>
              </a:gs>
            </a:gsLst>
            <a:lin ang="13500000" scaled="1"/>
          </a:gradFill>
          <a:ln w="1373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AACD24BF-DC84-1486-D51A-689CE4E17EB7}"/>
              </a:ext>
            </a:extLst>
          </p:cNvPr>
          <p:cNvSpPr/>
          <p:nvPr userDrawn="1"/>
        </p:nvSpPr>
        <p:spPr>
          <a:xfrm>
            <a:off x="3524272" y="1"/>
            <a:ext cx="8667728" cy="6858001"/>
          </a:xfrm>
          <a:custGeom>
            <a:avLst/>
            <a:gdLst>
              <a:gd name="connsiteX0" fmla="*/ 5068600 w 8667728"/>
              <a:gd name="connsiteY0" fmla="*/ 0 h 6858001"/>
              <a:gd name="connsiteX1" fmla="*/ 8667728 w 8667728"/>
              <a:gd name="connsiteY1" fmla="*/ 0 h 6858001"/>
              <a:gd name="connsiteX2" fmla="*/ 1809728 w 8667728"/>
              <a:gd name="connsiteY2" fmla="*/ 6858001 h 6858001"/>
              <a:gd name="connsiteX3" fmla="*/ 0 w 8667728"/>
              <a:gd name="connsiteY3" fmla="*/ 6858001 h 6858001"/>
              <a:gd name="connsiteX4" fmla="*/ 5963553 w 8667728"/>
              <a:gd name="connsiteY4" fmla="*/ 895285 h 6858001"/>
              <a:gd name="connsiteX5" fmla="*/ 5068600 w 8667728"/>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28" h="6858001">
                <a:moveTo>
                  <a:pt x="5068600" y="0"/>
                </a:moveTo>
                <a:lnTo>
                  <a:pt x="8667728" y="0"/>
                </a:lnTo>
                <a:lnTo>
                  <a:pt x="1809728" y="6858001"/>
                </a:lnTo>
                <a:lnTo>
                  <a:pt x="0" y="6858001"/>
                </a:lnTo>
                <a:lnTo>
                  <a:pt x="5963553" y="895285"/>
                </a:lnTo>
                <a:lnTo>
                  <a:pt x="5068600" y="0"/>
                </a:lnTo>
                <a:close/>
              </a:path>
            </a:pathLst>
          </a:custGeom>
          <a:solidFill>
            <a:schemeClr val="bg2">
              <a:lumMod val="60000"/>
              <a:lumOff val="40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3340672"/>
            <a:ext cx="4985307" cy="830997"/>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lang="en-GB" sz="5400" b="0" kern="1200" cap="none" spc="-50" baseline="0" dirty="0" smtClean="0">
                <a:ln w="3175">
                  <a:noFill/>
                </a:ln>
                <a:solidFill>
                  <a:schemeClr val="bg2"/>
                </a:solidFill>
                <a:effectLst/>
                <a:latin typeface="+mj-lt"/>
                <a:ea typeface="+mn-ea"/>
                <a:cs typeface="Segoe UI" pitchFamily="34" charset="0"/>
              </a:defRPr>
            </a:lvl1pPr>
          </a:lstStyle>
          <a:p>
            <a:r>
              <a:rPr lang="en-GB"/>
              <a:t>Thank you!</a:t>
            </a:r>
          </a:p>
        </p:txBody>
      </p:sp>
    </p:spTree>
    <p:extLst>
      <p:ext uri="{BB962C8B-B14F-4D97-AF65-F5344CB8AC3E}">
        <p14:creationId xmlns:p14="http://schemas.microsoft.com/office/powerpoint/2010/main" val="383534535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r:embed="rId2">
            <a:grayscl/>
            <a:alphaModFix amt="4000"/>
            <a:extLst>
              <a:ext uri="{96DAC541-7B7A-43D3-8B79-37D633B846F1}">
                <asvg:svgBlip xmlns:asvg="http://schemas.microsoft.com/office/drawing/2016/SVG/main" r:embed="rId3"/>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a:solidFill>
            <a:schemeClr val="bg2">
              <a:lumMod val="20000"/>
              <a:lumOff val="80000"/>
            </a:schemeClr>
          </a:solidFill>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grpFill/>
            <a:ln>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03AE6250-4BAE-A5D3-8E60-0CB02D58C209}"/>
              </a:ext>
            </a:extLst>
          </p:cNvPr>
          <p:cNvSpPr/>
          <p:nvPr userDrawn="1"/>
        </p:nvSpPr>
        <p:spPr bwMode="auto">
          <a:xfrm flipH="1" flipV="1">
            <a:off x="604894" y="2628900"/>
            <a:ext cx="11004494" cy="361315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202140426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ure-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grpSp>
        <p:nvGrpSpPr>
          <p:cNvPr id="2" name="Group 1">
            <a:extLst>
              <a:ext uri="{FF2B5EF4-FFF2-40B4-BE49-F238E27FC236}">
                <a16:creationId xmlns:a16="http://schemas.microsoft.com/office/drawing/2014/main" id="{3F5CACCB-6C2B-0517-584A-41D724824257}"/>
              </a:ext>
            </a:extLst>
          </p:cNvPr>
          <p:cNvGrpSpPr/>
          <p:nvPr userDrawn="1"/>
        </p:nvGrpSpPr>
        <p:grpSpPr>
          <a:xfrm>
            <a:off x="-3" y="0"/>
            <a:ext cx="12192003" cy="6858000"/>
            <a:chOff x="-3" y="0"/>
            <a:chExt cx="12192003" cy="6858000"/>
          </a:xfrm>
        </p:grpSpPr>
        <p:grpSp>
          <p:nvGrpSpPr>
            <p:cNvPr id="3" name="Group 2">
              <a:extLst>
                <a:ext uri="{FF2B5EF4-FFF2-40B4-BE49-F238E27FC236}">
                  <a16:creationId xmlns:a16="http://schemas.microsoft.com/office/drawing/2014/main" id="{5D04D33B-37AD-FB3C-93C2-35768D4041C0}"/>
                </a:ext>
              </a:extLst>
            </p:cNvPr>
            <p:cNvGrpSpPr/>
            <p:nvPr/>
          </p:nvGrpSpPr>
          <p:grpSpPr>
            <a:xfrm>
              <a:off x="-3" y="0"/>
              <a:ext cx="12192003" cy="6858000"/>
              <a:chOff x="-3" y="0"/>
              <a:chExt cx="12192003" cy="6858000"/>
            </a:xfrm>
          </p:grpSpPr>
          <p:pic>
            <p:nvPicPr>
              <p:cNvPr id="5" name="Picture 4">
                <a:extLst>
                  <a:ext uri="{FF2B5EF4-FFF2-40B4-BE49-F238E27FC236}">
                    <a16:creationId xmlns:a16="http://schemas.microsoft.com/office/drawing/2014/main" id="{C83DB26F-A034-ECB1-1DE3-ABF0DB706D1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62000"/>
                        </a14:imgEffect>
                        <a14:imgEffect>
                          <a14:brightnessContrast bright="-61000"/>
                        </a14:imgEffect>
                      </a14:imgLayer>
                    </a14:imgProps>
                  </a:ext>
                  <a:ext uri="{28A0092B-C50C-407E-A947-70E740481C1C}">
                    <a14:useLocalDpi xmlns:a14="http://schemas.microsoft.com/office/drawing/2010/main" val="0"/>
                  </a:ext>
                </a:extLst>
              </a:blip>
              <a:srcRect l="24775" t="7958" r="38679" b="8173"/>
              <a:stretch/>
            </p:blipFill>
            <p:spPr>
              <a:xfrm>
                <a:off x="-2" y="0"/>
                <a:ext cx="12192002" cy="6858000"/>
              </a:xfrm>
              <a:prstGeom prst="rect">
                <a:avLst/>
              </a:prstGeom>
            </p:spPr>
          </p:pic>
          <p:sp>
            <p:nvSpPr>
              <p:cNvPr id="7" name="Rectangle 6">
                <a:extLst>
                  <a:ext uri="{FF2B5EF4-FFF2-40B4-BE49-F238E27FC236}">
                    <a16:creationId xmlns:a16="http://schemas.microsoft.com/office/drawing/2014/main" id="{BAD109F6-C204-2CC9-CDC7-EB788DAC678D}"/>
                  </a:ext>
                </a:extLst>
              </p:cNvPr>
              <p:cNvSpPr/>
              <p:nvPr/>
            </p:nvSpPr>
            <p:spPr>
              <a:xfrm rot="10800000">
                <a:off x="-2" y="4369535"/>
                <a:ext cx="12192002" cy="2488463"/>
              </a:xfrm>
              <a:prstGeom prst="rect">
                <a:avLst/>
              </a:prstGeom>
              <a:gradFill flip="none" rotWithShape="1">
                <a:gsLst>
                  <a:gs pos="36641">
                    <a:srgbClr val="000000"/>
                  </a:gs>
                  <a:gs pos="72000">
                    <a:srgbClr val="000000">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F00ED5-C889-F7A3-9479-81CDEAB13774}"/>
                  </a:ext>
                </a:extLst>
              </p:cNvPr>
              <p:cNvSpPr/>
              <p:nvPr/>
            </p:nvSpPr>
            <p:spPr>
              <a:xfrm>
                <a:off x="-3" y="0"/>
                <a:ext cx="12192003" cy="3428999"/>
              </a:xfrm>
              <a:prstGeom prst="rect">
                <a:avLst/>
              </a:prstGeom>
              <a:gradFill flip="none" rotWithShape="1">
                <a:gsLst>
                  <a:gs pos="36641">
                    <a:srgbClr val="000000"/>
                  </a:gs>
                  <a:gs pos="91000">
                    <a:srgbClr val="000000">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AB0A39C9-728D-0BCA-C914-7E868C96CB32}"/>
                </a:ext>
              </a:extLst>
            </p:cNvPr>
            <p:cNvSpPr/>
            <p:nvPr/>
          </p:nvSpPr>
          <p:spPr>
            <a:xfrm rot="10800000">
              <a:off x="9037759" y="0"/>
              <a:ext cx="3150268" cy="6858000"/>
            </a:xfrm>
            <a:prstGeom prst="rect">
              <a:avLst/>
            </a:prstGeom>
            <a:gradFill flip="none" rotWithShape="1">
              <a:gsLst>
                <a:gs pos="0">
                  <a:srgbClr val="000000">
                    <a:alpha val="76000"/>
                  </a:srgbClr>
                </a:gs>
                <a:gs pos="40000">
                  <a:srgbClr val="00000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1746471"/>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922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AEB1-715D-AF8F-10FB-F3D16AC485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white - EMF" descr="Microsoft logo white text version">
            <a:extLst>
              <a:ext uri="{FF2B5EF4-FFF2-40B4-BE49-F238E27FC236}">
                <a16:creationId xmlns:a16="http://schemas.microsoft.com/office/drawing/2014/main" id="{913BA90D-EA3B-29E8-A239-C61ACB3D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4" name="Freeform: Shape 43">
            <a:extLst>
              <a:ext uri="{FF2B5EF4-FFF2-40B4-BE49-F238E27FC236}">
                <a16:creationId xmlns:a16="http://schemas.microsoft.com/office/drawing/2014/main" id="{2118BF19-0035-C321-183A-836CC8060775}"/>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FFFFFF"/>
              </a:gs>
              <a:gs pos="33000">
                <a:srgbClr val="FFFFFF"/>
              </a:gs>
              <a:gs pos="69000">
                <a:srgbClr val="D4EC8E"/>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322276977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3C8DE-A151-6229-4ABB-693D018AB9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1"/>
            <a:ext cx="5577840" cy="1107996"/>
          </a:xfrm>
          <a:noFill/>
        </p:spPr>
        <p:txBody>
          <a:bodyPr vert="horz" wrap="square" lIns="0" tIns="0" rIns="0" bIns="0" rtlCol="0" anchor="b" anchorCtr="0">
            <a:spAutoFit/>
          </a:bodyPr>
          <a:lstStyle>
            <a:lvl1pPr>
              <a:defRPr lang="en-US" sz="4000" b="0" kern="1200" cap="none" spc="-50" baseline="0" dirty="0">
                <a:ln w="3175">
                  <a:noFill/>
                </a:ln>
                <a:solidFill>
                  <a:schemeClr val="tx1"/>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lang="en-US" sz="18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7" name="MS logo white - EMF" descr="Microsoft logo white text version">
            <a:extLst>
              <a:ext uri="{FF2B5EF4-FFF2-40B4-BE49-F238E27FC236}">
                <a16:creationId xmlns:a16="http://schemas.microsoft.com/office/drawing/2014/main" id="{7402CA17-47CB-D841-851F-EAC4B87C2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266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9599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46680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5985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32E73-6C3D-FB47-78B8-52B4E6EE9A6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4594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46624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2127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370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32628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95467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3081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16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90319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38509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96893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image" Target="../media/image67.png"/><Relationship Id="rId5" Type="http://schemas.openxmlformats.org/officeDocument/2006/relationships/slideLayout" Target="../slideLayouts/slideLayout8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theme" Target="../theme/theme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image" Target="../media/image68.svg"/><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2373414036"/>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1" r:id="rId3"/>
    <p:sldLayoutId id="2147485806" r:id="rId4"/>
    <p:sldLayoutId id="2147485825" r:id="rId5"/>
    <p:sldLayoutId id="2147485844" r:id="rId6"/>
    <p:sldLayoutId id="2147485845" r:id="rId7"/>
    <p:sldLayoutId id="2147485990" r:id="rId8"/>
    <p:sldLayoutId id="2147486135" r:id="rId9"/>
    <p:sldLayoutId id="2147486136" r:id="rId10"/>
    <p:sldLayoutId id="2147483664" r:id="rId11"/>
    <p:sldLayoutId id="2147483719" r:id="rId12"/>
    <p:sldLayoutId id="2147483720" r:id="rId13"/>
    <p:sldLayoutId id="2147483823" r:id="rId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F69B1-2012-7F37-3E5C-643977C36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8108CE-92D7-F4A9-E0A9-7A59FE0E6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7EF81-B427-8A85-7D96-A4346B020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5E1A29-D0AB-4CCD-926D-D055198CC36F}" type="datetimeFigureOut">
              <a:rPr lang="en-US" smtClean="0"/>
              <a:t>5/14/2025</a:t>
            </a:fld>
            <a:endParaRPr lang="en-US"/>
          </a:p>
        </p:txBody>
      </p:sp>
      <p:sp>
        <p:nvSpPr>
          <p:cNvPr id="5" name="Footer Placeholder 4">
            <a:extLst>
              <a:ext uri="{FF2B5EF4-FFF2-40B4-BE49-F238E27FC236}">
                <a16:creationId xmlns:a16="http://schemas.microsoft.com/office/drawing/2014/main" id="{AE4D965A-7434-E98C-25DD-7C1240E66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A38795-2C29-C214-8D21-80FD49514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8F3922-A27D-4586-8BD4-ADA84A0235AC}" type="slidenum">
              <a:rPr lang="en-US" smtClean="0"/>
              <a:t>‹#›</a:t>
            </a:fld>
            <a:endParaRPr lang="en-US"/>
          </a:p>
        </p:txBody>
      </p:sp>
    </p:spTree>
    <p:extLst>
      <p:ext uri="{BB962C8B-B14F-4D97-AF65-F5344CB8AC3E}">
        <p14:creationId xmlns:p14="http://schemas.microsoft.com/office/powerpoint/2010/main" val="1743186535"/>
      </p:ext>
    </p:extLst>
  </p:cSld>
  <p:clrMap bg1="lt1" tx1="dk1" bg2="lt2" tx2="dk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 id="2147486586" r:id="rId12"/>
    <p:sldLayoutId id="2147486587" r:id="rId13"/>
    <p:sldLayoutId id="2147486588" r:id="rId14"/>
    <p:sldLayoutId id="2147486589" r:id="rId15"/>
    <p:sldLayoutId id="2147486590" r:id="rId16"/>
    <p:sldLayoutId id="2147486591" r:id="rId17"/>
    <p:sldLayoutId id="2147486592" r:id="rId18"/>
    <p:sldLayoutId id="214748659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278939428"/>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 id="2147486606" r:id="rId12"/>
    <p:sldLayoutId id="2147486607" r:id="rId13"/>
    <p:sldLayoutId id="2147486608" r:id="rId14"/>
    <p:sldLayoutId id="2147486609" r:id="rId15"/>
    <p:sldLayoutId id="2147486610" r:id="rId16"/>
    <p:sldLayoutId id="2147486611" r:id="rId17"/>
    <p:sldLayoutId id="2147486612" r:id="rId18"/>
    <p:sldLayoutId id="2147486613" r:id="rId19"/>
    <p:sldLayoutId id="2147486614" r:id="rId20"/>
    <p:sldLayoutId id="2147486615" r:id="rId21"/>
    <p:sldLayoutId id="2147486616" r:id="rId22"/>
    <p:sldLayoutId id="2147486617" r:id="rId23"/>
    <p:sldLayoutId id="2147486618" r:id="rId24"/>
    <p:sldLayoutId id="2147486619" r:id="rId25"/>
    <p:sldLayoutId id="2147486620" r:id="rId26"/>
    <p:sldLayoutId id="2147486621" r:id="rId27"/>
    <p:sldLayoutId id="2147486622" r:id="rId28"/>
    <p:sldLayoutId id="2147486623" r:id="rId29"/>
    <p:sldLayoutId id="2147486624" r:id="rId30"/>
    <p:sldLayoutId id="2147486625" r:id="rId31"/>
    <p:sldLayoutId id="2147486626" r:id="rId32"/>
    <p:sldLayoutId id="2147486627" r:id="rId33"/>
    <p:sldLayoutId id="2147486628" r:id="rId34"/>
    <p:sldLayoutId id="2147486629" r:id="rId35"/>
    <p:sldLayoutId id="2147486630" r:id="rId36"/>
    <p:sldLayoutId id="2147486631" r:id="rId37"/>
    <p:sldLayoutId id="2147486632" r:id="rId38"/>
    <p:sldLayoutId id="2147486633" r:id="rId39"/>
    <p:sldLayoutId id="2147486634" r:id="rId40"/>
    <p:sldLayoutId id="2147486635" r:id="rId41"/>
    <p:sldLayoutId id="2147486636" r:id="rId42"/>
    <p:sldLayoutId id="2147486637" r:id="rId43"/>
    <p:sldLayoutId id="2147486638" r:id="rId44"/>
    <p:sldLayoutId id="2147486639" r:id="rId45"/>
    <p:sldLayoutId id="2147486640" r:id="rId46"/>
    <p:sldLayoutId id="2147486641" r:id="rId47"/>
    <p:sldLayoutId id="2147486642" r:id="rId48"/>
    <p:sldLayoutId id="2147486643" r:id="rId49"/>
    <p:sldLayoutId id="2147486644" r:id="rId50"/>
    <p:sldLayoutId id="2147486645"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18AC7D99-75F3-9493-E2A8-A8D4D4321352}"/>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452279264"/>
      </p:ext>
    </p:extLst>
  </p:cSld>
  <p:clrMap bg1="dk1" tx1="lt1" bg2="dk2" tx2="lt2" accent1="accent1" accent2="accent2" accent3="accent3" accent4="accent4" accent5="accent5" accent6="accent6" hlink="hlink" folHlink="folHlink"/>
  <p:sldLayoutIdLst>
    <p:sldLayoutId id="2147486516" r:id="rId1"/>
    <p:sldLayoutId id="2147486517" r:id="rId2"/>
    <p:sldLayoutId id="2147486518" r:id="rId3"/>
    <p:sldLayoutId id="2147486519" r:id="rId4"/>
    <p:sldLayoutId id="2147486520" r:id="rId5"/>
    <p:sldLayoutId id="2147486521" r:id="rId6"/>
    <p:sldLayoutId id="2147486522" r:id="rId7"/>
    <p:sldLayoutId id="2147486523" r:id="rId8"/>
    <p:sldLayoutId id="2147486524" r:id="rId9"/>
    <p:sldLayoutId id="2147486525" r:id="rId10"/>
    <p:sldLayoutId id="2147486526" r:id="rId11"/>
    <p:sldLayoutId id="2147486527" r:id="rId12"/>
    <p:sldLayoutId id="2147486528" r:id="rId13"/>
    <p:sldLayoutId id="2147486529" r:id="rId14"/>
    <p:sldLayoutId id="2147486530" r:id="rId15"/>
    <p:sldLayoutId id="2147486531" r:id="rId16"/>
    <p:sldLayoutId id="2147486532" r:id="rId17"/>
    <p:sldLayoutId id="2147486533" r:id="rId18"/>
    <p:sldLayoutId id="2147486534" r:id="rId19"/>
    <p:sldLayoutId id="2147486535" r:id="rId20"/>
    <p:sldLayoutId id="2147486536" r:id="rId21"/>
    <p:sldLayoutId id="2147486537" r:id="rId22"/>
    <p:sldLayoutId id="2147486538" r:id="rId23"/>
    <p:sldLayoutId id="2147486539" r:id="rId24"/>
    <p:sldLayoutId id="2147486540" r:id="rId25"/>
    <p:sldLayoutId id="2147486541" r:id="rId26"/>
    <p:sldLayoutId id="2147486542" r:id="rId27"/>
    <p:sldLayoutId id="2147486543" r:id="rId28"/>
    <p:sldLayoutId id="2147486544" r:id="rId29"/>
    <p:sldLayoutId id="2147486545" r:id="rId30"/>
    <p:sldLayoutId id="2147486546" r:id="rId31"/>
    <p:sldLayoutId id="2147486547" r:id="rId32"/>
    <p:sldLayoutId id="2147486548" r:id="rId33"/>
    <p:sldLayoutId id="2147486549" r:id="rId34"/>
    <p:sldLayoutId id="2147486550" r:id="rId35"/>
    <p:sldLayoutId id="2147486551" r:id="rId36"/>
    <p:sldLayoutId id="2147486552" r:id="rId37"/>
    <p:sldLayoutId id="2147486553" r:id="rId38"/>
    <p:sldLayoutId id="2147486554" r:id="rId39"/>
    <p:sldLayoutId id="2147486555" r:id="rId40"/>
    <p:sldLayoutId id="2147486556" r:id="rId41"/>
    <p:sldLayoutId id="2147486557" r:id="rId42"/>
    <p:sldLayoutId id="2147486558" r:id="rId43"/>
    <p:sldLayoutId id="2147486559" r:id="rId44"/>
    <p:sldLayoutId id="2147486560" r:id="rId45"/>
    <p:sldLayoutId id="2147486561" r:id="rId46"/>
    <p:sldLayoutId id="2147486562" r:id="rId47"/>
    <p:sldLayoutId id="2147486563" r:id="rId48"/>
    <p:sldLayoutId id="2147486564" r:id="rId49"/>
    <p:sldLayoutId id="2147486565" r:id="rId50"/>
    <p:sldLayoutId id="2147486566"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microsoft.seismic.com/app?ContentId=e7a388aa-14c4-498e-b429-ab5c9ad90f6c#/doccenter/0020ba2e-1ee0-4365-8eec-80c42aad8bc0/doc/%252Fdd97efb74a-7e02-a7a7-c303-8fb5e5b59ed9%252FdfYTZjNDRiZDMtMzEwZS1kNWZkLTNjOGEtNjliYWJjMjhmMmUw%252CPT0%253D%252CUHJvZHVjdCBQaXRjaCBEZWNr%252Flfd4303079-9b42-47c2-b9a9-86323d05ae0e/grid/"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7.svg"/><Relationship Id="rId18" Type="http://schemas.openxmlformats.org/officeDocument/2006/relationships/image" Target="../media/image131.png"/><Relationship Id="rId3" Type="http://schemas.openxmlformats.org/officeDocument/2006/relationships/notesSlide" Target="../notesSlides/notesSlide11.xml"/><Relationship Id="rId7" Type="http://schemas.openxmlformats.org/officeDocument/2006/relationships/image" Target="../media/image117.svg"/><Relationship Id="rId12" Type="http://schemas.openxmlformats.org/officeDocument/2006/relationships/image" Target="../media/image126.png"/><Relationship Id="rId17" Type="http://schemas.openxmlformats.org/officeDocument/2006/relationships/image" Target="../media/image130.png"/><Relationship Id="rId2" Type="http://schemas.openxmlformats.org/officeDocument/2006/relationships/slideLayout" Target="../slideLayouts/slideLayout29.xml"/><Relationship Id="rId16" Type="http://schemas.openxmlformats.org/officeDocument/2006/relationships/image" Target="../media/image121.png"/><Relationship Id="rId1" Type="http://schemas.openxmlformats.org/officeDocument/2006/relationships/tags" Target="../tags/tag1.xml"/><Relationship Id="rId6" Type="http://schemas.openxmlformats.org/officeDocument/2006/relationships/image" Target="../media/image116.png"/><Relationship Id="rId11" Type="http://schemas.openxmlformats.org/officeDocument/2006/relationships/image" Target="../media/image125.svg"/><Relationship Id="rId5" Type="http://schemas.openxmlformats.org/officeDocument/2006/relationships/image" Target="../media/image115.svg"/><Relationship Id="rId15" Type="http://schemas.openxmlformats.org/officeDocument/2006/relationships/image" Target="../media/image129.svg"/><Relationship Id="rId10" Type="http://schemas.openxmlformats.org/officeDocument/2006/relationships/image" Target="../media/image124.png"/><Relationship Id="rId19" Type="http://schemas.openxmlformats.org/officeDocument/2006/relationships/image" Target="../media/image123.pn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22.png"/><Relationship Id="rId2" Type="http://schemas.microsoft.com/office/2018/10/relationships/comments" Target="../comments/modernComment_7FFFF9DC_72EEBE61.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33.png"/><Relationship Id="rId4" Type="http://schemas.openxmlformats.org/officeDocument/2006/relationships/image" Target="../media/image121.png"/></Relationships>
</file>

<file path=ppt/slides/_rels/slide16.xml.rels><?xml version="1.0" encoding="UTF-8" standalone="yes"?>
<Relationships xmlns="http://schemas.openxmlformats.org/package/2006/relationships"><Relationship Id="rId3" Type="http://schemas.openxmlformats.org/officeDocument/2006/relationships/hyperlink" Target="https://aka.ms/CopilotStudioSecurity" TargetMode="External"/><Relationship Id="rId7" Type="http://schemas.openxmlformats.org/officeDocument/2006/relationships/image" Target="../media/image137.sv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36.png"/><Relationship Id="rId5" Type="http://schemas.openxmlformats.org/officeDocument/2006/relationships/image" Target="../media/image135.sv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hyperlink" Target="https://microsoft.seismic.com/app?ContentId=d4190e1d-3eb5-4f65-94ac-e5c4bf815197#/doccenter/0020ba2e-1ee0-4365-8eec-80c42aad8bc0/doc/%252Fdd97efb74a-7e02-a7a7-c303-8fb5e5b59ed9%252FdfYTZjNDRiZDMtMzEwZS1kNWZkLTNjOGEtNjliYWJjMjhmMmUw%252CPT0%253D%252CU2tpbGxpbmc%253D%252Flf489a2447-bbef-4ae5-8539-8382f311dc01/grid/" TargetMode="External"/><Relationship Id="rId3" Type="http://schemas.openxmlformats.org/officeDocument/2006/relationships/hyperlink" Target="https://aka.ms/AgentGovernance-HookDeck" TargetMode="External"/><Relationship Id="rId7" Type="http://schemas.openxmlformats.org/officeDocument/2006/relationships/hyperlink" Target="https://microsoft.seismic.com/app?ContentId=83278249-3d8c-42ba-bc7e-78301855a059#/doccenter/0020ba2e-1ee0-4365-8eec-80c42aad8bc0/doc/%252Fdd97efb74a-7e02-a7a7-c303-8fb5e5b59ed9%252FdfYTZjNDRiZDMtMzEwZS1kNWZkLTNjOGEtNjliYWJjMjhmMmUw%252CPT0%253D%252CU2tpbGxpbmc%253D%252Flffd6d27b6-4043-4e5c-918c-125e98219771/grid/"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hyperlink" Target="https://microsoft.seismic.com/Link/Content/DC9TP8gc2p6C382PmfjdXfW2Q8c3" TargetMode="External"/><Relationship Id="rId11" Type="http://schemas.openxmlformats.org/officeDocument/2006/relationships/hyperlink" Target="https://www.microsoft.com/en-us/power-platform/blog/it-pro/confidently-adopt-and-administer-microsoft-copilot-studio-with-managed-security-and-governance/" TargetMode="External"/><Relationship Id="rId5" Type="http://schemas.openxmlformats.org/officeDocument/2006/relationships/hyperlink" Target="https://www.microsoft.com/en-us/power-platform/blog/it-pro/security-and-governance-for-agents/" TargetMode="External"/><Relationship Id="rId10" Type="http://schemas.openxmlformats.org/officeDocument/2006/relationships/hyperlink" Target="https://microsoft.seismic.com/app?ContentId=f88ca153-ed97-4dde-8242-4f4d3e811cf1#/doccenter/0020ba2e-1ee0-4365-8eec-80c42aad8bc0/doc/%252Fdd97efb74a-7e02-a7a7-c303-8fb5e5b59ed9%252FdfYTZjNDRiZDMtMzEwZS1kNWZkLTNjOGEtNjliYWJjMjhmMmUw%252CPT0%253D%252CVHJhaW5pbmc%253D%252Flf159478fd-d00e-4599-8385-3eebf7735ee1/grid/" TargetMode="External"/><Relationship Id="rId4" Type="http://schemas.openxmlformats.org/officeDocument/2006/relationships/hyperlink" Target="https://aka.ms/CopilotStudioPricing" TargetMode="External"/><Relationship Id="rId9" Type="http://schemas.openxmlformats.org/officeDocument/2006/relationships/hyperlink" Target="https://aka.ms/CopilotAgentGovernanceControls-L300"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aka.ms/LC/Platform/CustomerStories/SlideLibrary" TargetMode="External"/><Relationship Id="rId13" Type="http://schemas.openxmlformats.org/officeDocument/2006/relationships/hyperlink" Target="https://aka.ms/LC/Pattern/Hyperautomation/SellerGuidance" TargetMode="External"/><Relationship Id="rId18" Type="http://schemas.openxmlformats.org/officeDocument/2006/relationships/hyperlink" Target="https://aka.ms/LC/Product/PowerAppsBDM/Pitch" TargetMode="External"/><Relationship Id="rId26" Type="http://schemas.openxmlformats.org/officeDocument/2006/relationships/hyperlink" Target="https://aka.ms/LC/Product/CopilotStudioM365Extension/Expansion" TargetMode="External"/><Relationship Id="rId3" Type="http://schemas.openxmlformats.org/officeDocument/2006/relationships/hyperlink" Target="https://aka.ms/LC/Platform/PatternsofValue/Pitch" TargetMode="External"/><Relationship Id="rId21" Type="http://schemas.openxmlformats.org/officeDocument/2006/relationships/hyperlink" Target="https://aka.ms/LC/Product/PowerPagesTDM/Pitch" TargetMode="External"/><Relationship Id="rId7" Type="http://schemas.openxmlformats.org/officeDocument/2006/relationships/hyperlink" Target="https://aka.ms/LC/Platform/EnterpriseData/Pitch" TargetMode="External"/><Relationship Id="rId12" Type="http://schemas.openxmlformats.org/officeDocument/2006/relationships/hyperlink" Target="https://aka.ms/LC/Pattern/ExtendLOBApps/Pitch" TargetMode="External"/><Relationship Id="rId17" Type="http://schemas.openxmlformats.org/officeDocument/2006/relationships/hyperlink" Target="https://aka.ms/LC/Product/PowerPlatform/Pitch" TargetMode="External"/><Relationship Id="rId25" Type="http://schemas.openxmlformats.org/officeDocument/2006/relationships/hyperlink" Target="https://aka.ms/LC/Product/CopilotStudioTDM/Pitch" TargetMode="External"/><Relationship Id="rId2" Type="http://schemas.openxmlformats.org/officeDocument/2006/relationships/notesSlide" Target="../notesSlides/notesSlide3.xml"/><Relationship Id="rId16" Type="http://schemas.openxmlformats.org/officeDocument/2006/relationships/hyperlink" Target="https://aka.ms/LC/Pattern/Agent-PoweredBusinessProcesses/Pitch" TargetMode="External"/><Relationship Id="rId20" Type="http://schemas.openxmlformats.org/officeDocument/2006/relationships/hyperlink" Target="https://aka.ms/LC/Product/PowerPagesBDM/Pitch" TargetMode="External"/><Relationship Id="rId29" Type="http://schemas.openxmlformats.org/officeDocument/2006/relationships/hyperlink" Target="https://aka.ms/LC/GTM/ExtendwithSAP/ProgramDeck" TargetMode="External"/><Relationship Id="rId1" Type="http://schemas.openxmlformats.org/officeDocument/2006/relationships/slideLayout" Target="../slideLayouts/slideLayout72.xml"/><Relationship Id="rId6" Type="http://schemas.openxmlformats.org/officeDocument/2006/relationships/hyperlink" Target="https://aka.ms/LC/Platform/ProfessionalDeveloperProductivity/Pitch" TargetMode="External"/><Relationship Id="rId11" Type="http://schemas.openxmlformats.org/officeDocument/2006/relationships/hyperlink" Target="https://aka.ms/LC/Pattern/ExtendLOBApps/SellerGuidance" TargetMode="External"/><Relationship Id="rId24" Type="http://schemas.openxmlformats.org/officeDocument/2006/relationships/hyperlink" Target="https://aka.ms/LC/Product/CopilotStudioBDM/Pitch" TargetMode="External"/><Relationship Id="rId32" Type="http://schemas.openxmlformats.org/officeDocument/2006/relationships/hyperlink" Target="https://aka.ms/CopilotAgentGovernanceControls-L300" TargetMode="External"/><Relationship Id="rId5" Type="http://schemas.openxmlformats.org/officeDocument/2006/relationships/hyperlink" Target="https://aka.ms/LC/Platform/GovernanceandSecurity/Pitch" TargetMode="External"/><Relationship Id="rId15" Type="http://schemas.openxmlformats.org/officeDocument/2006/relationships/hyperlink" Target="https://aka.ms/LC/Pattern/Agent-PoweredBusinessProcesses/SellerGuidance" TargetMode="External"/><Relationship Id="rId23" Type="http://schemas.openxmlformats.org/officeDocument/2006/relationships/hyperlink" Target="https://aka.ms/LC/Product/PowerAutomateTDM/Pitch" TargetMode="External"/><Relationship Id="rId28" Type="http://schemas.openxmlformats.org/officeDocument/2006/relationships/hyperlink" Target="https://aka.ms/LC/GTM/ExtendwithSAP/Pitch" TargetMode="External"/><Relationship Id="rId10" Type="http://schemas.openxmlformats.org/officeDocument/2006/relationships/hyperlink" Target="https://aka.ms/LC/Pattern/ApplicationModernization/Pitch" TargetMode="External"/><Relationship Id="rId19" Type="http://schemas.openxmlformats.org/officeDocument/2006/relationships/hyperlink" Target="https://aka.ms/LC/Product/PowerAppsTDM/Pitch" TargetMode="External"/><Relationship Id="rId31" Type="http://schemas.openxmlformats.org/officeDocument/2006/relationships/hyperlink" Target="https://microsoft.seismic.com/Link/Content/DC7fF6CQcG3fV8fCWm6F839VXbb3" TargetMode="External"/><Relationship Id="rId4" Type="http://schemas.openxmlformats.org/officeDocument/2006/relationships/hyperlink" Target="https://aka.ms/LC/Platform/AIandCopilot/Pitch" TargetMode="External"/><Relationship Id="rId9" Type="http://schemas.openxmlformats.org/officeDocument/2006/relationships/hyperlink" Target="https://aka.ms/LC/Pattern/ApplicationModernization/SellerGuidance" TargetMode="External"/><Relationship Id="rId14" Type="http://schemas.openxmlformats.org/officeDocument/2006/relationships/hyperlink" Target="https://aka.ms/LC/Pattern/Hyperautomation/Pitch" TargetMode="External"/><Relationship Id="rId22" Type="http://schemas.openxmlformats.org/officeDocument/2006/relationships/hyperlink" Target="https://aka.ms/LC/Product/PowerAutomateBDM/Pitch" TargetMode="External"/><Relationship Id="rId27" Type="http://schemas.openxmlformats.org/officeDocument/2006/relationships/hyperlink" Target="https://aka.ms/LC/GTM/BasictoPremium/Pitch" TargetMode="External"/><Relationship Id="rId30" Type="http://schemas.openxmlformats.org/officeDocument/2006/relationships/hyperlink" Target="https://aka.ms/LC/GTM/HyperautomationGoBig/ProgramDec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hyperlink" Target="https://clouddamcdnprodep.azureedge.net/gdc/gdcqTplAT/original?culture=en-us&amp;country=us"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18" Type="http://schemas.openxmlformats.org/officeDocument/2006/relationships/image" Target="../media/image111.sv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png"/><Relationship Id="rId2" Type="http://schemas.openxmlformats.org/officeDocument/2006/relationships/notesSlide" Target="../notesSlides/notesSlide7.xml"/><Relationship Id="rId16" Type="http://schemas.openxmlformats.org/officeDocument/2006/relationships/image" Target="../media/image109.svg"/><Relationship Id="rId20" Type="http://schemas.openxmlformats.org/officeDocument/2006/relationships/image" Target="../media/image113.svg"/><Relationship Id="rId1" Type="http://schemas.openxmlformats.org/officeDocument/2006/relationships/slideLayout" Target="../slideLayouts/slideLayout3.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svg"/><Relationship Id="rId19" Type="http://schemas.openxmlformats.org/officeDocument/2006/relationships/image" Target="../media/image112.pn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s>
</file>

<file path=ppt/slides/_rels/slide8.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svg"/><Relationship Id="rId9"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FFF8F2_7F17A59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5761CD-1266-4AD1-1825-149350E0F804}"/>
              </a:ext>
              <a:ext uri="{C183D7F6-B498-43B3-948B-1728B52AA6E4}">
                <adec:decorative xmlns:adec="http://schemas.microsoft.com/office/drawing/2017/decorative" val="0"/>
              </a:ext>
            </a:extLst>
          </p:cNvPr>
          <p:cNvSpPr txBox="1"/>
          <p:nvPr/>
        </p:nvSpPr>
        <p:spPr>
          <a:xfrm>
            <a:off x="8820425" y="6585849"/>
            <a:ext cx="3123925" cy="153888"/>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Microsoft confidential</a:t>
            </a:r>
            <a:r>
              <a:rPr kumimoji="0" lang="en-US" sz="1000" b="0" i="0" u="none" strike="noStrike" kern="1200" cap="none" spc="0" normalizeH="0" baseline="0" noProof="0">
                <a:ln>
                  <a:noFill/>
                </a:ln>
                <a:solidFill>
                  <a:srgbClr val="FF0000"/>
                </a:solidFill>
                <a:effectLst/>
                <a:uLnTx/>
                <a:uFillTx/>
                <a:latin typeface="Segoe UI Semilight" panose="020B0402040204020203" pitchFamily="34" charset="0"/>
                <a:ea typeface="Source Sans Pro" panose="020B0503030403020204" pitchFamily="34" charset="0"/>
                <a:cs typeface="Segoe UI Semilight" panose="020B0402040204020203" pitchFamily="34" charset="0"/>
              </a:rPr>
              <a:t>  |  For presenter info only</a:t>
            </a:r>
          </a:p>
        </p:txBody>
      </p:sp>
      <p:graphicFrame>
        <p:nvGraphicFramePr>
          <p:cNvPr id="5" name="Table 4">
            <a:extLst>
              <a:ext uri="{FF2B5EF4-FFF2-40B4-BE49-F238E27FC236}">
                <a16:creationId xmlns:a16="http://schemas.microsoft.com/office/drawing/2014/main" id="{35F7AA36-50A6-EFDF-CF40-65E2E5D2B83A}"/>
              </a:ext>
            </a:extLst>
          </p:cNvPr>
          <p:cNvGraphicFramePr>
            <a:graphicFrameLocks noGrp="1"/>
          </p:cNvGraphicFramePr>
          <p:nvPr>
            <p:extLst>
              <p:ext uri="{D42A27DB-BD31-4B8C-83A1-F6EECF244321}">
                <p14:modId xmlns:p14="http://schemas.microsoft.com/office/powerpoint/2010/main" val="3103510113"/>
              </p:ext>
            </p:extLst>
          </p:nvPr>
        </p:nvGraphicFramePr>
        <p:xfrm>
          <a:off x="0" y="1311965"/>
          <a:ext cx="12192000" cy="5178288"/>
        </p:xfrm>
        <a:graphic>
          <a:graphicData uri="http://schemas.openxmlformats.org/drawingml/2006/table">
            <a:tbl>
              <a:tblPr firstRow="1" bandRow="1">
                <a:tableStyleId>{5C22544A-7EE6-4342-B048-85BDC9FD1C3A}</a:tableStyleId>
              </a:tblPr>
              <a:tblGrid>
                <a:gridCol w="2902226">
                  <a:extLst>
                    <a:ext uri="{9D8B030D-6E8A-4147-A177-3AD203B41FA5}">
                      <a16:colId xmlns:a16="http://schemas.microsoft.com/office/drawing/2014/main" val="20000"/>
                    </a:ext>
                  </a:extLst>
                </a:gridCol>
                <a:gridCol w="9289774">
                  <a:extLst>
                    <a:ext uri="{9D8B030D-6E8A-4147-A177-3AD203B41FA5}">
                      <a16:colId xmlns:a16="http://schemas.microsoft.com/office/drawing/2014/main" val="3690134324"/>
                    </a:ext>
                  </a:extLst>
                </a:gridCol>
              </a:tblGrid>
              <a:tr h="340162">
                <a:tc>
                  <a:txBody>
                    <a:bodyPr/>
                    <a:lstStyle/>
                    <a:p>
                      <a:r>
                        <a:rPr lang="en-US" sz="1600" b="0">
                          <a:solidFill>
                            <a:schemeClr val="bg1"/>
                          </a:solidFill>
                          <a:latin typeface="Segoe UI Semibold" panose="020B0702040204020203" pitchFamily="34" charset="0"/>
                          <a:cs typeface="Segoe UI Semibold" panose="020B0702040204020203" pitchFamily="34" charset="0"/>
                        </a:rPr>
                        <a:t>Title</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1200" b="1">
                          <a:solidFill>
                            <a:schemeClr val="tx1"/>
                          </a:solidFill>
                          <a:latin typeface="Segoe UI "/>
                        </a:rPr>
                        <a:t>Agent Governance and Security Pitch Deck (L100)</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40162">
                <a:tc>
                  <a:txBody>
                    <a:bodyPr/>
                    <a:lstStyle/>
                    <a:p>
                      <a:r>
                        <a:rPr lang="en-US" sz="1600" b="0">
                          <a:solidFill>
                            <a:schemeClr val="bg1"/>
                          </a:solidFill>
                          <a:latin typeface="Segoe UI Semibold" panose="020B0702040204020203" pitchFamily="34" charset="0"/>
                          <a:cs typeface="Segoe UI Semibold" panose="020B0702040204020203" pitchFamily="34" charset="0"/>
                        </a:rPr>
                        <a:t>Length</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1200" b="0">
                          <a:solidFill>
                            <a:schemeClr val="tx1"/>
                          </a:solidFill>
                          <a:latin typeface="Segoe UI "/>
                        </a:rPr>
                        <a:t>5-6 minutes</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9228638"/>
                  </a:ext>
                </a:extLst>
              </a:tr>
              <a:tr h="1252491">
                <a:tc>
                  <a:txBody>
                    <a:bodyPr/>
                    <a:lstStyle/>
                    <a:p>
                      <a:r>
                        <a:rPr lang="en-US" sz="1600" b="0">
                          <a:solidFill>
                            <a:schemeClr val="bg1"/>
                          </a:solidFill>
                          <a:latin typeface="Segoe UI Semibold" panose="020B0702040204020203" pitchFamily="34" charset="0"/>
                          <a:cs typeface="Segoe UI Semibold" panose="020B0702040204020203" pitchFamily="34" charset="0"/>
                        </a:rPr>
                        <a:t>Purpose</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228600" marR="0" lvl="0" indent="-228600" algn="l" rtl="0" eaLnBrk="1" fontAlgn="auto" latinLnBrk="0" hangingPunct="1">
                        <a:lnSpc>
                          <a:spcPct val="100000"/>
                        </a:lnSpc>
                        <a:spcBef>
                          <a:spcPts val="0"/>
                        </a:spcBef>
                        <a:spcAft>
                          <a:spcPts val="600"/>
                        </a:spcAft>
                        <a:buClrTx/>
                        <a:buSzTx/>
                        <a:buFontTx/>
                        <a:buAutoNum type="arabicPeriod"/>
                      </a:pP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rPr>
                        <a:t>Provide an overview of </a:t>
                      </a:r>
                      <a:r>
                        <a:rPr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rPr>
                        <a:t>how Microsoft believes organizations should balance security and innovation of agents</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endParaRPr>
                    </a:p>
                    <a:p>
                      <a:pPr marL="228600" marR="0" lvl="0" indent="-228600" algn="l" rtl="0" eaLnBrk="1" fontAlgn="auto" latinLnBrk="0" hangingPunct="1">
                        <a:lnSpc>
                          <a:spcPct val="100000"/>
                        </a:lnSpc>
                        <a:spcBef>
                          <a:spcPts val="0"/>
                        </a:spcBef>
                        <a:spcAft>
                          <a:spcPts val="600"/>
                        </a:spcAft>
                        <a:buClrTx/>
                        <a:buSzTx/>
                        <a:buFontTx/>
                        <a:buAutoNum type="arabicPeriod"/>
                      </a:pPr>
                      <a:r>
                        <a:rPr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rPr>
                        <a:t>Level set on a framework of what agents and controls exist</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endParaRPr>
                    </a:p>
                    <a:p>
                      <a:pPr marL="228600" marR="0" lvl="0" indent="-228600" algn="l" rtl="0" eaLnBrk="1" fontAlgn="auto" latinLnBrk="0" hangingPunct="1">
                        <a:lnSpc>
                          <a:spcPct val="100000"/>
                        </a:lnSpc>
                        <a:spcBef>
                          <a:spcPts val="0"/>
                        </a:spcBef>
                        <a:spcAft>
                          <a:spcPts val="600"/>
                        </a:spcAft>
                        <a:buClrTx/>
                        <a:buSzTx/>
                        <a:buFontTx/>
                        <a:buAutoNum type="arabicPeriod"/>
                      </a:pPr>
                      <a:r>
                        <a:rPr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rPr>
                        <a:t>Explain what the 3 pillars of agent governance are and at high levels what each pillar include</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endParaRPr>
                    </a:p>
                    <a:p>
                      <a:pPr marL="228600" marR="0" lvl="0" indent="-228600" algn="l">
                        <a:lnSpc>
                          <a:spcPct val="100000"/>
                        </a:lnSpc>
                        <a:spcBef>
                          <a:spcPts val="0"/>
                        </a:spcBef>
                        <a:spcAft>
                          <a:spcPts val="600"/>
                        </a:spcAft>
                        <a:buClrTx/>
                        <a:buSzTx/>
                        <a:buFontTx/>
                        <a:buAutoNum type="arabicPeriod"/>
                      </a:pPr>
                      <a:r>
                        <a:rPr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rPr>
                        <a:t>Contextualize what agent governance capabilities exist today and what's coming in the next 6 months to address key customer concerns</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Calibri"/>
                        <a:cs typeface="Segoe UI" panose="020B0502040204020203" pitchFamily="34" charset="0"/>
                      </a:endParaRP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40162">
                <a:tc>
                  <a:txBody>
                    <a:bodyPr/>
                    <a:lstStyle/>
                    <a:p>
                      <a:r>
                        <a:rPr lang="en-US" sz="1600" b="0">
                          <a:solidFill>
                            <a:schemeClr val="bg1"/>
                          </a:solidFill>
                          <a:latin typeface="Segoe UI Semibold" panose="020B0702040204020203" pitchFamily="34" charset="0"/>
                          <a:cs typeface="Segoe UI Semibold" panose="020B0702040204020203" pitchFamily="34" charset="0"/>
                        </a:rPr>
                        <a:t>Audience</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200" spc="0">
                          <a:solidFill>
                            <a:schemeClr val="tx1"/>
                          </a:solidFill>
                          <a:latin typeface="Segoe UI" panose="020B0502040204020203" pitchFamily="34" charset="0"/>
                          <a:cs typeface="Segoe UI" panose="020B0502040204020203" pitchFamily="34" charset="0"/>
                        </a:rPr>
                        <a:t>Executive, operational and IT management of businesses</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0162">
                <a:tc>
                  <a:txBody>
                    <a:bodyPr/>
                    <a:lstStyle/>
                    <a:p>
                      <a:r>
                        <a:rPr lang="en-US" sz="1600" b="0">
                          <a:solidFill>
                            <a:schemeClr val="bg1"/>
                          </a:solidFill>
                          <a:latin typeface="Segoe UI Semibold" panose="020B0702040204020203" pitchFamily="34" charset="0"/>
                          <a:cs typeface="Segoe UI Semibold" panose="020B0702040204020203" pitchFamily="34" charset="0"/>
                        </a:rPr>
                        <a:t>Content level</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1200" b="0">
                          <a:solidFill>
                            <a:schemeClr val="tx1"/>
                          </a:solidFill>
                          <a:latin typeface="Segoe UI "/>
                        </a:rPr>
                        <a:t>100</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0162">
                <a:tc>
                  <a:txBody>
                    <a:bodyPr/>
                    <a:lstStyle/>
                    <a:p>
                      <a:r>
                        <a:rPr lang="en-US" sz="1600" b="0">
                          <a:solidFill>
                            <a:schemeClr val="bg1"/>
                          </a:solidFill>
                          <a:latin typeface="Segoe UI Semibold" panose="020B0702040204020203" pitchFamily="34" charset="0"/>
                          <a:cs typeface="Segoe UI Semibold" panose="020B0702040204020203" pitchFamily="34" charset="0"/>
                        </a:rPr>
                        <a:t>Deck owners</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1200" b="0">
                          <a:solidFill>
                            <a:schemeClr val="tx1"/>
                          </a:solidFill>
                          <a:latin typeface="Segoe UI "/>
                        </a:rPr>
                        <a:t>Ricardo Duncan</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84825">
                <a:tc>
                  <a:txBody>
                    <a:bodyPr/>
                    <a:lstStyle/>
                    <a:p>
                      <a:r>
                        <a:rPr lang="en-US" sz="1600" b="0">
                          <a:solidFill>
                            <a:schemeClr val="bg1"/>
                          </a:solidFill>
                          <a:latin typeface="Segoe UI Semibold" panose="020B0702040204020203" pitchFamily="34" charset="0"/>
                          <a:cs typeface="Segoe UI Semibold" panose="020B0702040204020203" pitchFamily="34" charset="0"/>
                        </a:rPr>
                        <a:t>Usage guidance</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228600" marR="0" lvl="0" indent="-228600" algn="l" rtl="0" eaLnBrk="1" fontAlgn="auto" latinLnBrk="0" hangingPunct="1">
                        <a:lnSpc>
                          <a:spcPct val="100000"/>
                        </a:lnSpc>
                        <a:spcBef>
                          <a:spcPts val="0"/>
                        </a:spcBef>
                        <a:spcAft>
                          <a:spcPts val="600"/>
                        </a:spcAft>
                        <a:buClrTx/>
                        <a:buSzTx/>
                        <a:buFont typeface="+mj-lt"/>
                        <a:buAutoNum type="arabicPeriod"/>
                      </a:pPr>
                      <a:r>
                        <a:rPr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Review </a:t>
                      </a: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the </a:t>
                      </a:r>
                      <a:r>
                        <a:rPr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talk track included in each notes section to ensure messaging is consistent.</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228600" marR="0" lvl="0" indent="-228600" algn="l">
                        <a:lnSpc>
                          <a:spcPct val="100000"/>
                        </a:lnSpc>
                        <a:spcBef>
                          <a:spcPts val="0"/>
                        </a:spcBef>
                        <a:spcAft>
                          <a:spcPts val="600"/>
                        </a:spcAft>
                        <a:buClrTx/>
                        <a:buSzTx/>
                        <a:buAutoNum type="arabicPeriod"/>
                      </a:pPr>
                      <a:r>
                        <a:rPr lang="en-US" sz="1200" b="0" i="0" spc="0">
                          <a:solidFill>
                            <a:schemeClr val="tx1"/>
                          </a:solidFill>
                          <a:effectLst/>
                          <a:latin typeface="Segoe UI" panose="020B0502040204020203" pitchFamily="34" charset="0"/>
                          <a:cs typeface="Segoe UI" panose="020B0502040204020203" pitchFamily="34" charset="0"/>
                        </a:rPr>
                        <a:t>Review the accompanying </a:t>
                      </a:r>
                      <a:r>
                        <a:rPr lang="en-US" sz="1200" b="0" i="0" spc="0">
                          <a:solidFill>
                            <a:schemeClr val="tx1"/>
                          </a:solidFill>
                          <a:effectLst/>
                          <a:latin typeface="Segoe UI" panose="020B0502040204020203" pitchFamily="34" charset="0"/>
                          <a:cs typeface="Segoe UI" panose="020B0502040204020203" pitchFamily="34" charset="0"/>
                          <a:hlinkClick r:id="rId3"/>
                        </a:rPr>
                        <a:t>L300 Agent Governance deck </a:t>
                      </a:r>
                      <a:r>
                        <a:rPr lang="en-US" sz="1200" b="0" i="0" spc="0">
                          <a:solidFill>
                            <a:schemeClr val="tx1"/>
                          </a:solidFill>
                          <a:effectLst/>
                          <a:latin typeface="Segoe UI" panose="020B0502040204020203" pitchFamily="34" charset="0"/>
                          <a:cs typeface="Segoe UI" panose="020B0502040204020203" pitchFamily="34" charset="0"/>
                        </a:rPr>
                        <a:t>to understand the all up governance talk track at a deeper level</a:t>
                      </a:r>
                    </a:p>
                    <a:p>
                      <a:pPr marL="228600" marR="0" lvl="0" indent="-228600" algn="l">
                        <a:lnSpc>
                          <a:spcPct val="100000"/>
                        </a:lnSpc>
                        <a:spcBef>
                          <a:spcPts val="0"/>
                        </a:spcBef>
                        <a:spcAft>
                          <a:spcPts val="600"/>
                        </a:spcAft>
                        <a:buClrTx/>
                        <a:buSzTx/>
                        <a:buAutoNum type="arabicPeriod"/>
                      </a:pPr>
                      <a:r>
                        <a:rPr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Feel free to pull in any specific capability slides and demos from the L300 deck to match customer needs and expectations</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228600" marR="0" lvl="0" indent="-228600" algn="l">
                        <a:lnSpc>
                          <a:spcPct val="100000"/>
                        </a:lnSpc>
                        <a:spcBef>
                          <a:spcPts val="0"/>
                        </a:spcBef>
                        <a:spcAft>
                          <a:spcPts val="600"/>
                        </a:spcAft>
                        <a:buClr>
                          <a:srgbClr val="000000"/>
                        </a:buClr>
                        <a:buSzTx/>
                        <a:buAutoNum type="arabicPeriod"/>
                      </a:pPr>
                      <a:r>
                        <a:rPr lang="en-US" sz="120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IMPORTANT: </a:t>
                      </a:r>
                      <a:r>
                        <a:rPr lang="en-US" sz="1200" b="1"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Please note this isn't a standalone deck.</a:t>
                      </a:r>
                      <a:r>
                        <a:rPr lang="en-US" sz="1200"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These are baseline slides to address agent governance in any MW &amp; BA conversation. </a:t>
                      </a:r>
                    </a:p>
                    <a:p>
                      <a:pPr marL="228600" marR="0" lvl="0" indent="-228600" algn="l" defTabSz="932742"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IMPORTANT: If you share these slides with a customer or partner, please share as PDF to reduce the file size and ensure the notes are not visible/accessible</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0162">
                <a:tc>
                  <a:txBody>
                    <a:bodyPr/>
                    <a:lstStyle/>
                    <a:p>
                      <a:r>
                        <a:rPr lang="en-US" sz="1600" b="0">
                          <a:solidFill>
                            <a:schemeClr val="bg1"/>
                          </a:solidFill>
                          <a:latin typeface="Segoe UI Semibold" panose="020B0702040204020203" pitchFamily="34" charset="0"/>
                          <a:cs typeface="Segoe UI Semibold" panose="020B0702040204020203" pitchFamily="34" charset="0"/>
                        </a:rPr>
                        <a:t>Last edited</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r>
                        <a:rPr lang="en-US" sz="1200" b="0">
                          <a:solidFill>
                            <a:schemeClr val="tx1"/>
                          </a:solidFill>
                          <a:latin typeface="Segoe UI "/>
                        </a:rPr>
                        <a:t>March 2025</a:t>
                      </a:r>
                    </a:p>
                  </a:txBody>
                  <a:tcPr marL="91414" marR="91414" marT="45706" marB="45706"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D321B502-C540-39C9-3CA7-AEF440D52920}"/>
              </a:ext>
            </a:extLst>
          </p:cNvPr>
          <p:cNvSpPr/>
          <p:nvPr/>
        </p:nvSpPr>
        <p:spPr>
          <a:xfrm>
            <a:off x="0" y="0"/>
            <a:ext cx="12192000" cy="493986"/>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Segoe UI" panose="020B0502040204020203" pitchFamily="34" charset="0"/>
                <a:cs typeface="Segoe UI" panose="020B0502040204020203" pitchFamily="34" charset="0"/>
              </a:rPr>
              <a:t>Presenter Guidance</a:t>
            </a:r>
          </a:p>
        </p:txBody>
      </p:sp>
      <p:sp>
        <p:nvSpPr>
          <p:cNvPr id="3" name="Title 1">
            <a:extLst>
              <a:ext uri="{FF2B5EF4-FFF2-40B4-BE49-F238E27FC236}">
                <a16:creationId xmlns:a16="http://schemas.microsoft.com/office/drawing/2014/main" id="{368E88A8-FE56-9ED1-C267-5CCD57C68A2F}"/>
              </a:ext>
            </a:extLst>
          </p:cNvPr>
          <p:cNvSpPr txBox="1">
            <a:spLocks noGrp="1"/>
          </p:cNvSpPr>
          <p:nvPr>
            <p:ph type="title" idx="4294967295"/>
          </p:nvPr>
        </p:nvSpPr>
        <p:spPr>
          <a:xfrm>
            <a:off x="241527" y="589582"/>
            <a:ext cx="10881635" cy="626787"/>
          </a:xfrm>
          <a:prstGeom prst="rect">
            <a:avLst/>
          </a:prstGeom>
          <a:noFill/>
          <a:ln>
            <a:noFill/>
            <a:prstDash/>
          </a:ln>
          <a:effectLst/>
        </p:spPr>
        <p:txBody>
          <a:bodyPr rot="0" spcFirstLastPara="0" vertOverflow="overflow" horzOverflow="overflow" vert="horz" wrap="square" lIns="0" tIns="91440" rIns="146304" bIns="9144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200" b="0" kern="1200" cap="none" spc="-49" baseline="0" dirty="0" smtClean="0">
                <a:ln w="3175">
                  <a:noFill/>
                </a:ln>
                <a:solidFill>
                  <a:schemeClr val="tx1"/>
                </a:solidFill>
                <a:effectLst/>
                <a:latin typeface="+mj-lt"/>
                <a:ea typeface="+mn-ea"/>
                <a:cs typeface="Segoe UI" pitchFamily="34" charset="0"/>
              </a:defRPr>
            </a:lvl1pPr>
          </a:lstStyle>
          <a:p>
            <a:pPr marL="0" marR="0" lvl="1" indent="0" algn="l" defTabSz="932742" rtl="0" eaLnBrk="1" fontAlgn="auto" latinLnBrk="0" hangingPunct="1">
              <a:lnSpc>
                <a:spcPct val="100000"/>
              </a:lnSpc>
              <a:spcBef>
                <a:spcPts val="300"/>
              </a:spcBef>
              <a:spcAft>
                <a:spcPts val="0"/>
              </a:spcAft>
              <a:buClrTx/>
              <a:buSzPct val="100000"/>
              <a:buFontTx/>
              <a:buNone/>
              <a:tabLst/>
              <a:defRPr/>
            </a:pPr>
            <a:r>
              <a:rPr kumimoji="0" lang="en-US" sz="3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Speaker Guidance</a:t>
            </a:r>
            <a:endParaRPr kumimoji="0" lang="en-US" sz="3600" b="0" i="0" u="none" strike="noStrike" kern="1200" cap="none" spc="0" normalizeH="0" baseline="0" noProof="0">
              <a:ln w="3175">
                <a:noFill/>
              </a:ln>
              <a:solidFill>
                <a:prstClr val="black"/>
              </a:solidFill>
              <a:effectLst/>
              <a:uLnTx/>
              <a:uFillTx/>
              <a:latin typeface="Aptos Display" panose="02110004020202020204"/>
              <a:ea typeface="+mn-ea"/>
              <a:cs typeface="Segoe UI" panose="020B0502040204020203" pitchFamily="34" charset="0"/>
            </a:endParaRPr>
          </a:p>
        </p:txBody>
      </p:sp>
    </p:spTree>
    <p:extLst>
      <p:ext uri="{BB962C8B-B14F-4D97-AF65-F5344CB8AC3E}">
        <p14:creationId xmlns:p14="http://schemas.microsoft.com/office/powerpoint/2010/main" val="77215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7DD3-E20D-0B19-CFB6-37FAD5F70C1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854A77B-918B-ACBF-743B-FFEDE99BB3DD}"/>
              </a:ext>
              <a:ext uri="{C183D7F6-B498-43B3-948B-1728B52AA6E4}">
                <adec:decorative xmlns:adec="http://schemas.microsoft.com/office/drawing/2017/decorative" val="1"/>
              </a:ext>
            </a:extLst>
          </p:cNvPr>
          <p:cNvSpPr txBox="1">
            <a:spLocks/>
          </p:cNvSpPr>
          <p:nvPr/>
        </p:nvSpPr>
        <p:spPr>
          <a:xfrm>
            <a:off x="630425" y="155693"/>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1" i="0" u="none" strike="noStrike" kern="1200" cap="none" spc="-50" normalizeH="0" baseline="0" noProof="0">
              <a:ln w="3175">
                <a:noFill/>
              </a:ln>
              <a:solidFill>
                <a:srgbClr val="FFFFFF"/>
              </a:solidFill>
              <a:effectLst/>
              <a:uLnTx/>
              <a:uFillTx/>
              <a:latin typeface="Segoe UI" panose="020B0502040204020203" pitchFamily="34" charset="0"/>
              <a:ea typeface="+mn-ea"/>
              <a:cs typeface="Segoe UI" pitchFamily="34" charset="0"/>
            </a:endParaRPr>
          </a:p>
        </p:txBody>
      </p:sp>
      <p:sp>
        <p:nvSpPr>
          <p:cNvPr id="6" name="Title 5">
            <a:extLst>
              <a:ext uri="{FF2B5EF4-FFF2-40B4-BE49-F238E27FC236}">
                <a16:creationId xmlns:a16="http://schemas.microsoft.com/office/drawing/2014/main" id="{94251C3F-C9E5-2A92-3B54-BEAA868A5116}"/>
              </a:ext>
            </a:extLst>
          </p:cNvPr>
          <p:cNvSpPr>
            <a:spLocks noGrp="1"/>
          </p:cNvSpPr>
          <p:nvPr>
            <p:ph type="title"/>
          </p:nvPr>
        </p:nvSpPr>
        <p:spPr>
          <a:xfrm>
            <a:off x="538601" y="692069"/>
            <a:ext cx="11018520" cy="492443"/>
          </a:xfrm>
        </p:spPr>
        <p:txBody>
          <a:bodyPr>
            <a:noAutofit/>
          </a:bodyPr>
          <a:lstStyle/>
          <a:p>
            <a:r>
              <a:rPr lang="en-US" sz="3600">
                <a:latin typeface="Segoe UI Semibold" panose="020B0702040204020203" pitchFamily="34" charset="0"/>
                <a:cs typeface="Segoe UI Semibold" panose="020B0702040204020203" pitchFamily="34" charset="0"/>
              </a:rPr>
              <a:t>Spectrum of Copilot Agent Capabilities</a:t>
            </a:r>
            <a:br>
              <a:rPr lang="en-US" sz="3600">
                <a:latin typeface="Segoe UI Semibold" panose="020B0702040204020203" pitchFamily="34" charset="0"/>
                <a:cs typeface="Segoe UI Semibold" panose="020B0702040204020203" pitchFamily="34" charset="0"/>
              </a:rPr>
            </a:br>
            <a:endParaRPr lang="en-US" sz="3600">
              <a:latin typeface="Segoe UI Semibold" panose="020B0702040204020203" pitchFamily="34" charset="0"/>
              <a:cs typeface="Segoe UI Semibold" panose="020B0702040204020203" pitchFamily="34" charset="0"/>
            </a:endParaRPr>
          </a:p>
        </p:txBody>
      </p:sp>
      <p:sp>
        <p:nvSpPr>
          <p:cNvPr id="7" name="Rectangle: Rounded Corners 6">
            <a:extLst>
              <a:ext uri="{FF2B5EF4-FFF2-40B4-BE49-F238E27FC236}">
                <a16:creationId xmlns:a16="http://schemas.microsoft.com/office/drawing/2014/main" id="{E0F287E5-3957-49DA-D3AC-87428713E911}"/>
              </a:ext>
              <a:ext uri="{C183D7F6-B498-43B3-948B-1728B52AA6E4}">
                <adec:decorative xmlns:adec="http://schemas.microsoft.com/office/drawing/2017/decorative" val="1"/>
              </a:ext>
            </a:extLst>
          </p:cNvPr>
          <p:cNvSpPr>
            <a:spLocks/>
          </p:cNvSpPr>
          <p:nvPr/>
        </p:nvSpPr>
        <p:spPr bwMode="auto">
          <a:xfrm>
            <a:off x="274320" y="1471612"/>
            <a:ext cx="11643360" cy="4797426"/>
          </a:xfrm>
          <a:prstGeom prst="roundRect">
            <a:avLst>
              <a:gd name="adj" fmla="val 3061"/>
            </a:avLst>
          </a:prstGeom>
          <a:solidFill>
            <a:schemeClr val="bg1"/>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8" name="Rectangle: Top Corners Rounded 7">
            <a:extLst>
              <a:ext uri="{FF2B5EF4-FFF2-40B4-BE49-F238E27FC236}">
                <a16:creationId xmlns:a16="http://schemas.microsoft.com/office/drawing/2014/main" id="{82890225-29FD-A17A-BB7A-356FE654A62A}"/>
              </a:ext>
              <a:ext uri="{C183D7F6-B498-43B3-948B-1728B52AA6E4}">
                <adec:decorative xmlns:adec="http://schemas.microsoft.com/office/drawing/2017/decorative" val="1"/>
              </a:ext>
            </a:extLst>
          </p:cNvPr>
          <p:cNvSpPr>
            <a:spLocks/>
          </p:cNvSpPr>
          <p:nvPr/>
        </p:nvSpPr>
        <p:spPr bwMode="auto">
          <a:xfrm rot="10800000">
            <a:off x="2108200" y="2133600"/>
            <a:ext cx="2308421" cy="3285917"/>
          </a:xfrm>
          <a:prstGeom prst="round2SameRect">
            <a:avLst/>
          </a:prstGeom>
          <a:solidFill>
            <a:srgbClr val="FBEE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Top Corners Rounded 8">
            <a:extLst>
              <a:ext uri="{FF2B5EF4-FFF2-40B4-BE49-F238E27FC236}">
                <a16:creationId xmlns:a16="http://schemas.microsoft.com/office/drawing/2014/main" id="{F43C9BD9-B3D3-39A0-04E3-0279E5EFD901}"/>
              </a:ext>
              <a:ext uri="{C183D7F6-B498-43B3-948B-1728B52AA6E4}">
                <adec:decorative xmlns:adec="http://schemas.microsoft.com/office/drawing/2017/decorative" val="1"/>
              </a:ext>
            </a:extLst>
          </p:cNvPr>
          <p:cNvSpPr>
            <a:spLocks/>
          </p:cNvSpPr>
          <p:nvPr/>
        </p:nvSpPr>
        <p:spPr bwMode="auto">
          <a:xfrm rot="10800000">
            <a:off x="7772400" y="1627583"/>
            <a:ext cx="2307010" cy="3790934"/>
          </a:xfrm>
          <a:prstGeom prst="round2SameRect">
            <a:avLst/>
          </a:prstGeom>
          <a:solidFill>
            <a:srgbClr val="E9F5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Top Corners Rounded 9">
            <a:extLst>
              <a:ext uri="{FF2B5EF4-FFF2-40B4-BE49-F238E27FC236}">
                <a16:creationId xmlns:a16="http://schemas.microsoft.com/office/drawing/2014/main" id="{7EA28430-4CF8-9B5D-F95C-454AD20EFC64}"/>
              </a:ext>
              <a:ext uri="{C183D7F6-B498-43B3-948B-1728B52AA6E4}">
                <adec:decorative xmlns:adec="http://schemas.microsoft.com/office/drawing/2017/decorative" val="1"/>
              </a:ext>
            </a:extLst>
          </p:cNvPr>
          <p:cNvSpPr>
            <a:spLocks/>
          </p:cNvSpPr>
          <p:nvPr/>
        </p:nvSpPr>
        <p:spPr bwMode="auto">
          <a:xfrm rot="10800000">
            <a:off x="4940300" y="1866900"/>
            <a:ext cx="2308421" cy="3551617"/>
          </a:xfrm>
          <a:prstGeom prst="round2SameRect">
            <a:avLst/>
          </a:prstGeom>
          <a:solidFill>
            <a:srgbClr val="F0F0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1F68FB10-0C0C-A985-15AF-0BC7469564EB}"/>
              </a:ext>
              <a:ext uri="{C183D7F6-B498-43B3-948B-1728B52AA6E4}">
                <adec:decorative xmlns:adec="http://schemas.microsoft.com/office/drawing/2017/decorative" val="1"/>
              </a:ext>
            </a:extLst>
          </p:cNvPr>
          <p:cNvSpPr/>
          <p:nvPr/>
        </p:nvSpPr>
        <p:spPr bwMode="auto">
          <a:xfrm>
            <a:off x="575220" y="2509518"/>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5" name="TextBox 14">
            <a:extLst>
              <a:ext uri="{FF2B5EF4-FFF2-40B4-BE49-F238E27FC236}">
                <a16:creationId xmlns:a16="http://schemas.microsoft.com/office/drawing/2014/main" id="{9E23F0A9-1262-CA28-8782-7A4CEC33AB52}"/>
              </a:ext>
            </a:extLst>
          </p:cNvPr>
          <p:cNvSpPr txBox="1"/>
          <p:nvPr/>
        </p:nvSpPr>
        <p:spPr>
          <a:xfrm>
            <a:off x="775462" y="2663406"/>
            <a:ext cx="1536655" cy="215444"/>
          </a:xfrm>
          <a:prstGeom prst="rect">
            <a:avLst/>
          </a:prstGeom>
          <a:noFill/>
        </p:spPr>
        <p:txBody>
          <a:bodyPr wrap="square" lIns="0" tIns="0" rIns="0" bIns="0" rtlCol="0" anchor="ctr">
            <a:spAutoFit/>
          </a:bodyPr>
          <a:lstStyle/>
          <a:p>
            <a:pPr>
              <a:defRPr/>
            </a:pPr>
            <a:r>
              <a:rPr lang="en-US" sz="1400">
                <a:solidFill>
                  <a:srgbClr val="FFFFFF"/>
                </a:solidFill>
                <a:latin typeface="Segoe UI Semibold"/>
              </a:rPr>
              <a:t>Zone 1</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7" name="TextBox 16">
            <a:extLst>
              <a:ext uri="{FF2B5EF4-FFF2-40B4-BE49-F238E27FC236}">
                <a16:creationId xmlns:a16="http://schemas.microsoft.com/office/drawing/2014/main" id="{19D964FC-70BE-5276-A9D9-88B0A6432BB1}"/>
              </a:ext>
            </a:extLst>
          </p:cNvPr>
          <p:cNvSpPr txBox="1"/>
          <p:nvPr/>
        </p:nvSpPr>
        <p:spPr>
          <a:xfrm>
            <a:off x="10183129" y="2663406"/>
            <a:ext cx="1229181" cy="215444"/>
          </a:xfrm>
          <a:prstGeom prst="rect">
            <a:avLst/>
          </a:prstGeom>
          <a:noFill/>
        </p:spPr>
        <p:txBody>
          <a:bodyPr wrap="square" lIns="0" tIns="0" rIns="0" bIns="0" rtlCol="0" anchor="ctr">
            <a:spAutoFit/>
          </a:bodyPr>
          <a:lstStyle/>
          <a:p>
            <a:pPr algn="r">
              <a:defRPr/>
            </a:pPr>
            <a:r>
              <a:rPr lang="en-US" sz="1400">
                <a:solidFill>
                  <a:srgbClr val="FFFFFF"/>
                </a:solidFill>
                <a:latin typeface="Segoe UI Semibold"/>
              </a:rPr>
              <a:t>Zone 3</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8" name="TextBox 17">
            <a:extLst>
              <a:ext uri="{FF2B5EF4-FFF2-40B4-BE49-F238E27FC236}">
                <a16:creationId xmlns:a16="http://schemas.microsoft.com/office/drawing/2014/main" id="{5E1D9F10-BB22-1897-82E7-9765407E1C6D}"/>
              </a:ext>
            </a:extLst>
          </p:cNvPr>
          <p:cNvSpPr txBox="1">
            <a:spLocks/>
          </p:cNvSpPr>
          <p:nvPr/>
        </p:nvSpPr>
        <p:spPr>
          <a:xfrm>
            <a:off x="2208863" y="3307683"/>
            <a:ext cx="2115334" cy="129266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F4364C"/>
                </a:solidFill>
                <a:effectLst/>
                <a:uLnTx/>
                <a:uFillTx/>
                <a:latin typeface="Segoe UI Semibold"/>
                <a:ea typeface="+mn-ea"/>
                <a:cs typeface="+mn-cs"/>
              </a:rPr>
              <a:t>Retrieval</a:t>
            </a:r>
            <a:endParaRPr kumimoji="0" lang="en-US" sz="800" b="0" i="0" u="none" strike="noStrike" kern="1200" cap="none" spc="0" normalizeH="0" baseline="0" noProof="0">
              <a:ln>
                <a:noFill/>
              </a:ln>
              <a:solidFill>
                <a:srgbClr val="F4364C"/>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Retrieve information </a:t>
            </a:r>
            <a:r>
              <a:rPr kumimoji="0" lang="en-US" sz="1400" b="0" i="0" u="none" strike="noStrike" kern="1200" cap="none" spc="0" normalizeH="0" baseline="0" noProof="0">
                <a:ln>
                  <a:noFill/>
                </a:ln>
                <a:solidFill>
                  <a:srgbClr val="000000"/>
                </a:solidFill>
                <a:effectLst/>
                <a:uLnTx/>
                <a:uFillTx/>
                <a:latin typeface="Segoe UI"/>
                <a:ea typeface="+mn-ea"/>
                <a:cs typeface="+mn-cs"/>
              </a:rPr>
              <a:t>from grounding data, reason, summarize, and answer user questions</a:t>
            </a:r>
          </a:p>
        </p:txBody>
      </p:sp>
      <p:sp>
        <p:nvSpPr>
          <p:cNvPr id="19" name="Rectangle: Rounded Corners 18">
            <a:extLst>
              <a:ext uri="{FF2B5EF4-FFF2-40B4-BE49-F238E27FC236}">
                <a16:creationId xmlns:a16="http://schemas.microsoft.com/office/drawing/2014/main" id="{627056D1-D6F5-8872-A2DA-D99C4C83D3D1}"/>
              </a:ext>
              <a:ext uri="{C183D7F6-B498-43B3-948B-1728B52AA6E4}">
                <adec:decorative xmlns:adec="http://schemas.microsoft.com/office/drawing/2017/decorative" val="0"/>
              </a:ext>
            </a:extLst>
          </p:cNvPr>
          <p:cNvSpPr/>
          <p:nvPr/>
        </p:nvSpPr>
        <p:spPr bwMode="auto">
          <a:xfrm>
            <a:off x="2471556" y="4897759"/>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20" name="TextBox 19">
            <a:extLst>
              <a:ext uri="{FF2B5EF4-FFF2-40B4-BE49-F238E27FC236}">
                <a16:creationId xmlns:a16="http://schemas.microsoft.com/office/drawing/2014/main" id="{EA63E362-53F2-20D5-3C7E-4502CF376BD7}"/>
              </a:ext>
            </a:extLst>
          </p:cNvPr>
          <p:cNvSpPr txBox="1">
            <a:spLocks/>
          </p:cNvSpPr>
          <p:nvPr/>
        </p:nvSpPr>
        <p:spPr>
          <a:xfrm>
            <a:off x="5038334" y="3307683"/>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mn-cs"/>
              </a:rPr>
              <a:t>Task</a:t>
            </a:r>
            <a:endParaRPr kumimoji="0" lang="en-US" sz="800" b="0" i="0" u="none" strike="noStrike" kern="1200" cap="none" spc="0" normalizeH="0" baseline="0" noProof="0">
              <a:ln>
                <a:noFill/>
              </a:ln>
              <a:solidFill>
                <a:srgbClr val="C03BC4"/>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Take actions when asked, </a:t>
            </a:r>
            <a:r>
              <a:rPr kumimoji="0" lang="en-US" sz="1400" b="0" i="0" u="none" strike="noStrike" kern="1200" cap="none" spc="0" normalizeH="0" baseline="0" noProof="0">
                <a:ln>
                  <a:noFill/>
                </a:ln>
                <a:solidFill>
                  <a:srgbClr val="000000"/>
                </a:solidFill>
                <a:effectLst/>
                <a:uLnTx/>
                <a:uFillTx/>
                <a:latin typeface="Segoe UI"/>
                <a:ea typeface="+mn-ea"/>
                <a:cs typeface="+mn-cs"/>
              </a:rPr>
              <a:t>automate workflows, and replace repetitive tasks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for users</a:t>
            </a:r>
          </a:p>
        </p:txBody>
      </p:sp>
      <p:sp>
        <p:nvSpPr>
          <p:cNvPr id="21" name="Rectangle: Rounded Corners 20">
            <a:extLst>
              <a:ext uri="{FF2B5EF4-FFF2-40B4-BE49-F238E27FC236}">
                <a16:creationId xmlns:a16="http://schemas.microsoft.com/office/drawing/2014/main" id="{82F0FA1A-7CCA-CF30-86BC-5A1035C36F40}"/>
              </a:ext>
              <a:ext uri="{C183D7F6-B498-43B3-948B-1728B52AA6E4}">
                <adec:decorative xmlns:adec="http://schemas.microsoft.com/office/drawing/2017/decorative" val="0"/>
              </a:ext>
            </a:extLst>
          </p:cNvPr>
          <p:cNvSpPr/>
          <p:nvPr/>
        </p:nvSpPr>
        <p:spPr bwMode="auto">
          <a:xfrm>
            <a:off x="5303656" y="4894963"/>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22" name="TextBox 21">
            <a:extLst>
              <a:ext uri="{FF2B5EF4-FFF2-40B4-BE49-F238E27FC236}">
                <a16:creationId xmlns:a16="http://schemas.microsoft.com/office/drawing/2014/main" id="{9380094E-781B-2CFC-20A7-3018CC78AFBC}"/>
              </a:ext>
            </a:extLst>
          </p:cNvPr>
          <p:cNvSpPr txBox="1">
            <a:spLocks/>
          </p:cNvSpPr>
          <p:nvPr/>
        </p:nvSpPr>
        <p:spPr>
          <a:xfrm>
            <a:off x="7868507" y="3307683"/>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Autonomous</a:t>
            </a:r>
            <a:endParaRPr kumimoji="0" lang="en-US" sz="800" b="0" i="0" u="none" strike="noStrike" kern="1200" cap="none" spc="0" normalizeH="0" baseline="0" noProof="0">
              <a:ln>
                <a:noFill/>
              </a:ln>
              <a:solidFill>
                <a:srgbClr val="0078D4"/>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Operate independently, </a:t>
            </a:r>
            <a:r>
              <a:rPr kumimoji="0" lang="en-US" sz="1400" b="0" i="0" u="none" strike="noStrike" kern="1200" cap="none" spc="0" normalizeH="0" baseline="0" noProof="0">
                <a:ln>
                  <a:noFill/>
                </a:ln>
                <a:solidFill>
                  <a:srgbClr val="000000"/>
                </a:solidFill>
                <a:effectLst/>
                <a:uLnTx/>
                <a:uFillTx/>
                <a:latin typeface="Segoe UI"/>
                <a:ea typeface="+mn-ea"/>
                <a:cs typeface="+mn-cs"/>
              </a:rPr>
              <a:t>dynamically plan, orchestrate other agents, learn and escalate</a:t>
            </a:r>
          </a:p>
        </p:txBody>
      </p:sp>
      <p:sp>
        <p:nvSpPr>
          <p:cNvPr id="23" name="Rectangle: Rounded Corners 22">
            <a:extLst>
              <a:ext uri="{FF2B5EF4-FFF2-40B4-BE49-F238E27FC236}">
                <a16:creationId xmlns:a16="http://schemas.microsoft.com/office/drawing/2014/main" id="{D05F0779-32D9-ACD7-6487-D9DF488A6837}"/>
              </a:ext>
              <a:ext uri="{C183D7F6-B498-43B3-948B-1728B52AA6E4}">
                <adec:decorative xmlns:adec="http://schemas.microsoft.com/office/drawing/2017/decorative" val="0"/>
              </a:ext>
            </a:extLst>
          </p:cNvPr>
          <p:cNvSpPr/>
          <p:nvPr/>
        </p:nvSpPr>
        <p:spPr bwMode="auto">
          <a:xfrm>
            <a:off x="8135050" y="4898910"/>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no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Preview</a:t>
            </a:r>
          </a:p>
        </p:txBody>
      </p:sp>
      <p:sp>
        <p:nvSpPr>
          <p:cNvPr id="24" name="Rectangle: Rounded Corners 23">
            <a:extLst>
              <a:ext uri="{FF2B5EF4-FFF2-40B4-BE49-F238E27FC236}">
                <a16:creationId xmlns:a16="http://schemas.microsoft.com/office/drawing/2014/main" id="{48053546-3E4C-E4D3-2D85-E29815331BFE}"/>
              </a:ext>
            </a:extLst>
          </p:cNvPr>
          <p:cNvSpPr>
            <a:spLocks/>
          </p:cNvSpPr>
          <p:nvPr/>
        </p:nvSpPr>
        <p:spPr bwMode="auto">
          <a:xfrm>
            <a:off x="575220" y="5608103"/>
            <a:ext cx="11049399" cy="476071"/>
          </a:xfrm>
          <a:prstGeom prst="roundRect">
            <a:avLst>
              <a:gd name="adj" fmla="val 5000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Agents vary in levels of complexity and capabilities depending on your need</a:t>
            </a:r>
          </a:p>
        </p:txBody>
      </p:sp>
      <p:grpSp>
        <p:nvGrpSpPr>
          <p:cNvPr id="25" name="Group 24">
            <a:extLst>
              <a:ext uri="{FF2B5EF4-FFF2-40B4-BE49-F238E27FC236}">
                <a16:creationId xmlns:a16="http://schemas.microsoft.com/office/drawing/2014/main" id="{4577096F-E379-56E7-BEB1-C00BC6F77C1E}"/>
              </a:ext>
              <a:ext uri="{C183D7F6-B498-43B3-948B-1728B52AA6E4}">
                <adec:decorative xmlns:adec="http://schemas.microsoft.com/office/drawing/2017/decorative" val="1"/>
              </a:ext>
            </a:extLst>
          </p:cNvPr>
          <p:cNvGrpSpPr>
            <a:grpSpLocks/>
          </p:cNvGrpSpPr>
          <p:nvPr/>
        </p:nvGrpSpPr>
        <p:grpSpPr>
          <a:xfrm flipH="1">
            <a:off x="644209" y="5663258"/>
            <a:ext cx="365760" cy="365760"/>
            <a:chOff x="11191361" y="-22002"/>
            <a:chExt cx="365760" cy="365760"/>
          </a:xfrm>
        </p:grpSpPr>
        <p:sp>
          <p:nvSpPr>
            <p:cNvPr id="26" name="Freeform: Shape 115">
              <a:extLst>
                <a:ext uri="{FF2B5EF4-FFF2-40B4-BE49-F238E27FC236}">
                  <a16:creationId xmlns:a16="http://schemas.microsoft.com/office/drawing/2014/main" id="{E49D020D-8808-282B-EF55-2D23A92281DF}"/>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Graphic 16">
              <a:extLst>
                <a:ext uri="{FF2B5EF4-FFF2-40B4-BE49-F238E27FC236}">
                  <a16:creationId xmlns:a16="http://schemas.microsoft.com/office/drawing/2014/main" id="{F56BAA79-AE56-09F3-7BD8-91E6FF9F559C}"/>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28" name="Group 27">
            <a:extLst>
              <a:ext uri="{FF2B5EF4-FFF2-40B4-BE49-F238E27FC236}">
                <a16:creationId xmlns:a16="http://schemas.microsoft.com/office/drawing/2014/main" id="{816136E0-06E1-D55B-B0F6-B84C0304C3A0}"/>
              </a:ext>
              <a:ext uri="{C183D7F6-B498-43B3-948B-1728B52AA6E4}">
                <adec:decorative xmlns:adec="http://schemas.microsoft.com/office/drawing/2017/decorative" val="1"/>
              </a:ext>
            </a:extLst>
          </p:cNvPr>
          <p:cNvGrpSpPr>
            <a:grpSpLocks/>
          </p:cNvGrpSpPr>
          <p:nvPr/>
        </p:nvGrpSpPr>
        <p:grpSpPr>
          <a:xfrm>
            <a:off x="11191361" y="5663258"/>
            <a:ext cx="365760" cy="365760"/>
            <a:chOff x="11191361" y="-22002"/>
            <a:chExt cx="365760" cy="365760"/>
          </a:xfrm>
        </p:grpSpPr>
        <p:sp>
          <p:nvSpPr>
            <p:cNvPr id="29" name="Freeform: Shape 115">
              <a:extLst>
                <a:ext uri="{FF2B5EF4-FFF2-40B4-BE49-F238E27FC236}">
                  <a16:creationId xmlns:a16="http://schemas.microsoft.com/office/drawing/2014/main" id="{DA608BEF-3BFE-3F77-7D4B-4FCA9BE5B215}"/>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Graphic 16">
              <a:extLst>
                <a:ext uri="{FF2B5EF4-FFF2-40B4-BE49-F238E27FC236}">
                  <a16:creationId xmlns:a16="http://schemas.microsoft.com/office/drawing/2014/main" id="{882F96EF-6D84-F682-41A0-EC8AA34D655A}"/>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31" name="Group 30">
            <a:extLst>
              <a:ext uri="{FF2B5EF4-FFF2-40B4-BE49-F238E27FC236}">
                <a16:creationId xmlns:a16="http://schemas.microsoft.com/office/drawing/2014/main" id="{FE7C789E-F4EB-94FC-8F5F-61F9893560D1}"/>
              </a:ext>
              <a:ext uri="{C183D7F6-B498-43B3-948B-1728B52AA6E4}">
                <adec:decorative xmlns:adec="http://schemas.microsoft.com/office/drawing/2017/decorative" val="1"/>
              </a:ext>
            </a:extLst>
          </p:cNvPr>
          <p:cNvGrpSpPr>
            <a:grpSpLocks/>
          </p:cNvGrpSpPr>
          <p:nvPr/>
        </p:nvGrpSpPr>
        <p:grpSpPr>
          <a:xfrm>
            <a:off x="2857500" y="2362200"/>
            <a:ext cx="796686" cy="796680"/>
            <a:chOff x="2884588" y="3574780"/>
            <a:chExt cx="796686" cy="796680"/>
          </a:xfrm>
        </p:grpSpPr>
        <p:sp>
          <p:nvSpPr>
            <p:cNvPr id="32" name="Oval 31">
              <a:extLst>
                <a:ext uri="{FF2B5EF4-FFF2-40B4-BE49-F238E27FC236}">
                  <a16:creationId xmlns:a16="http://schemas.microsoft.com/office/drawing/2014/main" id="{878B22FA-79DF-5F7C-2CF3-AB3B59BBF62A}"/>
                </a:ext>
              </a:extLst>
            </p:cNvPr>
            <p:cNvSpPr/>
            <p:nvPr/>
          </p:nvSpPr>
          <p:spPr bwMode="auto">
            <a:xfrm>
              <a:off x="2884588" y="3574780"/>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Graphic 71" descr="Icon of a chat bubble">
              <a:extLst>
                <a:ext uri="{FF2B5EF4-FFF2-40B4-BE49-F238E27FC236}">
                  <a16:creationId xmlns:a16="http://schemas.microsoft.com/office/drawing/2014/main" id="{9903770E-7E11-F9E8-6B89-35101FD3C218}"/>
                </a:ext>
              </a:extLst>
            </p:cNvPr>
            <p:cNvSpPr>
              <a:spLocks/>
            </p:cNvSpPr>
            <p:nvPr/>
          </p:nvSpPr>
          <p:spPr>
            <a:xfrm>
              <a:off x="3068192" y="3780421"/>
              <a:ext cx="429478" cy="385398"/>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4" name="Group 33">
            <a:extLst>
              <a:ext uri="{FF2B5EF4-FFF2-40B4-BE49-F238E27FC236}">
                <a16:creationId xmlns:a16="http://schemas.microsoft.com/office/drawing/2014/main" id="{EEA0C5CE-D7A3-BDED-BEB4-B5425C805BC1}"/>
              </a:ext>
              <a:ext uri="{C183D7F6-B498-43B3-948B-1728B52AA6E4}">
                <adec:decorative xmlns:adec="http://schemas.microsoft.com/office/drawing/2017/decorative" val="1"/>
              </a:ext>
            </a:extLst>
          </p:cNvPr>
          <p:cNvGrpSpPr>
            <a:grpSpLocks/>
          </p:cNvGrpSpPr>
          <p:nvPr/>
        </p:nvGrpSpPr>
        <p:grpSpPr>
          <a:xfrm>
            <a:off x="5689600" y="2349500"/>
            <a:ext cx="796686" cy="796680"/>
            <a:chOff x="5714058" y="3560056"/>
            <a:chExt cx="796686" cy="796680"/>
          </a:xfrm>
        </p:grpSpPr>
        <p:sp>
          <p:nvSpPr>
            <p:cNvPr id="35" name="Oval 34">
              <a:extLst>
                <a:ext uri="{FF2B5EF4-FFF2-40B4-BE49-F238E27FC236}">
                  <a16:creationId xmlns:a16="http://schemas.microsoft.com/office/drawing/2014/main" id="{A692AFB0-C84C-6B1E-EF74-09657125C56D}"/>
                </a:ext>
              </a:extLst>
            </p:cNvPr>
            <p:cNvSpPr/>
            <p:nvPr/>
          </p:nvSpPr>
          <p:spPr bwMode="auto">
            <a:xfrm>
              <a:off x="5714058" y="3560056"/>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Graphic 7" descr="Icon of 5 nodes connected to a central circle with lines">
              <a:extLst>
                <a:ext uri="{FF2B5EF4-FFF2-40B4-BE49-F238E27FC236}">
                  <a16:creationId xmlns:a16="http://schemas.microsoft.com/office/drawing/2014/main" id="{D7CCD6D0-0DF6-297A-8431-8F4A60A7C69D}"/>
                </a:ext>
              </a:extLst>
            </p:cNvPr>
            <p:cNvSpPr/>
            <p:nvPr/>
          </p:nvSpPr>
          <p:spPr>
            <a:xfrm>
              <a:off x="5883422" y="3729288"/>
              <a:ext cx="457960" cy="458218"/>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5"/>
                    <a:pt x="134838" y="47455"/>
                    <a:pt x="133231" y="47119"/>
                  </a:cubicBezTo>
                  <a:lnTo>
                    <a:pt x="121039" y="67293"/>
                  </a:lnTo>
                  <a:cubicBezTo>
                    <a:pt x="128889" y="74499"/>
                    <a:pt x="133355" y="84670"/>
                    <a:pt x="133345" y="95325"/>
                  </a:cubicBezTo>
                  <a:lnTo>
                    <a:pt x="133345" y="95878"/>
                  </a:lnTo>
                  <a:lnTo>
                    <a:pt x="145689" y="98364"/>
                  </a:lnTo>
                  <a:cubicBezTo>
                    <a:pt x="151900" y="86771"/>
                    <a:pt x="166332" y="82407"/>
                    <a:pt x="177924" y="88618"/>
                  </a:cubicBezTo>
                  <a:cubicBezTo>
                    <a:pt x="189517" y="94828"/>
                    <a:pt x="193880" y="109260"/>
                    <a:pt x="187670" y="120853"/>
                  </a:cubicBezTo>
                  <a:cubicBezTo>
                    <a:pt x="181460" y="132445"/>
                    <a:pt x="167028" y="136808"/>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3" y="179960"/>
                    <a:pt x="132174" y="190613"/>
                    <a:pt x="119023" y="190604"/>
                  </a:cubicBezTo>
                  <a:cubicBezTo>
                    <a:pt x="105872" y="190594"/>
                    <a:pt x="95218" y="179925"/>
                    <a:pt x="95228" y="166774"/>
                  </a:cubicBezTo>
                  <a:cubicBezTo>
                    <a:pt x="95234"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2"/>
                    <a:pt x="152" y="131333"/>
                  </a:cubicBezTo>
                  <a:cubicBezTo>
                    <a:pt x="-1322" y="118264"/>
                    <a:pt x="8078" y="106476"/>
                    <a:pt x="21146" y="105002"/>
                  </a:cubicBezTo>
                  <a:cubicBezTo>
                    <a:pt x="28876" y="104130"/>
                    <a:pt x="36545" y="107089"/>
                    <a:pt x="41686" y="112927"/>
                  </a:cubicBezTo>
                  <a:lnTo>
                    <a:pt x="58393" y="105041"/>
                  </a:lnTo>
                  <a:cubicBezTo>
                    <a:pt x="55274"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7" y="17155"/>
                    <a:pt x="69748" y="29375"/>
                  </a:cubicBezTo>
                  <a:cubicBezTo>
                    <a:pt x="72622" y="36602"/>
                    <a:pt x="71786" y="44777"/>
                    <a:pt x="67508" y="51272"/>
                  </a:cubicBezTo>
                  <a:lnTo>
                    <a:pt x="76871" y="61940"/>
                  </a:lnTo>
                  <a:cubicBezTo>
                    <a:pt x="82498" y="58838"/>
                    <a:pt x="88820" y="57215"/>
                    <a:pt x="95245" y="57225"/>
                  </a:cubicBezTo>
                  <a:cubicBezTo>
                    <a:pt x="100055" y="57225"/>
                    <a:pt x="104675" y="58120"/>
                    <a:pt x="108904" y="59749"/>
                  </a:cubicBezTo>
                  <a:lnTo>
                    <a:pt x="120762" y="40128"/>
                  </a:lnTo>
                  <a:cubicBezTo>
                    <a:pt x="111752" y="30548"/>
                    <a:pt x="112213" y="15478"/>
                    <a:pt x="121792" y="6468"/>
                  </a:cubicBezTo>
                  <a:cubicBezTo>
                    <a:pt x="131371" y="-2543"/>
                    <a:pt x="146442" y="-2082"/>
                    <a:pt x="155453" y="7497"/>
                  </a:cubicBezTo>
                  <a:cubicBezTo>
                    <a:pt x="159606" y="11914"/>
                    <a:pt x="161920" y="17748"/>
                    <a:pt x="161920" y="238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7" name="Group 36">
            <a:extLst>
              <a:ext uri="{FF2B5EF4-FFF2-40B4-BE49-F238E27FC236}">
                <a16:creationId xmlns:a16="http://schemas.microsoft.com/office/drawing/2014/main" id="{2FDAE93A-315D-1EDC-F94E-9B4BEC0A61B8}"/>
              </a:ext>
              <a:ext uri="{C183D7F6-B498-43B3-948B-1728B52AA6E4}">
                <adec:decorative xmlns:adec="http://schemas.microsoft.com/office/drawing/2017/decorative" val="1"/>
              </a:ext>
            </a:extLst>
          </p:cNvPr>
          <p:cNvGrpSpPr>
            <a:grpSpLocks/>
          </p:cNvGrpSpPr>
          <p:nvPr/>
        </p:nvGrpSpPr>
        <p:grpSpPr>
          <a:xfrm>
            <a:off x="8521700" y="2349500"/>
            <a:ext cx="796686" cy="796680"/>
            <a:chOff x="8542099" y="3559244"/>
            <a:chExt cx="796686" cy="796680"/>
          </a:xfrm>
        </p:grpSpPr>
        <p:sp>
          <p:nvSpPr>
            <p:cNvPr id="38" name="Oval 37">
              <a:extLst>
                <a:ext uri="{FF2B5EF4-FFF2-40B4-BE49-F238E27FC236}">
                  <a16:creationId xmlns:a16="http://schemas.microsoft.com/office/drawing/2014/main" id="{2EA5BC6D-3F4B-221B-5B5C-251FC3261F54}"/>
                </a:ext>
              </a:extLst>
            </p:cNvPr>
            <p:cNvSpPr/>
            <p:nvPr/>
          </p:nvSpPr>
          <p:spPr bwMode="auto">
            <a:xfrm>
              <a:off x="8542099" y="3559244"/>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Graphic 25" descr="Icon of a conveyor belt">
              <a:extLst>
                <a:ext uri="{FF2B5EF4-FFF2-40B4-BE49-F238E27FC236}">
                  <a16:creationId xmlns:a16="http://schemas.microsoft.com/office/drawing/2014/main" id="{E2C8EE97-755A-86D0-B2D0-199A17E25340}"/>
                </a:ext>
              </a:extLst>
            </p:cNvPr>
            <p:cNvSpPr>
              <a:spLocks/>
            </p:cNvSpPr>
            <p:nvPr/>
          </p:nvSpPr>
          <p:spPr>
            <a:xfrm>
              <a:off x="8757072" y="3801720"/>
              <a:ext cx="366742" cy="311728"/>
            </a:xfrm>
            <a:custGeom>
              <a:avLst/>
              <a:gdLst>
                <a:gd name="connsiteX0" fmla="*/ 23813 w 190500"/>
                <a:gd name="connsiteY0" fmla="*/ 16669 h 161925"/>
                <a:gd name="connsiteX1" fmla="*/ 40481 w 190500"/>
                <a:gd name="connsiteY1" fmla="*/ 0 h 161925"/>
                <a:gd name="connsiteX2" fmla="*/ 64294 w 190500"/>
                <a:gd name="connsiteY2" fmla="*/ 0 h 161925"/>
                <a:gd name="connsiteX3" fmla="*/ 80963 w 190500"/>
                <a:gd name="connsiteY3" fmla="*/ 16669 h 161925"/>
                <a:gd name="connsiteX4" fmla="*/ 80963 w 190500"/>
                <a:gd name="connsiteY4" fmla="*/ 40481 h 161925"/>
                <a:gd name="connsiteX5" fmla="*/ 64294 w 190500"/>
                <a:gd name="connsiteY5" fmla="*/ 57150 h 161925"/>
                <a:gd name="connsiteX6" fmla="*/ 40481 w 190500"/>
                <a:gd name="connsiteY6" fmla="*/ 57150 h 161925"/>
                <a:gd name="connsiteX7" fmla="*/ 23813 w 190500"/>
                <a:gd name="connsiteY7" fmla="*/ 40481 h 161925"/>
                <a:gd name="connsiteX8" fmla="*/ 23813 w 190500"/>
                <a:gd name="connsiteY8" fmla="*/ 16669 h 161925"/>
                <a:gd name="connsiteX9" fmla="*/ 126206 w 190500"/>
                <a:gd name="connsiteY9" fmla="*/ 0 h 161925"/>
                <a:gd name="connsiteX10" fmla="*/ 109538 w 190500"/>
                <a:gd name="connsiteY10" fmla="*/ 16669 h 161925"/>
                <a:gd name="connsiteX11" fmla="*/ 109538 w 190500"/>
                <a:gd name="connsiteY11" fmla="*/ 40481 h 161925"/>
                <a:gd name="connsiteX12" fmla="*/ 126206 w 190500"/>
                <a:gd name="connsiteY12" fmla="*/ 57150 h 161925"/>
                <a:gd name="connsiteX13" fmla="*/ 150019 w 190500"/>
                <a:gd name="connsiteY13" fmla="*/ 57150 h 161925"/>
                <a:gd name="connsiteX14" fmla="*/ 166688 w 190500"/>
                <a:gd name="connsiteY14" fmla="*/ 40481 h 161925"/>
                <a:gd name="connsiteX15" fmla="*/ 166688 w 190500"/>
                <a:gd name="connsiteY15" fmla="*/ 16669 h 161925"/>
                <a:gd name="connsiteX16" fmla="*/ 150019 w 190500"/>
                <a:gd name="connsiteY16" fmla="*/ 0 h 161925"/>
                <a:gd name="connsiteX17" fmla="*/ 126206 w 190500"/>
                <a:gd name="connsiteY17" fmla="*/ 0 h 161925"/>
                <a:gd name="connsiteX18" fmla="*/ 123825 w 190500"/>
                <a:gd name="connsiteY18" fmla="*/ 16669 h 161925"/>
                <a:gd name="connsiteX19" fmla="*/ 126206 w 190500"/>
                <a:gd name="connsiteY19" fmla="*/ 14288 h 161925"/>
                <a:gd name="connsiteX20" fmla="*/ 150019 w 190500"/>
                <a:gd name="connsiteY20" fmla="*/ 14288 h 161925"/>
                <a:gd name="connsiteX21" fmla="*/ 152400 w 190500"/>
                <a:gd name="connsiteY21" fmla="*/ 16669 h 161925"/>
                <a:gd name="connsiteX22" fmla="*/ 152400 w 190500"/>
                <a:gd name="connsiteY22" fmla="*/ 40481 h 161925"/>
                <a:gd name="connsiteX23" fmla="*/ 150019 w 190500"/>
                <a:gd name="connsiteY23" fmla="*/ 42863 h 161925"/>
                <a:gd name="connsiteX24" fmla="*/ 126206 w 190500"/>
                <a:gd name="connsiteY24" fmla="*/ 42863 h 161925"/>
                <a:gd name="connsiteX25" fmla="*/ 123825 w 190500"/>
                <a:gd name="connsiteY25" fmla="*/ 40481 h 161925"/>
                <a:gd name="connsiteX26" fmla="*/ 123825 w 190500"/>
                <a:gd name="connsiteY26" fmla="*/ 16669 h 161925"/>
                <a:gd name="connsiteX27" fmla="*/ 0 w 190500"/>
                <a:gd name="connsiteY27" fmla="*/ 119063 h 161925"/>
                <a:gd name="connsiteX28" fmla="*/ 42863 w 190500"/>
                <a:gd name="connsiteY28" fmla="*/ 76200 h 161925"/>
                <a:gd name="connsiteX29" fmla="*/ 147638 w 190500"/>
                <a:gd name="connsiteY29" fmla="*/ 76200 h 161925"/>
                <a:gd name="connsiteX30" fmla="*/ 190500 w 190500"/>
                <a:gd name="connsiteY30" fmla="*/ 119063 h 161925"/>
                <a:gd name="connsiteX31" fmla="*/ 147638 w 190500"/>
                <a:gd name="connsiteY31" fmla="*/ 161925 h 161925"/>
                <a:gd name="connsiteX32" fmla="*/ 42863 w 190500"/>
                <a:gd name="connsiteY32" fmla="*/ 161925 h 161925"/>
                <a:gd name="connsiteX33" fmla="*/ 0 w 190500"/>
                <a:gd name="connsiteY33" fmla="*/ 119063 h 161925"/>
                <a:gd name="connsiteX34" fmla="*/ 61913 w 190500"/>
                <a:gd name="connsiteY34" fmla="*/ 119063 h 161925"/>
                <a:gd name="connsiteX35" fmla="*/ 47625 w 190500"/>
                <a:gd name="connsiteY35" fmla="*/ 104775 h 161925"/>
                <a:gd name="connsiteX36" fmla="*/ 33338 w 190500"/>
                <a:gd name="connsiteY36" fmla="*/ 119063 h 161925"/>
                <a:gd name="connsiteX37" fmla="*/ 47625 w 190500"/>
                <a:gd name="connsiteY37" fmla="*/ 133350 h 161925"/>
                <a:gd name="connsiteX38" fmla="*/ 61913 w 190500"/>
                <a:gd name="connsiteY38" fmla="*/ 119063 h 161925"/>
                <a:gd name="connsiteX39" fmla="*/ 109538 w 190500"/>
                <a:gd name="connsiteY39" fmla="*/ 119063 h 161925"/>
                <a:gd name="connsiteX40" fmla="*/ 95250 w 190500"/>
                <a:gd name="connsiteY40" fmla="*/ 104775 h 161925"/>
                <a:gd name="connsiteX41" fmla="*/ 80963 w 190500"/>
                <a:gd name="connsiteY41" fmla="*/ 119063 h 161925"/>
                <a:gd name="connsiteX42" fmla="*/ 95250 w 190500"/>
                <a:gd name="connsiteY42" fmla="*/ 133350 h 161925"/>
                <a:gd name="connsiteX43" fmla="*/ 109538 w 190500"/>
                <a:gd name="connsiteY43" fmla="*/ 119063 h 161925"/>
                <a:gd name="connsiteX44" fmla="*/ 142875 w 190500"/>
                <a:gd name="connsiteY44" fmla="*/ 133350 h 161925"/>
                <a:gd name="connsiteX45" fmla="*/ 157163 w 190500"/>
                <a:gd name="connsiteY45" fmla="*/ 119063 h 161925"/>
                <a:gd name="connsiteX46" fmla="*/ 142875 w 190500"/>
                <a:gd name="connsiteY46" fmla="*/ 104775 h 161925"/>
                <a:gd name="connsiteX47" fmla="*/ 128588 w 190500"/>
                <a:gd name="connsiteY47" fmla="*/ 119063 h 161925"/>
                <a:gd name="connsiteX48" fmla="*/ 142875 w 190500"/>
                <a:gd name="connsiteY48" fmla="*/ 1333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0500" h="161925">
                  <a:moveTo>
                    <a:pt x="23813" y="16669"/>
                  </a:moveTo>
                  <a:cubicBezTo>
                    <a:pt x="23813" y="7468"/>
                    <a:pt x="31280" y="0"/>
                    <a:pt x="40481" y="0"/>
                  </a:cubicBezTo>
                  <a:lnTo>
                    <a:pt x="64294" y="0"/>
                  </a:lnTo>
                  <a:cubicBezTo>
                    <a:pt x="73495" y="0"/>
                    <a:pt x="80963" y="7468"/>
                    <a:pt x="80963" y="16669"/>
                  </a:cubicBezTo>
                  <a:lnTo>
                    <a:pt x="80963" y="40481"/>
                  </a:lnTo>
                  <a:cubicBezTo>
                    <a:pt x="80963" y="49687"/>
                    <a:pt x="73500" y="57150"/>
                    <a:pt x="64294" y="57150"/>
                  </a:cubicBezTo>
                  <a:lnTo>
                    <a:pt x="40481" y="57150"/>
                  </a:lnTo>
                  <a:cubicBezTo>
                    <a:pt x="31275" y="57150"/>
                    <a:pt x="23813" y="49687"/>
                    <a:pt x="23813" y="40481"/>
                  </a:cubicBezTo>
                  <a:lnTo>
                    <a:pt x="23813" y="16669"/>
                  </a:lnTo>
                  <a:close/>
                  <a:moveTo>
                    <a:pt x="126206" y="0"/>
                  </a:moveTo>
                  <a:cubicBezTo>
                    <a:pt x="117000" y="0"/>
                    <a:pt x="109538" y="7463"/>
                    <a:pt x="109538" y="16669"/>
                  </a:cubicBezTo>
                  <a:lnTo>
                    <a:pt x="109538" y="40481"/>
                  </a:lnTo>
                  <a:cubicBezTo>
                    <a:pt x="109538" y="49682"/>
                    <a:pt x="117005" y="57150"/>
                    <a:pt x="126206" y="57150"/>
                  </a:cubicBezTo>
                  <a:lnTo>
                    <a:pt x="150019" y="57150"/>
                  </a:lnTo>
                  <a:cubicBezTo>
                    <a:pt x="159225" y="57150"/>
                    <a:pt x="166688" y="49687"/>
                    <a:pt x="166688" y="40481"/>
                  </a:cubicBezTo>
                  <a:lnTo>
                    <a:pt x="166688" y="16669"/>
                  </a:lnTo>
                  <a:cubicBezTo>
                    <a:pt x="166688" y="7463"/>
                    <a:pt x="159225" y="0"/>
                    <a:pt x="150019" y="0"/>
                  </a:cubicBezTo>
                  <a:lnTo>
                    <a:pt x="126206" y="0"/>
                  </a:lnTo>
                  <a:close/>
                  <a:moveTo>
                    <a:pt x="123825" y="16669"/>
                  </a:moveTo>
                  <a:cubicBezTo>
                    <a:pt x="123825" y="15354"/>
                    <a:pt x="124891" y="14288"/>
                    <a:pt x="126206" y="14288"/>
                  </a:cubicBezTo>
                  <a:lnTo>
                    <a:pt x="150019" y="14288"/>
                  </a:lnTo>
                  <a:cubicBezTo>
                    <a:pt x="151334" y="14288"/>
                    <a:pt x="152400" y="15354"/>
                    <a:pt x="152400" y="16669"/>
                  </a:cubicBezTo>
                  <a:lnTo>
                    <a:pt x="152400" y="40481"/>
                  </a:lnTo>
                  <a:cubicBezTo>
                    <a:pt x="152400" y="41796"/>
                    <a:pt x="151334" y="42863"/>
                    <a:pt x="150019" y="42863"/>
                  </a:cubicBezTo>
                  <a:lnTo>
                    <a:pt x="126206" y="42863"/>
                  </a:lnTo>
                  <a:cubicBezTo>
                    <a:pt x="124891" y="42863"/>
                    <a:pt x="123825" y="41796"/>
                    <a:pt x="123825" y="40481"/>
                  </a:cubicBezTo>
                  <a:lnTo>
                    <a:pt x="123825" y="16669"/>
                  </a:lnTo>
                  <a:close/>
                  <a:moveTo>
                    <a:pt x="0" y="119063"/>
                  </a:moveTo>
                  <a:cubicBezTo>
                    <a:pt x="0" y="95390"/>
                    <a:pt x="19190" y="76200"/>
                    <a:pt x="42863" y="76200"/>
                  </a:cubicBezTo>
                  <a:lnTo>
                    <a:pt x="147638" y="76200"/>
                  </a:lnTo>
                  <a:cubicBezTo>
                    <a:pt x="171310" y="76200"/>
                    <a:pt x="190500" y="95390"/>
                    <a:pt x="190500" y="119063"/>
                  </a:cubicBezTo>
                  <a:cubicBezTo>
                    <a:pt x="190500" y="142735"/>
                    <a:pt x="171310" y="161925"/>
                    <a:pt x="147638" y="161925"/>
                  </a:cubicBezTo>
                  <a:lnTo>
                    <a:pt x="42863" y="161925"/>
                  </a:lnTo>
                  <a:cubicBezTo>
                    <a:pt x="19190" y="161925"/>
                    <a:pt x="0" y="142735"/>
                    <a:pt x="0" y="119063"/>
                  </a:cubicBezTo>
                  <a:close/>
                  <a:moveTo>
                    <a:pt x="61913" y="119063"/>
                  </a:moveTo>
                  <a:cubicBezTo>
                    <a:pt x="61913" y="111172"/>
                    <a:pt x="55516" y="104775"/>
                    <a:pt x="47625" y="104775"/>
                  </a:cubicBezTo>
                  <a:cubicBezTo>
                    <a:pt x="39734" y="104775"/>
                    <a:pt x="33338" y="111172"/>
                    <a:pt x="33338" y="119063"/>
                  </a:cubicBezTo>
                  <a:cubicBezTo>
                    <a:pt x="33338" y="126953"/>
                    <a:pt x="39734" y="133350"/>
                    <a:pt x="47625" y="133350"/>
                  </a:cubicBezTo>
                  <a:cubicBezTo>
                    <a:pt x="55516" y="133350"/>
                    <a:pt x="61913" y="126953"/>
                    <a:pt x="61913" y="119063"/>
                  </a:cubicBezTo>
                  <a:close/>
                  <a:moveTo>
                    <a:pt x="109538" y="119063"/>
                  </a:moveTo>
                  <a:cubicBezTo>
                    <a:pt x="109538" y="111172"/>
                    <a:pt x="103141" y="104775"/>
                    <a:pt x="95250" y="104775"/>
                  </a:cubicBezTo>
                  <a:cubicBezTo>
                    <a:pt x="87359" y="104775"/>
                    <a:pt x="80963" y="111172"/>
                    <a:pt x="80963" y="119063"/>
                  </a:cubicBezTo>
                  <a:cubicBezTo>
                    <a:pt x="80963" y="126953"/>
                    <a:pt x="87359" y="133350"/>
                    <a:pt x="95250" y="133350"/>
                  </a:cubicBezTo>
                  <a:cubicBezTo>
                    <a:pt x="103141" y="133350"/>
                    <a:pt x="109538" y="126953"/>
                    <a:pt x="109538" y="119063"/>
                  </a:cubicBezTo>
                  <a:close/>
                  <a:moveTo>
                    <a:pt x="142875" y="133350"/>
                  </a:moveTo>
                  <a:cubicBezTo>
                    <a:pt x="150766" y="133350"/>
                    <a:pt x="157163" y="126953"/>
                    <a:pt x="157163" y="119063"/>
                  </a:cubicBezTo>
                  <a:cubicBezTo>
                    <a:pt x="157163" y="111172"/>
                    <a:pt x="150766" y="104775"/>
                    <a:pt x="142875" y="104775"/>
                  </a:cubicBezTo>
                  <a:cubicBezTo>
                    <a:pt x="134985" y="104775"/>
                    <a:pt x="128588" y="111172"/>
                    <a:pt x="128588" y="119063"/>
                  </a:cubicBezTo>
                  <a:cubicBezTo>
                    <a:pt x="128588" y="126953"/>
                    <a:pt x="134985" y="133350"/>
                    <a:pt x="142875" y="13335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37065409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42" presetClass="path" presetSubtype="0" decel="100000" fill="hold" grpId="1" nodeType="withEffect">
                                  <p:stCondLst>
                                    <p:cond delay="0"/>
                                  </p:stCondLst>
                                  <p:childTnLst>
                                    <p:animMotion origin="layout" path="M -3.75E-6 -0.03472 L -3.75E-6 1.85185E-6 " pathEditMode="relative" rAng="0" ptsTypes="AA">
                                      <p:cBhvr>
                                        <p:cTn id="20" dur="500" fill="hold"/>
                                        <p:tgtEl>
                                          <p:spTgt spid="8"/>
                                        </p:tgtEl>
                                        <p:attrNameLst>
                                          <p:attrName>ppt_x</p:attrName>
                                          <p:attrName>ppt_y</p:attrName>
                                        </p:attrNameLst>
                                      </p:cBhvr>
                                      <p:rCtr x="0" y="1736"/>
                                    </p:animMotion>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childTnLst>
                                </p:cTn>
                              </p:par>
                              <p:par>
                                <p:cTn id="24" presetID="42" presetClass="path" presetSubtype="0" decel="100000" fill="hold" grpId="1" nodeType="withEffect">
                                  <p:stCondLst>
                                    <p:cond delay="0"/>
                                  </p:stCondLst>
                                  <p:childTnLst>
                                    <p:animMotion origin="layout" path="M -3.75E-6 -0.03472 L -3.75E-6 1.85185E-6 " pathEditMode="relative" rAng="0" ptsTypes="AA">
                                      <p:cBhvr>
                                        <p:cTn id="25" dur="500" fill="hold"/>
                                        <p:tgtEl>
                                          <p:spTgt spid="18"/>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par>
                                <p:cTn id="29" presetID="42" presetClass="path" presetSubtype="0" decel="100000" fill="hold" grpId="1" nodeType="withEffect">
                                  <p:stCondLst>
                                    <p:cond delay="0"/>
                                  </p:stCondLst>
                                  <p:childTnLst>
                                    <p:animMotion origin="layout" path="M -3.75E-6 -0.03472 L -3.75E-6 1.85185E-6 " pathEditMode="relative" rAng="0" ptsTypes="AA">
                                      <p:cBhvr>
                                        <p:cTn id="30" dur="500" fill="hold"/>
                                        <p:tgtEl>
                                          <p:spTgt spid="19"/>
                                        </p:tgtEl>
                                        <p:attrNameLst>
                                          <p:attrName>ppt_x</p:attrName>
                                          <p:attrName>ppt_y</p:attrName>
                                        </p:attrNameLst>
                                      </p:cBhvr>
                                      <p:rCtr x="0" y="1736"/>
                                    </p:animMotion>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50"/>
                                        <p:tgtEl>
                                          <p:spTgt spid="31"/>
                                        </p:tgtEl>
                                      </p:cBhvr>
                                    </p:animEffect>
                                  </p:childTnLst>
                                </p:cTn>
                              </p:par>
                              <p:par>
                                <p:cTn id="34" presetID="42" presetClass="path" presetSubtype="0" decel="100000" fill="hold" nodeType="withEffect">
                                  <p:stCondLst>
                                    <p:cond delay="0"/>
                                  </p:stCondLst>
                                  <p:childTnLst>
                                    <p:animMotion origin="layout" path="M -3.75E-6 -0.03472 L -3.75E-6 1.85185E-6 " pathEditMode="relative" rAng="0" ptsTypes="AA">
                                      <p:cBhvr>
                                        <p:cTn id="35" dur="500" fill="hold"/>
                                        <p:tgtEl>
                                          <p:spTgt spid="31"/>
                                        </p:tgtEl>
                                        <p:attrNameLst>
                                          <p:attrName>ppt_x</p:attrName>
                                          <p:attrName>ppt_y</p:attrName>
                                        </p:attrNameLst>
                                      </p:cBhvr>
                                      <p:rCtr x="0" y="1736"/>
                                    </p:animMotion>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42" presetClass="path" presetSubtype="0" decel="100000" fill="hold" grpId="1" nodeType="withEffect">
                                  <p:stCondLst>
                                    <p:cond delay="0"/>
                                  </p:stCondLst>
                                  <p:childTnLst>
                                    <p:animMotion origin="layout" path="M -3.75E-6 -0.03472 L -3.75E-6 1.85185E-6 " pathEditMode="relative" rAng="0" ptsTypes="AA">
                                      <p:cBhvr>
                                        <p:cTn id="41" dur="500" fill="hold"/>
                                        <p:tgtEl>
                                          <p:spTgt spid="10"/>
                                        </p:tgtEl>
                                        <p:attrNameLst>
                                          <p:attrName>ppt_x</p:attrName>
                                          <p:attrName>ppt_y</p:attrName>
                                        </p:attrNameLst>
                                      </p:cBhvr>
                                      <p:rCtr x="0" y="1736"/>
                                    </p:animMotion>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par>
                                <p:cTn id="45" presetID="42" presetClass="path" presetSubtype="0" decel="100000" fill="hold" grpId="1" nodeType="withEffect">
                                  <p:stCondLst>
                                    <p:cond delay="0"/>
                                  </p:stCondLst>
                                  <p:childTnLst>
                                    <p:animMotion origin="layout" path="M -3.75E-6 -0.03472 L -3.75E-6 1.85185E-6 " pathEditMode="relative" rAng="0" ptsTypes="AA">
                                      <p:cBhvr>
                                        <p:cTn id="46" dur="500" fill="hold"/>
                                        <p:tgtEl>
                                          <p:spTgt spid="20"/>
                                        </p:tgtEl>
                                        <p:attrNameLst>
                                          <p:attrName>ppt_x</p:attrName>
                                          <p:attrName>ppt_y</p:attrName>
                                        </p:attrNameLst>
                                      </p:cBhvr>
                                      <p:rCtr x="0" y="1736"/>
                                    </p:animMotion>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42" presetClass="path" presetSubtype="0" decel="100000" fill="hold" grpId="1" nodeType="withEffect">
                                  <p:stCondLst>
                                    <p:cond delay="0"/>
                                  </p:stCondLst>
                                  <p:childTnLst>
                                    <p:animMotion origin="layout" path="M -3.75E-6 -0.03472 L -3.75E-6 1.85185E-6 " pathEditMode="relative" rAng="0" ptsTypes="AA">
                                      <p:cBhvr>
                                        <p:cTn id="51" dur="500" fill="hold"/>
                                        <p:tgtEl>
                                          <p:spTgt spid="21"/>
                                        </p:tgtEl>
                                        <p:attrNameLst>
                                          <p:attrName>ppt_x</p:attrName>
                                          <p:attrName>ppt_y</p:attrName>
                                        </p:attrNameLst>
                                      </p:cBhvr>
                                      <p:rCtr x="0" y="1736"/>
                                    </p:animMotion>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250"/>
                                        <p:tgtEl>
                                          <p:spTgt spid="34"/>
                                        </p:tgtEl>
                                      </p:cBhvr>
                                    </p:animEffect>
                                  </p:childTnLst>
                                </p:cTn>
                              </p:par>
                              <p:par>
                                <p:cTn id="55" presetID="42" presetClass="path" presetSubtype="0" decel="100000" fill="hold" nodeType="withEffect">
                                  <p:stCondLst>
                                    <p:cond delay="0"/>
                                  </p:stCondLst>
                                  <p:childTnLst>
                                    <p:animMotion origin="layout" path="M -3.75E-6 -0.03472 L -3.75E-6 1.85185E-6 " pathEditMode="relative" rAng="0" ptsTypes="AA">
                                      <p:cBhvr>
                                        <p:cTn id="56" dur="500" fill="hold"/>
                                        <p:tgtEl>
                                          <p:spTgt spid="34"/>
                                        </p:tgtEl>
                                        <p:attrNameLst>
                                          <p:attrName>ppt_x</p:attrName>
                                          <p:attrName>ppt_y</p:attrName>
                                        </p:attrNameLst>
                                      </p:cBhvr>
                                      <p:rCtr x="0" y="1736"/>
                                    </p:animMotion>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250"/>
                                        <p:tgtEl>
                                          <p:spTgt spid="9"/>
                                        </p:tgtEl>
                                      </p:cBhvr>
                                    </p:animEffect>
                                  </p:childTnLst>
                                </p:cTn>
                              </p:par>
                              <p:par>
                                <p:cTn id="61" presetID="42" presetClass="path" presetSubtype="0" decel="100000" fill="hold" grpId="1" nodeType="withEffect">
                                  <p:stCondLst>
                                    <p:cond delay="0"/>
                                  </p:stCondLst>
                                  <p:childTnLst>
                                    <p:animMotion origin="layout" path="M -1.25E-6 -0.03472 L -1.25E-6 2.59259E-6 " pathEditMode="relative" rAng="0" ptsTypes="AA">
                                      <p:cBhvr>
                                        <p:cTn id="62" dur="500" fill="hold"/>
                                        <p:tgtEl>
                                          <p:spTgt spid="9"/>
                                        </p:tgtEl>
                                        <p:attrNameLst>
                                          <p:attrName>ppt_x</p:attrName>
                                          <p:attrName>ppt_y</p:attrName>
                                        </p:attrNameLst>
                                      </p:cBhvr>
                                      <p:rCtr x="0" y="1736"/>
                                    </p:animMotion>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250"/>
                                        <p:tgtEl>
                                          <p:spTgt spid="22"/>
                                        </p:tgtEl>
                                      </p:cBhvr>
                                    </p:animEffect>
                                  </p:childTnLst>
                                </p:cTn>
                              </p:par>
                              <p:par>
                                <p:cTn id="66" presetID="42" presetClass="path" presetSubtype="0" decel="100000" fill="hold" grpId="1" nodeType="withEffect">
                                  <p:stCondLst>
                                    <p:cond delay="0"/>
                                  </p:stCondLst>
                                  <p:childTnLst>
                                    <p:animMotion origin="layout" path="M -3.75E-6 -0.03472 L -3.75E-6 1.85185E-6 " pathEditMode="relative" rAng="0" ptsTypes="AA">
                                      <p:cBhvr>
                                        <p:cTn id="67" dur="500" fill="hold"/>
                                        <p:tgtEl>
                                          <p:spTgt spid="22"/>
                                        </p:tgtEl>
                                        <p:attrNameLst>
                                          <p:attrName>ppt_x</p:attrName>
                                          <p:attrName>ppt_y</p:attrName>
                                        </p:attrNameLst>
                                      </p:cBhvr>
                                      <p:rCtr x="0" y="1736"/>
                                    </p:animMotion>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50"/>
                                        <p:tgtEl>
                                          <p:spTgt spid="23"/>
                                        </p:tgtEl>
                                      </p:cBhvr>
                                    </p:animEffect>
                                  </p:childTnLst>
                                </p:cTn>
                              </p:par>
                              <p:par>
                                <p:cTn id="71" presetID="42" presetClass="path" presetSubtype="0" decel="100000" fill="hold" grpId="1" nodeType="withEffect">
                                  <p:stCondLst>
                                    <p:cond delay="0"/>
                                  </p:stCondLst>
                                  <p:childTnLst>
                                    <p:animMotion origin="layout" path="M -3.75E-6 -0.03472 L -3.75E-6 1.85185E-6 " pathEditMode="relative" rAng="0" ptsTypes="AA">
                                      <p:cBhvr>
                                        <p:cTn id="72" dur="500" fill="hold"/>
                                        <p:tgtEl>
                                          <p:spTgt spid="23"/>
                                        </p:tgtEl>
                                        <p:attrNameLst>
                                          <p:attrName>ppt_x</p:attrName>
                                          <p:attrName>ppt_y</p:attrName>
                                        </p:attrNameLst>
                                      </p:cBhvr>
                                      <p:rCtr x="0" y="1736"/>
                                    </p:animMotion>
                                  </p:childTnLst>
                                </p:cTn>
                              </p:par>
                              <p:par>
                                <p:cTn id="73" presetID="10"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250"/>
                                        <p:tgtEl>
                                          <p:spTgt spid="37"/>
                                        </p:tgtEl>
                                      </p:cBhvr>
                                    </p:animEffect>
                                  </p:childTnLst>
                                </p:cTn>
                              </p:par>
                              <p:par>
                                <p:cTn id="76" presetID="42" presetClass="path" presetSubtype="0" decel="100000" fill="hold" nodeType="withEffect">
                                  <p:stCondLst>
                                    <p:cond delay="0"/>
                                  </p:stCondLst>
                                  <p:childTnLst>
                                    <p:animMotion origin="layout" path="M -3.75E-6 -0.03472 L -3.75E-6 1.85185E-6 " pathEditMode="relative" rAng="0" ptsTypes="AA">
                                      <p:cBhvr>
                                        <p:cTn id="77" dur="500" fill="hold"/>
                                        <p:tgtEl>
                                          <p:spTgt spid="37"/>
                                        </p:tgtEl>
                                        <p:attrNameLst>
                                          <p:attrName>ppt_x</p:attrName>
                                          <p:attrName>ppt_y</p:attrName>
                                        </p:attrNameLst>
                                      </p:cBhvr>
                                      <p:rCtr x="0" y="1736"/>
                                    </p:animMotion>
                                  </p:childTnLst>
                                </p:cTn>
                              </p:par>
                            </p:childTnLst>
                          </p:cTn>
                        </p:par>
                        <p:par>
                          <p:cTn id="78" fill="hold">
                            <p:stCondLst>
                              <p:cond delay="2500"/>
                            </p:stCondLst>
                            <p:childTnLst>
                              <p:par>
                                <p:cTn id="79" presetID="16" presetClass="entr" presetSubtype="37"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barn(outVertical)">
                                      <p:cBhvr>
                                        <p:cTn id="81" dur="500"/>
                                        <p:tgtEl>
                                          <p:spTgt spid="24"/>
                                        </p:tgtEl>
                                      </p:cBhvr>
                                    </p:animEffect>
                                  </p:childTnLst>
                                </p:cTn>
                              </p:par>
                              <p:par>
                                <p:cTn id="82" presetID="16" presetClass="entr" presetSubtype="37"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outVertical)">
                                      <p:cBhvr>
                                        <p:cTn id="84" dur="500"/>
                                        <p:tgtEl>
                                          <p:spTgt spid="25"/>
                                        </p:tgtEl>
                                      </p:cBhvr>
                                    </p:animEffect>
                                  </p:childTnLst>
                                </p:cTn>
                              </p:par>
                              <p:par>
                                <p:cTn id="85" presetID="16" presetClass="entr" presetSubtype="37"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barn(outVertical)">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5" grpId="0"/>
      <p:bldP spid="17" grpId="0"/>
      <p:bldP spid="18" grpId="0"/>
      <p:bldP spid="18" grpId="1"/>
      <p:bldP spid="19" grpId="0" animBg="1"/>
      <p:bldP spid="19" grpId="1" animBg="1"/>
      <p:bldP spid="20" grpId="0"/>
      <p:bldP spid="20" grpId="1"/>
      <p:bldP spid="21" grpId="0" animBg="1"/>
      <p:bldP spid="21" grpId="1" animBg="1"/>
      <p:bldP spid="22" grpId="0"/>
      <p:bldP spid="22" grpId="1"/>
      <p:bldP spid="23" grpId="0" animBg="1"/>
      <p:bldP spid="23"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416A-6833-611D-75C4-5E7BCB91D1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535701B-CFFD-A8ED-37E1-37F6112FEC52}"/>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10" name="Rectangle: Rounded Corners 9">
              <a:extLst>
                <a:ext uri="{FF2B5EF4-FFF2-40B4-BE49-F238E27FC236}">
                  <a16:creationId xmlns:a16="http://schemas.microsoft.com/office/drawing/2014/main" id="{D6F7D806-311E-18B7-C50E-7C7D8A467462}"/>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1" name="Group 10">
              <a:extLst>
                <a:ext uri="{FF2B5EF4-FFF2-40B4-BE49-F238E27FC236}">
                  <a16:creationId xmlns:a16="http://schemas.microsoft.com/office/drawing/2014/main" id="{9CC5F165-B1B8-6339-5563-44769B21DFBF}"/>
                </a:ext>
              </a:extLst>
            </p:cNvPr>
            <p:cNvGrpSpPr/>
            <p:nvPr/>
          </p:nvGrpSpPr>
          <p:grpSpPr>
            <a:xfrm>
              <a:off x="2787259" y="3477450"/>
              <a:ext cx="991344" cy="991341"/>
              <a:chOff x="2926231" y="2534689"/>
              <a:chExt cx="991344" cy="991341"/>
            </a:xfrm>
          </p:grpSpPr>
          <p:grpSp>
            <p:nvGrpSpPr>
              <p:cNvPr id="62" name="Group 61">
                <a:extLst>
                  <a:ext uri="{FF2B5EF4-FFF2-40B4-BE49-F238E27FC236}">
                    <a16:creationId xmlns:a16="http://schemas.microsoft.com/office/drawing/2014/main" id="{93CB5EED-E785-55BD-00E7-0EEB0DA93091}"/>
                  </a:ext>
                </a:extLst>
              </p:cNvPr>
              <p:cNvGrpSpPr/>
              <p:nvPr/>
            </p:nvGrpSpPr>
            <p:grpSpPr>
              <a:xfrm>
                <a:off x="2926231" y="2534689"/>
                <a:ext cx="991344" cy="991341"/>
                <a:chOff x="3031090" y="2734209"/>
                <a:chExt cx="752625" cy="752623"/>
              </a:xfrm>
            </p:grpSpPr>
            <p:sp>
              <p:nvSpPr>
                <p:cNvPr id="64" name="Oval 63">
                  <a:extLst>
                    <a:ext uri="{FF2B5EF4-FFF2-40B4-BE49-F238E27FC236}">
                      <a16:creationId xmlns:a16="http://schemas.microsoft.com/office/drawing/2014/main" id="{0FD777BE-0DD1-01D3-DEAB-E8F8679DF55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D936FF9-3486-8557-8CDC-D752022FDAFE}"/>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3" name="Graphic 62" descr="Chat outline">
                <a:extLst>
                  <a:ext uri="{FF2B5EF4-FFF2-40B4-BE49-F238E27FC236}">
                    <a16:creationId xmlns:a16="http://schemas.microsoft.com/office/drawing/2014/main" id="{88E907F2-68F0-1B47-818D-6C1FC693C5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3588" y="2741063"/>
                <a:ext cx="591887" cy="591887"/>
              </a:xfrm>
              <a:prstGeom prst="rect">
                <a:avLst/>
              </a:prstGeom>
            </p:spPr>
          </p:pic>
        </p:grpSp>
        <p:grpSp>
          <p:nvGrpSpPr>
            <p:cNvPr id="12" name="Group 11">
              <a:extLst>
                <a:ext uri="{FF2B5EF4-FFF2-40B4-BE49-F238E27FC236}">
                  <a16:creationId xmlns:a16="http://schemas.microsoft.com/office/drawing/2014/main" id="{0457DF1E-82C7-31DC-0AFA-F9365BFE072E}"/>
                </a:ext>
              </a:extLst>
            </p:cNvPr>
            <p:cNvGrpSpPr/>
            <p:nvPr/>
          </p:nvGrpSpPr>
          <p:grpSpPr>
            <a:xfrm>
              <a:off x="5616729" y="3462726"/>
              <a:ext cx="991344" cy="991341"/>
              <a:chOff x="5693247" y="2519965"/>
              <a:chExt cx="991344" cy="991341"/>
            </a:xfrm>
          </p:grpSpPr>
          <p:grpSp>
            <p:nvGrpSpPr>
              <p:cNvPr id="58" name="Group 57">
                <a:extLst>
                  <a:ext uri="{FF2B5EF4-FFF2-40B4-BE49-F238E27FC236}">
                    <a16:creationId xmlns:a16="http://schemas.microsoft.com/office/drawing/2014/main" id="{7686D7DD-4617-7170-6730-CB955A227AF0}"/>
                  </a:ext>
                </a:extLst>
              </p:cNvPr>
              <p:cNvGrpSpPr/>
              <p:nvPr/>
            </p:nvGrpSpPr>
            <p:grpSpPr>
              <a:xfrm>
                <a:off x="5693247" y="2519965"/>
                <a:ext cx="991344" cy="991341"/>
                <a:chOff x="3031090" y="2734209"/>
                <a:chExt cx="752625" cy="752623"/>
              </a:xfrm>
            </p:grpSpPr>
            <p:sp>
              <p:nvSpPr>
                <p:cNvPr id="60" name="Oval 59">
                  <a:extLst>
                    <a:ext uri="{FF2B5EF4-FFF2-40B4-BE49-F238E27FC236}">
                      <a16:creationId xmlns:a16="http://schemas.microsoft.com/office/drawing/2014/main" id="{D840B118-AB8F-DAB3-0D08-FC6CC4DBFC54}"/>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4B2DADFE-7417-5F7B-A9DD-ED219AD9F4B1}"/>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9" name="Graphic 58" descr="Flowchart outline">
                <a:extLst>
                  <a:ext uri="{FF2B5EF4-FFF2-40B4-BE49-F238E27FC236}">
                    <a16:creationId xmlns:a16="http://schemas.microsoft.com/office/drawing/2014/main" id="{9AEB6F86-42D1-9637-4724-EE890C9414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14768" y="2731859"/>
                <a:ext cx="552075" cy="552075"/>
              </a:xfrm>
              <a:prstGeom prst="rect">
                <a:avLst/>
              </a:prstGeom>
            </p:spPr>
          </p:pic>
        </p:grpSp>
        <p:grpSp>
          <p:nvGrpSpPr>
            <p:cNvPr id="13" name="Group 12">
              <a:extLst>
                <a:ext uri="{FF2B5EF4-FFF2-40B4-BE49-F238E27FC236}">
                  <a16:creationId xmlns:a16="http://schemas.microsoft.com/office/drawing/2014/main" id="{ECC4B565-9CCA-5190-F5C9-91147DC533B8}"/>
                </a:ext>
              </a:extLst>
            </p:cNvPr>
            <p:cNvGrpSpPr/>
            <p:nvPr/>
          </p:nvGrpSpPr>
          <p:grpSpPr>
            <a:xfrm>
              <a:off x="8444770" y="3461914"/>
              <a:ext cx="991344" cy="991341"/>
              <a:chOff x="8326586" y="2528545"/>
              <a:chExt cx="991344" cy="991341"/>
            </a:xfrm>
          </p:grpSpPr>
          <p:grpSp>
            <p:nvGrpSpPr>
              <p:cNvPr id="54" name="Group 53">
                <a:extLst>
                  <a:ext uri="{FF2B5EF4-FFF2-40B4-BE49-F238E27FC236}">
                    <a16:creationId xmlns:a16="http://schemas.microsoft.com/office/drawing/2014/main" id="{B844D3ED-4A3F-C9ED-DFC0-F551DEA3E696}"/>
                  </a:ext>
                </a:extLst>
              </p:cNvPr>
              <p:cNvGrpSpPr/>
              <p:nvPr/>
            </p:nvGrpSpPr>
            <p:grpSpPr>
              <a:xfrm>
                <a:off x="8326586" y="2528545"/>
                <a:ext cx="991344" cy="991341"/>
                <a:chOff x="3031090" y="2734209"/>
                <a:chExt cx="752625" cy="752623"/>
              </a:xfrm>
            </p:grpSpPr>
            <p:sp>
              <p:nvSpPr>
                <p:cNvPr id="56" name="Oval 55">
                  <a:extLst>
                    <a:ext uri="{FF2B5EF4-FFF2-40B4-BE49-F238E27FC236}">
                      <a16:creationId xmlns:a16="http://schemas.microsoft.com/office/drawing/2014/main" id="{92D0C02A-5571-0397-ABDC-22453175A26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D799FB8-608D-7C56-5C0B-8CE2745655F2}"/>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5" name="Graphic 54" descr="Robot Hand outline">
                <a:extLst>
                  <a:ext uri="{FF2B5EF4-FFF2-40B4-BE49-F238E27FC236}">
                    <a16:creationId xmlns:a16="http://schemas.microsoft.com/office/drawing/2014/main" id="{F6E32AAB-A254-DB38-94B7-DE9CC505E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5864" y="2737513"/>
                <a:ext cx="549697" cy="549697"/>
              </a:xfrm>
              <a:prstGeom prst="rect">
                <a:avLst/>
              </a:prstGeom>
            </p:spPr>
          </p:pic>
        </p:grpSp>
        <p:sp>
          <p:nvSpPr>
            <p:cNvPr id="14" name="TextBox 13">
              <a:extLst>
                <a:ext uri="{FF2B5EF4-FFF2-40B4-BE49-F238E27FC236}">
                  <a16:creationId xmlns:a16="http://schemas.microsoft.com/office/drawing/2014/main" id="{30B7295D-F85F-DB4D-FB7F-2271CF9F5260}"/>
                </a:ext>
              </a:extLst>
            </p:cNvPr>
            <p:cNvSpPr txBox="1"/>
            <p:nvPr/>
          </p:nvSpPr>
          <p:spPr>
            <a:xfrm>
              <a:off x="771315" y="3869498"/>
              <a:ext cx="1536655" cy="215444"/>
            </a:xfrm>
            <a:prstGeom prst="rect">
              <a:avLst/>
            </a:prstGeom>
            <a:noFill/>
          </p:spPr>
          <p:txBody>
            <a:bodyPr wrap="square" lIns="0" tIns="0" rIns="0" bIns="0" rtlCol="0" anchor="ctr">
              <a:spAutoFit/>
            </a:bodyPr>
            <a:lstStyle/>
            <a:p>
              <a:pPr>
                <a:defRPr/>
              </a:pPr>
              <a:r>
                <a:rPr lang="en-US" sz="1400" kern="0">
                  <a:solidFill>
                    <a:srgbClr val="FFFFFF"/>
                  </a:solidFill>
                  <a:latin typeface="Segoe UI Semibold"/>
                </a:rPr>
                <a:t>Zone 1</a:t>
              </a:r>
              <a:endParaRPr lang="en-US">
                <a:ea typeface="+mn-ea"/>
                <a:cs typeface="+mn-cs"/>
              </a:endParaRPr>
            </a:p>
          </p:txBody>
        </p:sp>
        <p:sp>
          <p:nvSpPr>
            <p:cNvPr id="15" name="TextBox 14">
              <a:extLst>
                <a:ext uri="{FF2B5EF4-FFF2-40B4-BE49-F238E27FC236}">
                  <a16:creationId xmlns:a16="http://schemas.microsoft.com/office/drawing/2014/main" id="{26F9EC5A-98FE-C62A-3F0B-F17BF93C4EFB}"/>
                </a:ext>
              </a:extLst>
            </p:cNvPr>
            <p:cNvSpPr txBox="1"/>
            <p:nvPr/>
          </p:nvSpPr>
          <p:spPr>
            <a:xfrm>
              <a:off x="10224306" y="3869498"/>
              <a:ext cx="1229181" cy="215444"/>
            </a:xfrm>
            <a:prstGeom prst="rect">
              <a:avLst/>
            </a:prstGeom>
            <a:noFill/>
          </p:spPr>
          <p:txBody>
            <a:bodyPr wrap="square" lIns="0" tIns="0" rIns="0" bIns="0" rtlCol="0" anchor="ctr">
              <a:spAutoFit/>
            </a:bodyPr>
            <a:lstStyle/>
            <a:p>
              <a:pPr algn="r">
                <a:defRPr/>
              </a:pPr>
              <a:r>
                <a:rPr lang="en-US" sz="1400" kern="0">
                  <a:solidFill>
                    <a:srgbClr val="FFFFFF"/>
                  </a:solidFill>
                  <a:latin typeface="Segoe UI Semibold"/>
                </a:rPr>
                <a:t>Zone 3</a:t>
              </a:r>
              <a:endParaRPr lang="en-US">
                <a:ea typeface="+mn-ea"/>
                <a:cs typeface="+mn-cs"/>
              </a:endParaRPr>
            </a:p>
          </p:txBody>
        </p:sp>
        <p:cxnSp>
          <p:nvCxnSpPr>
            <p:cNvPr id="32" name="Straight Connector 31">
              <a:extLst>
                <a:ext uri="{FF2B5EF4-FFF2-40B4-BE49-F238E27FC236}">
                  <a16:creationId xmlns:a16="http://schemas.microsoft.com/office/drawing/2014/main" id="{9ED99FF6-3DFD-A773-7E6D-FABAC0A9578D}"/>
                </a:ext>
              </a:extLst>
            </p:cNvPr>
            <p:cNvCxnSpPr>
              <a:cxnSpLocks/>
            </p:cNvCxnSpPr>
            <p:nvPr/>
          </p:nvCxnSpPr>
          <p:spPr>
            <a:xfrm>
              <a:off x="2082569" y="3228275"/>
              <a:ext cx="0" cy="483236"/>
            </a:xfrm>
            <a:prstGeom prst="line">
              <a:avLst/>
            </a:prstGeom>
            <a:noFill/>
            <a:ln w="19050" cap="flat" cmpd="sng" algn="ctr">
              <a:solidFill>
                <a:srgbClr val="D043A0"/>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49416062-C265-F873-C199-D67CF61A14C1}"/>
                </a:ext>
              </a:extLst>
            </p:cNvPr>
            <p:cNvCxnSpPr>
              <a:cxnSpLocks/>
            </p:cNvCxnSpPr>
            <p:nvPr/>
          </p:nvCxnSpPr>
          <p:spPr>
            <a:xfrm>
              <a:off x="3778603" y="4234731"/>
              <a:ext cx="0" cy="558833"/>
            </a:xfrm>
            <a:prstGeom prst="line">
              <a:avLst/>
            </a:prstGeom>
            <a:noFill/>
            <a:ln w="19050" cap="flat" cmpd="sng" algn="ctr">
              <a:solidFill>
                <a:srgbClr val="D043A0"/>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224CD0F8-50DE-28E3-76F1-123D3C9B486B}"/>
                </a:ext>
              </a:extLst>
            </p:cNvPr>
            <p:cNvCxnSpPr>
              <a:cxnSpLocks/>
            </p:cNvCxnSpPr>
            <p:nvPr/>
          </p:nvCxnSpPr>
          <p:spPr>
            <a:xfrm>
              <a:off x="5311515" y="3238697"/>
              <a:ext cx="0" cy="475160"/>
            </a:xfrm>
            <a:prstGeom prst="line">
              <a:avLst/>
            </a:prstGeom>
            <a:noFill/>
            <a:ln w="19050" cap="flat" cmpd="sng" algn="ctr">
              <a:solidFill>
                <a:srgbClr val="595CCD"/>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43210D65-BDE9-E74D-FFC1-52666D70155A}"/>
                </a:ext>
              </a:extLst>
            </p:cNvPr>
            <p:cNvCxnSpPr>
              <a:cxnSpLocks/>
            </p:cNvCxnSpPr>
            <p:nvPr/>
          </p:nvCxnSpPr>
          <p:spPr>
            <a:xfrm>
              <a:off x="7110643" y="4234731"/>
              <a:ext cx="0" cy="558833"/>
            </a:xfrm>
            <a:prstGeom prst="line">
              <a:avLst/>
            </a:prstGeom>
            <a:noFill/>
            <a:ln w="19050" cap="flat" cmpd="sng" algn="ctr">
              <a:solidFill>
                <a:srgbClr val="595CCD"/>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EBCBB963-C881-FC20-DD69-34387E14ECD2}"/>
                </a:ext>
              </a:extLst>
            </p:cNvPr>
            <p:cNvCxnSpPr>
              <a:cxnSpLocks/>
            </p:cNvCxnSpPr>
            <p:nvPr/>
          </p:nvCxnSpPr>
          <p:spPr>
            <a:xfrm>
              <a:off x="8377338" y="3238697"/>
              <a:ext cx="0" cy="472814"/>
            </a:xfrm>
            <a:prstGeom prst="line">
              <a:avLst/>
            </a:prstGeom>
            <a:noFill/>
            <a:ln w="19050" cap="flat" cmpd="sng" algn="ctr">
              <a:solidFill>
                <a:srgbClr val="0D8ECF"/>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09CF60B9-FE9C-E5CF-ED0E-A07317A98703}"/>
                </a:ext>
              </a:extLst>
            </p:cNvPr>
            <p:cNvCxnSpPr>
              <a:cxnSpLocks/>
            </p:cNvCxnSpPr>
            <p:nvPr/>
          </p:nvCxnSpPr>
          <p:spPr>
            <a:xfrm>
              <a:off x="10418886" y="4234731"/>
              <a:ext cx="0" cy="558833"/>
            </a:xfrm>
            <a:prstGeom prst="line">
              <a:avLst/>
            </a:prstGeom>
            <a:noFill/>
            <a:ln w="19050" cap="flat" cmpd="sng" algn="ctr">
              <a:solidFill>
                <a:srgbClr val="0D8ECF"/>
              </a:solidFill>
              <a:prstDash val="solid"/>
              <a:headEnd type="none" w="lg" len="med"/>
              <a:tailEnd type="none" w="lg" len="med"/>
            </a:ln>
            <a:effectLst/>
          </p:spPr>
        </p:cxnSp>
      </p:grpSp>
      <p:grpSp>
        <p:nvGrpSpPr>
          <p:cNvPr id="66" name="Group 65">
            <a:extLst>
              <a:ext uri="{FF2B5EF4-FFF2-40B4-BE49-F238E27FC236}">
                <a16:creationId xmlns:a16="http://schemas.microsoft.com/office/drawing/2014/main" id="{405AB3F1-8FFE-E7DB-13BC-4C3B888819EE}"/>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7" name="Rectangle: Rounded Corners 6">
              <a:extLst>
                <a:ext uri="{FF2B5EF4-FFF2-40B4-BE49-F238E27FC236}">
                  <a16:creationId xmlns:a16="http://schemas.microsoft.com/office/drawing/2014/main" id="{65F9ACF1-0EF9-1EBB-E4F8-9B6BB8582A7C}"/>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Graphic 67">
              <a:extLst>
                <a:ext uri="{FF2B5EF4-FFF2-40B4-BE49-F238E27FC236}">
                  <a16:creationId xmlns:a16="http://schemas.microsoft.com/office/drawing/2014/main" id="{F16E86F8-E856-F0F1-EE0B-9787076C7B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5910" y="3000148"/>
              <a:ext cx="117643" cy="141171"/>
            </a:xfrm>
            <a:prstGeom prst="rect">
              <a:avLst/>
            </a:prstGeom>
          </p:spPr>
        </p:pic>
        <p:pic>
          <p:nvPicPr>
            <p:cNvPr id="69" name="Graphic 68">
              <a:extLst>
                <a:ext uri="{FF2B5EF4-FFF2-40B4-BE49-F238E27FC236}">
                  <a16:creationId xmlns:a16="http://schemas.microsoft.com/office/drawing/2014/main" id="{B64ADA71-C904-5716-A52F-14F04612E3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6826" y="3000148"/>
              <a:ext cx="141171" cy="141171"/>
            </a:xfrm>
            <a:prstGeom prst="rect">
              <a:avLst/>
            </a:prstGeom>
          </p:spPr>
        </p:pic>
        <p:pic>
          <p:nvPicPr>
            <p:cNvPr id="70" name="Graphic 69">
              <a:extLst>
                <a:ext uri="{FF2B5EF4-FFF2-40B4-BE49-F238E27FC236}">
                  <a16:creationId xmlns:a16="http://schemas.microsoft.com/office/drawing/2014/main" id="{CB3027A0-21C7-FCD7-78F5-D0D0E153D0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66604" y="3009461"/>
              <a:ext cx="117643" cy="117643"/>
            </a:xfrm>
            <a:prstGeom prst="rect">
              <a:avLst/>
            </a:prstGeom>
          </p:spPr>
        </p:pic>
        <p:sp>
          <p:nvSpPr>
            <p:cNvPr id="71" name="Rectangle: Rounded Corners 6">
              <a:extLst>
                <a:ext uri="{FF2B5EF4-FFF2-40B4-BE49-F238E27FC236}">
                  <a16:creationId xmlns:a16="http://schemas.microsoft.com/office/drawing/2014/main" id="{D815D3CF-0473-50CB-E782-7F805CF3F000}"/>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2" name="Graphic 71">
              <a:extLst>
                <a:ext uri="{FF2B5EF4-FFF2-40B4-BE49-F238E27FC236}">
                  <a16:creationId xmlns:a16="http://schemas.microsoft.com/office/drawing/2014/main" id="{A9972566-ED54-3300-1789-897859870E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8295" y="2994824"/>
              <a:ext cx="117643" cy="141171"/>
            </a:xfrm>
            <a:prstGeom prst="rect">
              <a:avLst/>
            </a:prstGeom>
          </p:spPr>
        </p:pic>
        <p:pic>
          <p:nvPicPr>
            <p:cNvPr id="73" name="Graphic 72">
              <a:extLst>
                <a:ext uri="{FF2B5EF4-FFF2-40B4-BE49-F238E27FC236}">
                  <a16:creationId xmlns:a16="http://schemas.microsoft.com/office/drawing/2014/main" id="{1ED04DB9-990C-D5BB-06E0-2DF7655870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9211" y="2994824"/>
              <a:ext cx="141171" cy="141171"/>
            </a:xfrm>
            <a:prstGeom prst="rect">
              <a:avLst/>
            </a:prstGeom>
          </p:spPr>
        </p:pic>
        <p:pic>
          <p:nvPicPr>
            <p:cNvPr id="74" name="Graphic 73">
              <a:extLst>
                <a:ext uri="{FF2B5EF4-FFF2-40B4-BE49-F238E27FC236}">
                  <a16:creationId xmlns:a16="http://schemas.microsoft.com/office/drawing/2014/main" id="{16C6C470-027D-C58A-510A-7FACCCD44E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8989" y="3004137"/>
              <a:ext cx="117643" cy="117643"/>
            </a:xfrm>
            <a:prstGeom prst="rect">
              <a:avLst/>
            </a:prstGeom>
          </p:spPr>
        </p:pic>
        <p:sp>
          <p:nvSpPr>
            <p:cNvPr id="75" name="Rectangle: Rounded Corners 6">
              <a:extLst>
                <a:ext uri="{FF2B5EF4-FFF2-40B4-BE49-F238E27FC236}">
                  <a16:creationId xmlns:a16="http://schemas.microsoft.com/office/drawing/2014/main" id="{39811B81-B2B4-C2E4-4ACD-0F69E2E745FB}"/>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6" name="Graphic 75">
              <a:extLst>
                <a:ext uri="{FF2B5EF4-FFF2-40B4-BE49-F238E27FC236}">
                  <a16:creationId xmlns:a16="http://schemas.microsoft.com/office/drawing/2014/main" id="{9C0BE90C-CA40-5224-00FB-E49533239E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42147" y="5446384"/>
              <a:ext cx="117643" cy="141171"/>
            </a:xfrm>
            <a:prstGeom prst="rect">
              <a:avLst/>
            </a:prstGeom>
          </p:spPr>
        </p:pic>
        <p:pic>
          <p:nvPicPr>
            <p:cNvPr id="77" name="Graphic 76">
              <a:extLst>
                <a:ext uri="{FF2B5EF4-FFF2-40B4-BE49-F238E27FC236}">
                  <a16:creationId xmlns:a16="http://schemas.microsoft.com/office/drawing/2014/main" id="{84A2C2BC-60F1-3233-D60E-AEF43460F1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3063" y="5446384"/>
              <a:ext cx="141171" cy="141171"/>
            </a:xfrm>
            <a:prstGeom prst="rect">
              <a:avLst/>
            </a:prstGeom>
          </p:spPr>
        </p:pic>
        <p:pic>
          <p:nvPicPr>
            <p:cNvPr id="78" name="Graphic 77">
              <a:extLst>
                <a:ext uri="{FF2B5EF4-FFF2-40B4-BE49-F238E27FC236}">
                  <a16:creationId xmlns:a16="http://schemas.microsoft.com/office/drawing/2014/main" id="{678CB1A3-4EAE-D940-B29A-E2386DE9BE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32841" y="5455697"/>
              <a:ext cx="117643" cy="117643"/>
            </a:xfrm>
            <a:prstGeom prst="rect">
              <a:avLst/>
            </a:prstGeom>
          </p:spPr>
        </p:pic>
        <p:sp>
          <p:nvSpPr>
            <p:cNvPr id="79" name="Rectangle: Rounded Corners 6">
              <a:extLst>
                <a:ext uri="{FF2B5EF4-FFF2-40B4-BE49-F238E27FC236}">
                  <a16:creationId xmlns:a16="http://schemas.microsoft.com/office/drawing/2014/main" id="{EED16D0A-E0EF-7CB1-8462-2E9665D02808}"/>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0" name="Graphic 79">
              <a:extLst>
                <a:ext uri="{FF2B5EF4-FFF2-40B4-BE49-F238E27FC236}">
                  <a16:creationId xmlns:a16="http://schemas.microsoft.com/office/drawing/2014/main" id="{C05180D5-B3B2-E200-536C-B6E5FBF52B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36574" y="5442744"/>
              <a:ext cx="117643" cy="141171"/>
            </a:xfrm>
            <a:prstGeom prst="rect">
              <a:avLst/>
            </a:prstGeom>
          </p:spPr>
        </p:pic>
        <p:pic>
          <p:nvPicPr>
            <p:cNvPr id="81" name="Graphic 80">
              <a:extLst>
                <a:ext uri="{FF2B5EF4-FFF2-40B4-BE49-F238E27FC236}">
                  <a16:creationId xmlns:a16="http://schemas.microsoft.com/office/drawing/2014/main" id="{18720A1C-8518-AC82-9979-7FBF5698B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7490" y="5442744"/>
              <a:ext cx="141171" cy="141171"/>
            </a:xfrm>
            <a:prstGeom prst="rect">
              <a:avLst/>
            </a:prstGeom>
          </p:spPr>
        </p:pic>
        <p:pic>
          <p:nvPicPr>
            <p:cNvPr id="82" name="Graphic 81">
              <a:extLst>
                <a:ext uri="{FF2B5EF4-FFF2-40B4-BE49-F238E27FC236}">
                  <a16:creationId xmlns:a16="http://schemas.microsoft.com/office/drawing/2014/main" id="{4B0EE2EF-9BAB-E0F8-4743-CD5EB11FFC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27268" y="5452057"/>
              <a:ext cx="117643" cy="117643"/>
            </a:xfrm>
            <a:prstGeom prst="rect">
              <a:avLst/>
            </a:prstGeom>
          </p:spPr>
        </p:pic>
        <p:sp>
          <p:nvSpPr>
            <p:cNvPr id="83" name="Rectangle: Rounded Corners 6">
              <a:extLst>
                <a:ext uri="{FF2B5EF4-FFF2-40B4-BE49-F238E27FC236}">
                  <a16:creationId xmlns:a16="http://schemas.microsoft.com/office/drawing/2014/main" id="{CE5685B2-8B1F-02C6-46A6-40D076BF2EAE}"/>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4" name="Graphic 83">
              <a:extLst>
                <a:ext uri="{FF2B5EF4-FFF2-40B4-BE49-F238E27FC236}">
                  <a16:creationId xmlns:a16="http://schemas.microsoft.com/office/drawing/2014/main" id="{3178C76F-EA6E-03FC-A137-84BB00DF98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14765" y="2997286"/>
              <a:ext cx="117643" cy="141171"/>
            </a:xfrm>
            <a:prstGeom prst="rect">
              <a:avLst/>
            </a:prstGeom>
          </p:spPr>
        </p:pic>
        <p:pic>
          <p:nvPicPr>
            <p:cNvPr id="85" name="Graphic 84">
              <a:extLst>
                <a:ext uri="{FF2B5EF4-FFF2-40B4-BE49-F238E27FC236}">
                  <a16:creationId xmlns:a16="http://schemas.microsoft.com/office/drawing/2014/main" id="{D436F67E-0013-6907-5755-2A34DA3A26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681" y="2997286"/>
              <a:ext cx="141171" cy="141171"/>
            </a:xfrm>
            <a:prstGeom prst="rect">
              <a:avLst/>
            </a:prstGeom>
          </p:spPr>
        </p:pic>
        <p:pic>
          <p:nvPicPr>
            <p:cNvPr id="86" name="Graphic 85">
              <a:extLst>
                <a:ext uri="{FF2B5EF4-FFF2-40B4-BE49-F238E27FC236}">
                  <a16:creationId xmlns:a16="http://schemas.microsoft.com/office/drawing/2014/main" id="{BA252DD0-3EDA-4BD5-C423-BD0B6B978E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05459" y="3006599"/>
              <a:ext cx="117643" cy="117643"/>
            </a:xfrm>
            <a:prstGeom prst="rect">
              <a:avLst/>
            </a:prstGeom>
          </p:spPr>
        </p:pic>
        <p:sp>
          <p:nvSpPr>
            <p:cNvPr id="87" name="Rectangle: Rounded Corners 6">
              <a:extLst>
                <a:ext uri="{FF2B5EF4-FFF2-40B4-BE49-F238E27FC236}">
                  <a16:creationId xmlns:a16="http://schemas.microsoft.com/office/drawing/2014/main" id="{3D6021F6-6CAC-3CF3-B144-D7EB242F9116}"/>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8" name="Graphic 87">
              <a:extLst>
                <a:ext uri="{FF2B5EF4-FFF2-40B4-BE49-F238E27FC236}">
                  <a16:creationId xmlns:a16="http://schemas.microsoft.com/office/drawing/2014/main" id="{F9A1997A-09D0-ABA9-FCD4-2F4396E508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2073" y="5440641"/>
              <a:ext cx="117643" cy="141171"/>
            </a:xfrm>
            <a:prstGeom prst="rect">
              <a:avLst/>
            </a:prstGeom>
          </p:spPr>
        </p:pic>
        <p:pic>
          <p:nvPicPr>
            <p:cNvPr id="89" name="Graphic 88">
              <a:extLst>
                <a:ext uri="{FF2B5EF4-FFF2-40B4-BE49-F238E27FC236}">
                  <a16:creationId xmlns:a16="http://schemas.microsoft.com/office/drawing/2014/main" id="{B32441C5-A7B3-E6CF-A337-1D25407B86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2989" y="5440641"/>
              <a:ext cx="141171" cy="141171"/>
            </a:xfrm>
            <a:prstGeom prst="rect">
              <a:avLst/>
            </a:prstGeom>
          </p:spPr>
        </p:pic>
        <p:pic>
          <p:nvPicPr>
            <p:cNvPr id="90" name="Graphic 89">
              <a:extLst>
                <a:ext uri="{FF2B5EF4-FFF2-40B4-BE49-F238E27FC236}">
                  <a16:creationId xmlns:a16="http://schemas.microsoft.com/office/drawing/2014/main" id="{5E6FADD3-71D0-FC13-75E2-55945D8A04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22767" y="5449954"/>
              <a:ext cx="117643" cy="117643"/>
            </a:xfrm>
            <a:prstGeom prst="rect">
              <a:avLst/>
            </a:prstGeom>
          </p:spPr>
        </p:pic>
      </p:grpSp>
      <p:sp>
        <p:nvSpPr>
          <p:cNvPr id="91" name="Title 75">
            <a:extLst>
              <a:ext uri="{FF2B5EF4-FFF2-40B4-BE49-F238E27FC236}">
                <a16:creationId xmlns:a16="http://schemas.microsoft.com/office/drawing/2014/main" id="{8D969249-B5BA-F7E6-49F6-E98D26A8412C}"/>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Explore a continuum of solutions</a:t>
            </a:r>
          </a:p>
        </p:txBody>
      </p:sp>
      <p:sp>
        <p:nvSpPr>
          <p:cNvPr id="92" name="TextBox 91">
            <a:extLst>
              <a:ext uri="{FF2B5EF4-FFF2-40B4-BE49-F238E27FC236}">
                <a16:creationId xmlns:a16="http://schemas.microsoft.com/office/drawing/2014/main" id="{22B98046-2A4F-AC20-BBBE-E5BAC76C8CDE}"/>
              </a:ext>
            </a:extLst>
          </p:cNvPr>
          <p:cNvSpPr txBox="1"/>
          <p:nvPr/>
        </p:nvSpPr>
        <p:spPr>
          <a:xfrm>
            <a:off x="604582" y="2111875"/>
            <a:ext cx="197953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IT Helpdesk agent</a:t>
            </a:r>
          </a:p>
        </p:txBody>
      </p:sp>
      <p:sp>
        <p:nvSpPr>
          <p:cNvPr id="93" name="Title 1">
            <a:extLst>
              <a:ext uri="{FF2B5EF4-FFF2-40B4-BE49-F238E27FC236}">
                <a16:creationId xmlns:a16="http://schemas.microsoft.com/office/drawing/2014/main" id="{25F5029B-B87A-6ABA-436A-4A25DD08FAA6}"/>
              </a:ext>
            </a:extLst>
          </p:cNvPr>
          <p:cNvSpPr txBox="1">
            <a:spLocks/>
          </p:cNvSpPr>
          <p:nvPr/>
        </p:nvSpPr>
        <p:spPr>
          <a:xfrm>
            <a:off x="734689" y="243667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How do I </a:t>
            </a:r>
            <a:r>
              <a:rPr kumimoji="0" lang="en-US" sz="1050" b="0" i="0" u="none" strike="noStrike" kern="1200" cap="none" spc="0" normalizeH="0" baseline="0" noProof="0">
                <a:ln>
                  <a:noFill/>
                </a:ln>
                <a:solidFill>
                  <a:srgbClr val="000000"/>
                </a:solidFill>
                <a:effectLst/>
                <a:uLnTx/>
                <a:uFillTx/>
                <a:latin typeface="Segoe UI"/>
                <a:ea typeface="+mn-ea"/>
                <a:cs typeface="Segoe UI" pitchFamily="34" charset="0"/>
              </a:rPr>
              <a:t>connect to the corporate network</a:t>
            </a: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a:t>
            </a:r>
          </a:p>
        </p:txBody>
      </p:sp>
      <p:sp>
        <p:nvSpPr>
          <p:cNvPr id="94" name="TextBox 93">
            <a:extLst>
              <a:ext uri="{FF2B5EF4-FFF2-40B4-BE49-F238E27FC236}">
                <a16:creationId xmlns:a16="http://schemas.microsoft.com/office/drawing/2014/main" id="{85D62477-9FFE-0A44-8B71-B95350E980B3}"/>
              </a:ext>
            </a:extLst>
          </p:cNvPr>
          <p:cNvSpPr txBox="1"/>
          <p:nvPr/>
        </p:nvSpPr>
        <p:spPr>
          <a:xfrm>
            <a:off x="4161052"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Device Refresh agent</a:t>
            </a:r>
          </a:p>
        </p:txBody>
      </p:sp>
      <p:sp>
        <p:nvSpPr>
          <p:cNvPr id="95" name="Title 1">
            <a:extLst>
              <a:ext uri="{FF2B5EF4-FFF2-40B4-BE49-F238E27FC236}">
                <a16:creationId xmlns:a16="http://schemas.microsoft.com/office/drawing/2014/main" id="{C9FE2B6C-E6A2-3773-5C6F-58A024891D77}"/>
              </a:ext>
            </a:extLst>
          </p:cNvPr>
          <p:cNvSpPr txBox="1">
            <a:spLocks/>
          </p:cNvSpPr>
          <p:nvPr/>
        </p:nvSpPr>
        <p:spPr>
          <a:xfrm>
            <a:off x="4291159" y="2439138"/>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Request a new laptop and send approvals via IT Service tool.</a:t>
            </a:r>
          </a:p>
        </p:txBody>
      </p:sp>
      <p:sp>
        <p:nvSpPr>
          <p:cNvPr id="96" name="TextBox 95">
            <a:extLst>
              <a:ext uri="{FF2B5EF4-FFF2-40B4-BE49-F238E27FC236}">
                <a16:creationId xmlns:a16="http://schemas.microsoft.com/office/drawing/2014/main" id="{75E83068-5E17-B560-CC0D-4DF56367C2A2}"/>
              </a:ext>
            </a:extLst>
          </p:cNvPr>
          <p:cNvSpPr txBox="1"/>
          <p:nvPr/>
        </p:nvSpPr>
        <p:spPr>
          <a:xfrm>
            <a:off x="7622197"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Lead Gen agent</a:t>
            </a:r>
          </a:p>
        </p:txBody>
      </p:sp>
      <p:sp>
        <p:nvSpPr>
          <p:cNvPr id="97" name="Title 1">
            <a:extLst>
              <a:ext uri="{FF2B5EF4-FFF2-40B4-BE49-F238E27FC236}">
                <a16:creationId xmlns:a16="http://schemas.microsoft.com/office/drawing/2014/main" id="{0A5AAE98-0B86-B9A2-8293-CB83BBB9BC31}"/>
              </a:ext>
            </a:extLst>
          </p:cNvPr>
          <p:cNvSpPr txBox="1">
            <a:spLocks/>
          </p:cNvSpPr>
          <p:nvPr/>
        </p:nvSpPr>
        <p:spPr>
          <a:xfrm>
            <a:off x="7752304" y="2442000"/>
            <a:ext cx="2438488"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and researched 15 new leads for you to review.</a:t>
            </a:r>
          </a:p>
        </p:txBody>
      </p:sp>
      <p:sp>
        <p:nvSpPr>
          <p:cNvPr id="98" name="TextBox 97">
            <a:extLst>
              <a:ext uri="{FF2B5EF4-FFF2-40B4-BE49-F238E27FC236}">
                <a16:creationId xmlns:a16="http://schemas.microsoft.com/office/drawing/2014/main" id="{065AE7C8-F056-527A-5C82-67C8C0E1DD57}"/>
              </a:ext>
            </a:extLst>
          </p:cNvPr>
          <p:cNvSpPr txBox="1"/>
          <p:nvPr/>
        </p:nvSpPr>
        <p:spPr>
          <a:xfrm>
            <a:off x="1688434"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Project Tracker agent</a:t>
            </a:r>
          </a:p>
        </p:txBody>
      </p:sp>
      <p:sp>
        <p:nvSpPr>
          <p:cNvPr id="99" name="Title 1">
            <a:extLst>
              <a:ext uri="{FF2B5EF4-FFF2-40B4-BE49-F238E27FC236}">
                <a16:creationId xmlns:a16="http://schemas.microsoft.com/office/drawing/2014/main" id="{720F70A4-B90E-5C9E-8479-5AA966A93F62}"/>
              </a:ext>
            </a:extLst>
          </p:cNvPr>
          <p:cNvSpPr txBox="1">
            <a:spLocks/>
          </p:cNvSpPr>
          <p:nvPr/>
        </p:nvSpPr>
        <p:spPr>
          <a:xfrm>
            <a:off x="1818541" y="488823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What is the status of phase 2 for project X and the remaining budget?</a:t>
            </a:r>
          </a:p>
        </p:txBody>
      </p:sp>
      <p:sp>
        <p:nvSpPr>
          <p:cNvPr id="100" name="TextBox 99">
            <a:extLst>
              <a:ext uri="{FF2B5EF4-FFF2-40B4-BE49-F238E27FC236}">
                <a16:creationId xmlns:a16="http://schemas.microsoft.com/office/drawing/2014/main" id="{DDF8992D-A290-4397-5D87-36721DE31B6A}"/>
              </a:ext>
            </a:extLst>
          </p:cNvPr>
          <p:cNvSpPr txBox="1"/>
          <p:nvPr/>
        </p:nvSpPr>
        <p:spPr>
          <a:xfrm>
            <a:off x="4981937"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Budget Management agent</a:t>
            </a:r>
          </a:p>
        </p:txBody>
      </p:sp>
      <p:sp>
        <p:nvSpPr>
          <p:cNvPr id="101" name="Title 1">
            <a:extLst>
              <a:ext uri="{FF2B5EF4-FFF2-40B4-BE49-F238E27FC236}">
                <a16:creationId xmlns:a16="http://schemas.microsoft.com/office/drawing/2014/main" id="{BC7B9BE6-68E9-CC0B-23A9-D7511F3AD306}"/>
              </a:ext>
            </a:extLst>
          </p:cNvPr>
          <p:cNvSpPr txBox="1">
            <a:spLocks/>
          </p:cNvSpPr>
          <p:nvPr/>
        </p:nvSpPr>
        <p:spPr>
          <a:xfrm>
            <a:off x="5112968" y="488459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Review outstanding open POs and begin financial planning.</a:t>
            </a:r>
          </a:p>
        </p:txBody>
      </p:sp>
      <p:sp>
        <p:nvSpPr>
          <p:cNvPr id="102" name="TextBox 101">
            <a:extLst>
              <a:ext uri="{FF2B5EF4-FFF2-40B4-BE49-F238E27FC236}">
                <a16:creationId xmlns:a16="http://schemas.microsoft.com/office/drawing/2014/main" id="{789A30E1-252E-D83F-B682-021A48B93384}"/>
              </a:ext>
            </a:extLst>
          </p:cNvPr>
          <p:cNvSpPr txBox="1"/>
          <p:nvPr/>
        </p:nvSpPr>
        <p:spPr>
          <a:xfrm>
            <a:off x="8378360" y="4557870"/>
            <a:ext cx="201945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Customer Support agent</a:t>
            </a:r>
          </a:p>
        </p:txBody>
      </p:sp>
      <p:sp>
        <p:nvSpPr>
          <p:cNvPr id="103" name="Title 1">
            <a:extLst>
              <a:ext uri="{FF2B5EF4-FFF2-40B4-BE49-F238E27FC236}">
                <a16:creationId xmlns:a16="http://schemas.microsoft.com/office/drawing/2014/main" id="{7416BBEA-8993-05C5-BF23-261B1746CA7E}"/>
              </a:ext>
            </a:extLst>
          </p:cNvPr>
          <p:cNvSpPr txBox="1">
            <a:spLocks/>
          </p:cNvSpPr>
          <p:nvPr/>
        </p:nvSpPr>
        <p:spPr>
          <a:xfrm>
            <a:off x="8508467" y="4882493"/>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new support issues and triaged to other agents.</a:t>
            </a:r>
          </a:p>
        </p:txBody>
      </p:sp>
      <p:sp>
        <p:nvSpPr>
          <p:cNvPr id="2" name="Title 75">
            <a:extLst>
              <a:ext uri="{FF2B5EF4-FFF2-40B4-BE49-F238E27FC236}">
                <a16:creationId xmlns:a16="http://schemas.microsoft.com/office/drawing/2014/main" id="{16A44EC4-4355-3C86-1522-50DCD89005F6}"/>
              </a:ext>
            </a:extLst>
          </p:cNvPr>
          <p:cNvSpPr txBox="1">
            <a:spLocks/>
          </p:cNvSpPr>
          <p:nvPr/>
        </p:nvSpPr>
        <p:spPr>
          <a:xfrm>
            <a:off x="740663" y="6096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prstClr val="black"/>
                </a:solidFill>
                <a:effectLst/>
                <a:uLnTx/>
                <a:uFillTx/>
                <a:latin typeface="Segoe UI Semibold"/>
                <a:ea typeface="+mn-ea"/>
                <a:cs typeface="Segoe UI" pitchFamily="34" charset="0"/>
              </a:rPr>
              <a:t>Explore a continuum of solutions</a:t>
            </a:r>
          </a:p>
        </p:txBody>
      </p:sp>
      <p:pic>
        <p:nvPicPr>
          <p:cNvPr id="1026" name="Picture 2">
            <a:extLst>
              <a:ext uri="{FF2B5EF4-FFF2-40B4-BE49-F238E27FC236}">
                <a16:creationId xmlns:a16="http://schemas.microsoft.com/office/drawing/2014/main" id="{FD4AD7E5-E3B5-C745-B304-ECCE756D4870}"/>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6883" y="2149236"/>
            <a:ext cx="4667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6C2C7E-89B8-02FE-2CAA-B0A944BC8F8B}"/>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3909" y="2065116"/>
            <a:ext cx="482176" cy="494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2E6DB9-4987-947E-A775-ECBF09A0D876}"/>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61217" y="4478274"/>
            <a:ext cx="493145" cy="50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black background&#10;&#10;AI-generated content may be incorrect.">
            <a:extLst>
              <a:ext uri="{FF2B5EF4-FFF2-40B4-BE49-F238E27FC236}">
                <a16:creationId xmlns:a16="http://schemas.microsoft.com/office/drawing/2014/main" id="{7C60F618-C86F-8BD0-72C3-FDB54C3711CB}"/>
              </a:ex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67107" y="2383063"/>
            <a:ext cx="991344" cy="991344"/>
          </a:xfrm>
          <a:prstGeom prst="rect">
            <a:avLst/>
          </a:prstGeom>
        </p:spPr>
      </p:pic>
      <p:pic>
        <p:nvPicPr>
          <p:cNvPr id="5" name="Picture 8">
            <a:extLst>
              <a:ext uri="{FF2B5EF4-FFF2-40B4-BE49-F238E27FC236}">
                <a16:creationId xmlns:a16="http://schemas.microsoft.com/office/drawing/2014/main" id="{D4519D4B-CFF9-8DD5-C377-DCE92C3406AD}"/>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1452" y="4478274"/>
            <a:ext cx="505152" cy="51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zure logo">
            <a:extLst>
              <a:ext uri="{FF2B5EF4-FFF2-40B4-BE49-F238E27FC236}">
                <a16:creationId xmlns:a16="http://schemas.microsoft.com/office/drawing/2014/main" id="{682CDDDC-E5A0-9A42-8467-F886B87DC772}"/>
              </a:ext>
            </a:extLst>
          </p:cNvPr>
          <p:cNvPicPr>
            <a:picLocks noChangeAspect="1"/>
          </p:cNvPicPr>
          <p:nvPr/>
        </p:nvPicPr>
        <p:blipFill>
          <a:blip r:embed="rId19"/>
          <a:stretch>
            <a:fillRect/>
          </a:stretch>
        </p:blipFill>
        <p:spPr>
          <a:xfrm>
            <a:off x="9949704" y="2059676"/>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7" name="Picture 2">
            <a:extLst>
              <a:ext uri="{FF2B5EF4-FFF2-40B4-BE49-F238E27FC236}">
                <a16:creationId xmlns:a16="http://schemas.microsoft.com/office/drawing/2014/main" id="{DCDF3ECC-7E2A-B8FA-64CA-859020F90B70}"/>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0136" y="4622520"/>
            <a:ext cx="466725" cy="438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30970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1CC4DF3-0A33-0091-0AC6-EE6AA6250038}"/>
              </a:ext>
              <a:ext uri="{C183D7F6-B498-43B3-948B-1728B52AA6E4}">
                <adec:decorative xmlns:adec="http://schemas.microsoft.com/office/drawing/2017/decorative" val="1"/>
              </a:ext>
            </a:extLst>
          </p:cNvPr>
          <p:cNvSpPr/>
          <p:nvPr/>
        </p:nvSpPr>
        <p:spPr bwMode="auto">
          <a:xfrm>
            <a:off x="584200" y="514212"/>
            <a:ext cx="11018947" cy="5543688"/>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D35A1867-E53F-5128-B5E5-BB0C48DB58C3}"/>
              </a:ext>
              <a:ext uri="{C183D7F6-B498-43B3-948B-1728B52AA6E4}">
                <adec:decorative xmlns:adec="http://schemas.microsoft.com/office/drawing/2017/decorative" val="1"/>
              </a:ext>
            </a:extLst>
          </p:cNvPr>
          <p:cNvSpPr/>
          <p:nvPr/>
        </p:nvSpPr>
        <p:spPr bwMode="auto">
          <a:xfrm>
            <a:off x="695515" y="622216"/>
            <a:ext cx="5091625" cy="5348285"/>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11" name="TextBox 1">
            <a:extLst>
              <a:ext uri="{FF2B5EF4-FFF2-40B4-BE49-F238E27FC236}">
                <a16:creationId xmlns:a16="http://schemas.microsoft.com/office/drawing/2014/main" id="{DD2A64E1-F9EB-3A33-A673-6F93B762FC93}"/>
              </a:ext>
            </a:extLst>
          </p:cNvPr>
          <p:cNvSpPr txBox="1"/>
          <p:nvPr/>
        </p:nvSpPr>
        <p:spPr>
          <a:xfrm>
            <a:off x="964430" y="1657957"/>
            <a:ext cx="4358784" cy="4247543"/>
          </a:xfrm>
          <a:prstGeom prst="rect">
            <a:avLst/>
          </a:prstGeom>
          <a:noFill/>
        </p:spPr>
        <p:txBody>
          <a:bodyPr wrap="square" lIns="0" tIns="0" rIns="0" bIns="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a:solidFill>
                  <a:srgbClr val="002060"/>
                </a:solidFill>
                <a:latin typeface="Segoe UI"/>
                <a:cs typeface="Segoe UI"/>
              </a:rPr>
              <a:t>Over the past several years Microsoft has been on a journey to streamline employee self-service requests. With generative AI in Copilot Studio HR, IT, Facilities, and MS Digital realized they could build a single agent to service all end users at once called the Employee Self-Service Agent (ESS). To securely roll out this agent globally Microsoft leveraged Managed Environment capabilities in PPAC and eventually deployed the agent to end users via Copilot through a centrally managed IT agent catalog.</a:t>
            </a:r>
            <a:endParaRPr lang="en-US" sz="2000">
              <a:latin typeface="Segoe UI"/>
            </a:endParaRPr>
          </a:p>
        </p:txBody>
      </p:sp>
      <p:sp>
        <p:nvSpPr>
          <p:cNvPr id="3" name="TextBox 2">
            <a:extLst>
              <a:ext uri="{FF2B5EF4-FFF2-40B4-BE49-F238E27FC236}">
                <a16:creationId xmlns:a16="http://schemas.microsoft.com/office/drawing/2014/main" id="{5F381BF9-9A83-FAAA-A374-5BF9FB02D9DB}"/>
              </a:ext>
            </a:extLst>
          </p:cNvPr>
          <p:cNvSpPr txBox="1"/>
          <p:nvPr/>
        </p:nvSpPr>
        <p:spPr>
          <a:xfrm>
            <a:off x="6136945" y="1023661"/>
            <a:ext cx="5275434" cy="1270028"/>
          </a:xfrm>
          <a:prstGeom prst="rect">
            <a:avLst/>
          </a:prstGeom>
          <a:noFill/>
        </p:spPr>
        <p:txBody>
          <a:bodyPr wrap="square" lIns="0" tIns="0" rIns="0" bIns="0" anchor="ctr">
            <a:spAutoFit/>
          </a:bodyPr>
          <a:lstStyle/>
          <a:p>
            <a:pPr marR="0" lvl="0" indent="0">
              <a:lnSpc>
                <a:spcPct val="110000"/>
              </a:lnSpc>
              <a:spcBef>
                <a:spcPts val="0"/>
              </a:spcBef>
              <a:spcAft>
                <a:spcPts val="0"/>
              </a:spcAft>
              <a:buNone/>
              <a:tabLst/>
              <a:defRPr/>
            </a:pPr>
            <a:r>
              <a:rPr lang="en-US" sz="3600" b="1" spc="200">
                <a:solidFill>
                  <a:schemeClr val="tx2"/>
                </a:solidFill>
                <a:latin typeface="Segoe UI"/>
              </a:rPr>
              <a:t>40K+</a:t>
            </a:r>
            <a:endParaRPr lang="en-US">
              <a:solidFill>
                <a:schemeClr val="tx2"/>
              </a:solidFill>
            </a:endParaRPr>
          </a:p>
          <a:p>
            <a:pPr>
              <a:lnSpc>
                <a:spcPct val="110000"/>
              </a:lnSpc>
              <a:defRPr/>
            </a:pPr>
            <a:r>
              <a:rPr lang="en-US" sz="2000">
                <a:solidFill>
                  <a:srgbClr val="000000"/>
                </a:solidFill>
                <a:latin typeface="Segoe UI"/>
              </a:rPr>
              <a:t>Employees across the US, India, and the UK have access to the ESS agent</a:t>
            </a:r>
            <a:endParaRPr lang="en-US"/>
          </a:p>
        </p:txBody>
      </p:sp>
      <p:sp>
        <p:nvSpPr>
          <p:cNvPr id="16" name="TextBox 15">
            <a:extLst>
              <a:ext uri="{FF2B5EF4-FFF2-40B4-BE49-F238E27FC236}">
                <a16:creationId xmlns:a16="http://schemas.microsoft.com/office/drawing/2014/main" id="{B0D7FBF3-CB67-334E-36A7-A7E8AB21EA2B}"/>
              </a:ext>
            </a:extLst>
          </p:cNvPr>
          <p:cNvSpPr txBox="1"/>
          <p:nvPr/>
        </p:nvSpPr>
        <p:spPr>
          <a:xfrm>
            <a:off x="6136945" y="2661346"/>
            <a:ext cx="5275434" cy="1270028"/>
          </a:xfrm>
          <a:prstGeom prst="rect">
            <a:avLst/>
          </a:prstGeom>
          <a:noFill/>
        </p:spPr>
        <p:txBody>
          <a:bodyPr wrap="square" lIns="0" tIns="0" rIns="0" bIns="0" anchor="ctr">
            <a:spAutoFit/>
          </a:bodyPr>
          <a:lstStyle/>
          <a:p>
            <a:pPr>
              <a:lnSpc>
                <a:spcPct val="110000"/>
              </a:lnSpc>
              <a:defRPr/>
            </a:pPr>
            <a:r>
              <a:rPr lang="en-US" sz="3600" b="1" spc="200">
                <a:solidFill>
                  <a:schemeClr val="tx2"/>
                </a:solidFill>
                <a:latin typeface="Segoe UI"/>
              </a:rPr>
              <a:t>31%</a:t>
            </a:r>
            <a:br>
              <a:rPr lang="en-US" sz="3600" b="1" spc="200">
                <a:latin typeface="Segoe UI"/>
              </a:rPr>
            </a:br>
            <a:r>
              <a:rPr lang="en-US" sz="2000">
                <a:solidFill>
                  <a:srgbClr val="000000"/>
                </a:solidFill>
                <a:latin typeface="Segoe UI"/>
              </a:rPr>
              <a:t>less likely to create a support ticket for HR requests versus previous HR chatbot</a:t>
            </a:r>
            <a:endParaRPr lang="en-US" sz="2000">
              <a:cs typeface="Segoe UI"/>
            </a:endParaRPr>
          </a:p>
        </p:txBody>
      </p:sp>
      <p:sp>
        <p:nvSpPr>
          <p:cNvPr id="18" name="Title 17">
            <a:extLst>
              <a:ext uri="{FF2B5EF4-FFF2-40B4-BE49-F238E27FC236}">
                <a16:creationId xmlns:a16="http://schemas.microsoft.com/office/drawing/2014/main" id="{ED09A70D-B70C-5200-D22A-89D6E530F0F7}"/>
              </a:ext>
            </a:extLst>
          </p:cNvPr>
          <p:cNvSpPr txBox="1">
            <a:spLocks noGrp="1"/>
          </p:cNvSpPr>
          <p:nvPr>
            <p:ph type="title" idx="4294967295"/>
          </p:nvPr>
        </p:nvSpPr>
        <p:spPr>
          <a:xfrm>
            <a:off x="6136945" y="4304062"/>
            <a:ext cx="5275434" cy="125996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200" normalizeH="0" baseline="0" noProof="0">
                <a:ln>
                  <a:noFill/>
                </a:ln>
                <a:solidFill>
                  <a:schemeClr val="tx2"/>
                </a:solidFill>
                <a:effectLst/>
                <a:uLnTx/>
                <a:uFillTx/>
                <a:latin typeface="Segoe UI"/>
                <a:ea typeface="+mn-ea"/>
                <a:cs typeface="+mn-cs"/>
              </a:rPr>
              <a:t>25%</a:t>
            </a:r>
            <a:br>
              <a:rPr kumimoji="0" lang="en-US" sz="3600" b="1" i="0" u="none" strike="noStrike" kern="1200" cap="none" spc="200" normalizeH="0" baseline="0" noProof="0">
                <a:ln>
                  <a:noFill/>
                </a:ln>
                <a:solidFill>
                  <a:schemeClr val="bg2">
                    <a:lumMod val="75000"/>
                  </a:schemeClr>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More likely to retrieve a correct response versus previous HR chatbot</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9" name="Straight Connector 8">
            <a:extLst>
              <a:ext uri="{FF2B5EF4-FFF2-40B4-BE49-F238E27FC236}">
                <a16:creationId xmlns:a16="http://schemas.microsoft.com/office/drawing/2014/main" id="{BB1E28D0-527B-AB38-37ED-EF15787229AD}"/>
              </a:ext>
              <a:ext uri="{C183D7F6-B498-43B3-948B-1728B52AA6E4}">
                <adec:decorative xmlns:adec="http://schemas.microsoft.com/office/drawing/2017/decorative" val="1"/>
              </a:ext>
            </a:extLst>
          </p:cNvPr>
          <p:cNvCxnSpPr>
            <a:cxnSpLocks/>
          </p:cNvCxnSpPr>
          <p:nvPr/>
        </p:nvCxnSpPr>
        <p:spPr>
          <a:xfrm>
            <a:off x="6136943" y="2477517"/>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0B55B2-6F57-4F9E-5C8B-5560A37A3438}"/>
              </a:ext>
              <a:ext uri="{C183D7F6-B498-43B3-948B-1728B52AA6E4}">
                <adec:decorative xmlns:adec="http://schemas.microsoft.com/office/drawing/2017/decorative" val="1"/>
              </a:ext>
            </a:extLst>
          </p:cNvPr>
          <p:cNvCxnSpPr>
            <a:cxnSpLocks/>
          </p:cNvCxnSpPr>
          <p:nvPr/>
        </p:nvCxnSpPr>
        <p:spPr>
          <a:xfrm>
            <a:off x="6136943" y="4115201"/>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E9329A-1EB0-35B9-BCA4-AE4BE187F2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2418" y="469176"/>
            <a:ext cx="2683641" cy="1341821"/>
          </a:xfrm>
          <a:prstGeom prst="rect">
            <a:avLst/>
          </a:prstGeom>
        </p:spPr>
      </p:pic>
    </p:spTree>
    <p:extLst>
      <p:ext uri="{BB962C8B-B14F-4D97-AF65-F5344CB8AC3E}">
        <p14:creationId xmlns:p14="http://schemas.microsoft.com/office/powerpoint/2010/main" val="244243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E05F-48B6-F80E-B075-2BD0CEC5772D}"/>
              </a:ext>
            </a:extLst>
          </p:cNvPr>
          <p:cNvSpPr>
            <a:spLocks noGrp="1"/>
          </p:cNvSpPr>
          <p:nvPr>
            <p:ph type="title"/>
          </p:nvPr>
        </p:nvSpPr>
        <p:spPr>
          <a:xfrm>
            <a:off x="569912" y="3442574"/>
            <a:ext cx="8193024" cy="557589"/>
          </a:xfrm>
        </p:spPr>
        <p:txBody>
          <a:bodyPr/>
          <a:lstStyle/>
          <a:p>
            <a:r>
              <a:rPr lang="en-US"/>
              <a:t>Thank you</a:t>
            </a:r>
          </a:p>
        </p:txBody>
      </p:sp>
    </p:spTree>
    <p:extLst>
      <p:ext uri="{BB962C8B-B14F-4D97-AF65-F5344CB8AC3E}">
        <p14:creationId xmlns:p14="http://schemas.microsoft.com/office/powerpoint/2010/main" val="425659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C3D7-1FDC-A396-4C72-1BB620A70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66810-3E38-64E5-1A12-6DC6CC78BDD0}"/>
              </a:ext>
            </a:extLst>
          </p:cNvPr>
          <p:cNvSpPr>
            <a:spLocks noGrp="1"/>
          </p:cNvSpPr>
          <p:nvPr>
            <p:ph type="title"/>
          </p:nvPr>
        </p:nvSpPr>
        <p:spPr>
          <a:xfrm>
            <a:off x="569912" y="2892167"/>
            <a:ext cx="8405123" cy="1107996"/>
          </a:xfrm>
        </p:spPr>
        <p:txBody>
          <a:bodyPr/>
          <a:lstStyle/>
          <a:p>
            <a:r>
              <a:rPr lang="en-US">
                <a:latin typeface="Segoe UI Semibold" panose="020B0702040204020203" pitchFamily="34" charset="0"/>
                <a:cs typeface="Segoe UI Semibold" panose="020B0702040204020203" pitchFamily="34" charset="0"/>
              </a:rPr>
              <a:t>Agent Governance Controls – Existing Features and Roadmap</a:t>
            </a:r>
          </a:p>
        </p:txBody>
      </p:sp>
    </p:spTree>
    <p:extLst>
      <p:ext uri="{BB962C8B-B14F-4D97-AF65-F5344CB8AC3E}">
        <p14:creationId xmlns:p14="http://schemas.microsoft.com/office/powerpoint/2010/main" val="24159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DF96D-0CF2-37F1-FC4E-3743DDA76C8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0621C5-31A2-8499-7988-1761FC7BEF58}"/>
              </a:ext>
              <a:ext uri="{C183D7F6-B498-43B3-948B-1728B52AA6E4}">
                <adec:decorative xmlns:adec="http://schemas.microsoft.com/office/drawing/2017/decorative" val="1"/>
              </a:ext>
            </a:extLst>
          </p:cNvPr>
          <p:cNvSpPr>
            <a:spLocks/>
          </p:cNvSpPr>
          <p:nvPr/>
        </p:nvSpPr>
        <p:spPr bwMode="auto">
          <a:xfrm>
            <a:off x="274320" y="1471612"/>
            <a:ext cx="11643360" cy="4797426"/>
          </a:xfrm>
          <a:prstGeom prst="roundRect">
            <a:avLst>
              <a:gd name="adj" fmla="val 3061"/>
            </a:avLst>
          </a:prstGeom>
          <a:solidFill>
            <a:schemeClr val="bg1"/>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61" name="Rectangle: Top Corners Rounded 60">
            <a:extLst>
              <a:ext uri="{FF2B5EF4-FFF2-40B4-BE49-F238E27FC236}">
                <a16:creationId xmlns:a16="http://schemas.microsoft.com/office/drawing/2014/main" id="{79FBBEFD-0E00-F893-4372-189393129F9A}"/>
              </a:ext>
              <a:ext uri="{C183D7F6-B498-43B3-948B-1728B52AA6E4}">
                <adec:decorative xmlns:adec="http://schemas.microsoft.com/office/drawing/2017/decorative" val="1"/>
              </a:ext>
            </a:extLst>
          </p:cNvPr>
          <p:cNvSpPr>
            <a:spLocks/>
          </p:cNvSpPr>
          <p:nvPr/>
        </p:nvSpPr>
        <p:spPr bwMode="auto">
          <a:xfrm rot="10800000">
            <a:off x="5484716" y="2209382"/>
            <a:ext cx="2308421" cy="3551617"/>
          </a:xfrm>
          <a:prstGeom prst="round2SameRect">
            <a:avLst/>
          </a:prstGeom>
          <a:solidFill>
            <a:srgbClr val="F0F0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9" name="Rectangle: Top Corners Rounded 58">
            <a:extLst>
              <a:ext uri="{FF2B5EF4-FFF2-40B4-BE49-F238E27FC236}">
                <a16:creationId xmlns:a16="http://schemas.microsoft.com/office/drawing/2014/main" id="{3CA6166C-566B-0C42-6E7C-7E88ED6197C2}"/>
              </a:ext>
              <a:ext uri="{C183D7F6-B498-43B3-948B-1728B52AA6E4}">
                <adec:decorative xmlns:adec="http://schemas.microsoft.com/office/drawing/2017/decorative" val="1"/>
              </a:ext>
            </a:extLst>
          </p:cNvPr>
          <p:cNvSpPr>
            <a:spLocks/>
          </p:cNvSpPr>
          <p:nvPr/>
        </p:nvSpPr>
        <p:spPr bwMode="auto">
          <a:xfrm rot="10800000">
            <a:off x="2199494" y="2209379"/>
            <a:ext cx="2308421" cy="3551619"/>
          </a:xfrm>
          <a:prstGeom prst="round2SameRect">
            <a:avLst/>
          </a:prstGeom>
          <a:solidFill>
            <a:srgbClr val="FBEE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0" name="Rectangle: Top Corners Rounded 59">
            <a:extLst>
              <a:ext uri="{FF2B5EF4-FFF2-40B4-BE49-F238E27FC236}">
                <a16:creationId xmlns:a16="http://schemas.microsoft.com/office/drawing/2014/main" id="{7A4EAE14-5F4C-324D-7E0E-8714B26D7620}"/>
              </a:ext>
              <a:ext uri="{C183D7F6-B498-43B3-948B-1728B52AA6E4}">
                <adec:decorative xmlns:adec="http://schemas.microsoft.com/office/drawing/2017/decorative" val="1"/>
              </a:ext>
            </a:extLst>
          </p:cNvPr>
          <p:cNvSpPr>
            <a:spLocks/>
          </p:cNvSpPr>
          <p:nvPr/>
        </p:nvSpPr>
        <p:spPr bwMode="auto">
          <a:xfrm rot="10800000">
            <a:off x="8772406" y="2209381"/>
            <a:ext cx="2307010" cy="3551617"/>
          </a:xfrm>
          <a:prstGeom prst="round2SameRect">
            <a:avLst/>
          </a:prstGeom>
          <a:solidFill>
            <a:srgbClr val="E9F5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B8116D80-2172-7B11-79C3-23B686B6724D}"/>
              </a:ext>
            </a:extLst>
          </p:cNvPr>
          <p:cNvSpPr>
            <a:spLocks noGrp="1"/>
          </p:cNvSpPr>
          <p:nvPr>
            <p:ph type="title"/>
          </p:nvPr>
        </p:nvSpPr>
        <p:spPr>
          <a:xfrm>
            <a:off x="588263" y="457200"/>
            <a:ext cx="11018520" cy="553998"/>
          </a:xfrm>
        </p:spPr>
        <p:txBody>
          <a:bodyPr/>
          <a:lstStyle/>
          <a:p>
            <a:pPr algn="ctr"/>
            <a:r>
              <a:rPr lang="en-US"/>
              <a:t>Spectrum of Agents and Tools</a:t>
            </a:r>
          </a:p>
        </p:txBody>
      </p:sp>
      <p:grpSp>
        <p:nvGrpSpPr>
          <p:cNvPr id="4" name="Group 3">
            <a:extLst>
              <a:ext uri="{FF2B5EF4-FFF2-40B4-BE49-F238E27FC236}">
                <a16:creationId xmlns:a16="http://schemas.microsoft.com/office/drawing/2014/main" id="{5874B942-B215-B805-72D1-058C9F1B8877}"/>
              </a:ext>
              <a:ext uri="{C183D7F6-B498-43B3-948B-1728B52AA6E4}">
                <adec:decorative xmlns:adec="http://schemas.microsoft.com/office/drawing/2017/decorative" val="1"/>
              </a:ext>
            </a:extLst>
          </p:cNvPr>
          <p:cNvGrpSpPr/>
          <p:nvPr/>
        </p:nvGrpSpPr>
        <p:grpSpPr>
          <a:xfrm>
            <a:off x="8017214" y="2183329"/>
            <a:ext cx="533771" cy="140864"/>
            <a:chOff x="6946629" y="4884600"/>
            <a:chExt cx="533771" cy="140864"/>
          </a:xfrm>
        </p:grpSpPr>
        <p:grpSp>
          <p:nvGrpSpPr>
            <p:cNvPr id="5" name="Group 4">
              <a:extLst>
                <a:ext uri="{FF2B5EF4-FFF2-40B4-BE49-F238E27FC236}">
                  <a16:creationId xmlns:a16="http://schemas.microsoft.com/office/drawing/2014/main" id="{A3318878-1E8A-0679-F612-EFCB71EAF826}"/>
                </a:ext>
              </a:extLst>
            </p:cNvPr>
            <p:cNvGrpSpPr/>
            <p:nvPr/>
          </p:nvGrpSpPr>
          <p:grpSpPr>
            <a:xfrm>
              <a:off x="6946629" y="4884600"/>
              <a:ext cx="56968" cy="140864"/>
              <a:chOff x="7469504" y="5692140"/>
              <a:chExt cx="104776" cy="259080"/>
            </a:xfrm>
          </p:grpSpPr>
          <p:cxnSp>
            <p:nvCxnSpPr>
              <p:cNvPr id="54" name="Straight Connector 53">
                <a:extLst>
                  <a:ext uri="{FF2B5EF4-FFF2-40B4-BE49-F238E27FC236}">
                    <a16:creationId xmlns:a16="http://schemas.microsoft.com/office/drawing/2014/main" id="{7D1E07C3-8EE0-FDE6-3EDB-75C5E62F59E7}"/>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C1A6E5C-0A6F-E88E-276D-A922496C6A59}"/>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530FFF1-DC4F-9FB4-E3F5-EE88174091DD}"/>
                </a:ext>
              </a:extLst>
            </p:cNvPr>
            <p:cNvGrpSpPr/>
            <p:nvPr/>
          </p:nvGrpSpPr>
          <p:grpSpPr>
            <a:xfrm>
              <a:off x="7065830" y="4884600"/>
              <a:ext cx="56968" cy="140864"/>
              <a:chOff x="7469504" y="5692140"/>
              <a:chExt cx="104776" cy="259080"/>
            </a:xfrm>
          </p:grpSpPr>
          <p:cxnSp>
            <p:nvCxnSpPr>
              <p:cNvPr id="52" name="Straight Connector 51">
                <a:extLst>
                  <a:ext uri="{FF2B5EF4-FFF2-40B4-BE49-F238E27FC236}">
                    <a16:creationId xmlns:a16="http://schemas.microsoft.com/office/drawing/2014/main" id="{1D9D2934-ED0E-CF6F-E1D1-B98AA68818CC}"/>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E8FD38-42D8-CE3F-E71A-81DE74BA2D62}"/>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36909EFA-D882-5FA4-7702-F4C39BFBB187}"/>
                </a:ext>
              </a:extLst>
            </p:cNvPr>
            <p:cNvGrpSpPr/>
            <p:nvPr/>
          </p:nvGrpSpPr>
          <p:grpSpPr>
            <a:xfrm>
              <a:off x="7185031" y="4884600"/>
              <a:ext cx="56968" cy="140864"/>
              <a:chOff x="7469504" y="5692140"/>
              <a:chExt cx="104776" cy="259080"/>
            </a:xfrm>
          </p:grpSpPr>
          <p:cxnSp>
            <p:nvCxnSpPr>
              <p:cNvPr id="50" name="Straight Connector 49">
                <a:extLst>
                  <a:ext uri="{FF2B5EF4-FFF2-40B4-BE49-F238E27FC236}">
                    <a16:creationId xmlns:a16="http://schemas.microsoft.com/office/drawing/2014/main" id="{6AC09EBE-81D1-1D5F-5FC4-61608B37B641}"/>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811ABBB-6233-CED9-AA1E-440967508CB1}"/>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E80891-74A9-E255-76ED-73DC35247D4B}"/>
                </a:ext>
              </a:extLst>
            </p:cNvPr>
            <p:cNvGrpSpPr/>
            <p:nvPr/>
          </p:nvGrpSpPr>
          <p:grpSpPr>
            <a:xfrm>
              <a:off x="7304232" y="4884600"/>
              <a:ext cx="56968" cy="140864"/>
              <a:chOff x="7469504" y="5692140"/>
              <a:chExt cx="104776" cy="259080"/>
            </a:xfrm>
          </p:grpSpPr>
          <p:cxnSp>
            <p:nvCxnSpPr>
              <p:cNvPr id="48" name="Straight Connector 47">
                <a:extLst>
                  <a:ext uri="{FF2B5EF4-FFF2-40B4-BE49-F238E27FC236}">
                    <a16:creationId xmlns:a16="http://schemas.microsoft.com/office/drawing/2014/main" id="{50186907-2ECE-6872-22C2-44E119B5BDD5}"/>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52503A-D5C5-39CD-F521-CF61A99F7841}"/>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5FC2A544-9B4F-C544-F1A3-9C7811D151ED}"/>
                </a:ext>
              </a:extLst>
            </p:cNvPr>
            <p:cNvGrpSpPr/>
            <p:nvPr/>
          </p:nvGrpSpPr>
          <p:grpSpPr>
            <a:xfrm>
              <a:off x="7423432" y="4884600"/>
              <a:ext cx="56968" cy="140864"/>
              <a:chOff x="7469504" y="5692140"/>
              <a:chExt cx="104776" cy="259080"/>
            </a:xfrm>
          </p:grpSpPr>
          <p:cxnSp>
            <p:nvCxnSpPr>
              <p:cNvPr id="46" name="Straight Connector 45">
                <a:extLst>
                  <a:ext uri="{FF2B5EF4-FFF2-40B4-BE49-F238E27FC236}">
                    <a16:creationId xmlns:a16="http://schemas.microsoft.com/office/drawing/2014/main" id="{F9C1F7BC-7ABD-70F9-293B-46EFD292BAB5}"/>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29B587-1CDB-0638-A3A2-21187C2216B4}"/>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78" name="Rectangle: Top Corners Rounded 77">
            <a:extLst>
              <a:ext uri="{FF2B5EF4-FFF2-40B4-BE49-F238E27FC236}">
                <a16:creationId xmlns:a16="http://schemas.microsoft.com/office/drawing/2014/main" id="{DD389E98-4A87-9FE5-C18A-2A8502C70C9C}"/>
              </a:ext>
              <a:ext uri="{C183D7F6-B498-43B3-948B-1728B52AA6E4}">
                <adec:decorative xmlns:adec="http://schemas.microsoft.com/office/drawing/2017/decorative" val="1"/>
              </a:ext>
            </a:extLst>
          </p:cNvPr>
          <p:cNvSpPr/>
          <p:nvPr/>
        </p:nvSpPr>
        <p:spPr bwMode="auto">
          <a:xfrm rot="5400000">
            <a:off x="5499144" y="-2174949"/>
            <a:ext cx="997930" cy="11046662"/>
          </a:xfrm>
          <a:prstGeom prst="round2SameRect">
            <a:avLst/>
          </a:prstGeom>
          <a:solidFill>
            <a:schemeClr val="bg2">
              <a:lumMod val="20000"/>
              <a:lumOff val="8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a:solidFill>
                <a:srgbClr val="C03BC4"/>
              </a:solidFill>
              <a:latin typeface="+mj-lt"/>
              <a:ea typeface="Segoe UI" pitchFamily="34" charset="0"/>
              <a:cs typeface="Segoe UI" pitchFamily="34" charset="0"/>
            </a:endParaRPr>
          </a:p>
        </p:txBody>
      </p:sp>
      <p:sp>
        <p:nvSpPr>
          <p:cNvPr id="79" name="Rectangle: Top Corners Rounded 78">
            <a:extLst>
              <a:ext uri="{FF2B5EF4-FFF2-40B4-BE49-F238E27FC236}">
                <a16:creationId xmlns:a16="http://schemas.microsoft.com/office/drawing/2014/main" id="{CBAEEDED-1687-A754-B493-0ACB78B4CBDE}"/>
              </a:ext>
              <a:ext uri="{C183D7F6-B498-43B3-948B-1728B52AA6E4}">
                <adec:decorative xmlns:adec="http://schemas.microsoft.com/office/drawing/2017/decorative" val="1"/>
              </a:ext>
            </a:extLst>
          </p:cNvPr>
          <p:cNvSpPr/>
          <p:nvPr/>
        </p:nvSpPr>
        <p:spPr bwMode="auto">
          <a:xfrm rot="5400000">
            <a:off x="5499144" y="-709308"/>
            <a:ext cx="997930" cy="11046662"/>
          </a:xfrm>
          <a:prstGeom prst="round2SameRect">
            <a:avLst/>
          </a:prstGeom>
          <a:solidFill>
            <a:schemeClr val="bg2">
              <a:lumMod val="20000"/>
              <a:lumOff val="8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a:solidFill>
                <a:srgbClr val="C03BC4"/>
              </a:solidFill>
              <a:latin typeface="+mj-lt"/>
              <a:cs typeface="Segoe UI" pitchFamily="34" charset="0"/>
            </a:endParaRPr>
          </a:p>
        </p:txBody>
      </p:sp>
      <p:sp>
        <p:nvSpPr>
          <p:cNvPr id="57" name="Rounded Rectangle 18">
            <a:extLst>
              <a:ext uri="{FF2B5EF4-FFF2-40B4-BE49-F238E27FC236}">
                <a16:creationId xmlns:a16="http://schemas.microsoft.com/office/drawing/2014/main" id="{1334A8E5-B3C5-F237-9E98-4DC2CFF497F2}"/>
              </a:ext>
            </a:extLst>
          </p:cNvPr>
          <p:cNvSpPr/>
          <p:nvPr/>
        </p:nvSpPr>
        <p:spPr bwMode="auto">
          <a:xfrm>
            <a:off x="5443091" y="1970064"/>
            <a:ext cx="2391669" cy="567395"/>
          </a:xfrm>
          <a:prstGeom prst="roundRect">
            <a:avLst/>
          </a:prstGeom>
          <a:gradFill>
            <a:gsLst>
              <a:gs pos="0">
                <a:srgbClr val="C03BC4"/>
              </a:gs>
              <a:gs pos="100000">
                <a:srgbClr val="0078D4"/>
              </a:gs>
            </a:gsLst>
            <a:lin ang="0" scaled="1"/>
          </a:gradFill>
          <a:ln w="10795" cap="flat" cmpd="sng" algn="ctr">
            <a:noFill/>
            <a:prstDash val="solid"/>
          </a:ln>
          <a:effectLst/>
        </p:spPr>
        <p:txBody>
          <a:bodyPr lIns="182880" tIns="91440" rIns="182880" bIns="9144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b="0" i="0" u="none" strike="noStrike" kern="0" cap="none" spc="0" normalizeH="0" baseline="0" noProof="0">
                <a:ln>
                  <a:noFill/>
                </a:ln>
                <a:solidFill>
                  <a:prstClr val="white"/>
                </a:solidFill>
                <a:effectLst/>
                <a:uLnTx/>
                <a:uFillTx/>
                <a:latin typeface="+mj-lt"/>
                <a:ea typeface="+mn-ea"/>
                <a:cs typeface="+mn-cs"/>
              </a:rPr>
              <a:t>Makers</a:t>
            </a:r>
            <a:endParaRPr kumimoji="0" lang="en-AU" b="0" i="0" u="none" strike="noStrike" kern="0" cap="none" spc="0" normalizeH="0" baseline="0" noProof="0">
              <a:ln>
                <a:noFill/>
              </a:ln>
              <a:solidFill>
                <a:prstClr val="white"/>
              </a:solidFill>
              <a:effectLst/>
              <a:uLnTx/>
              <a:uFillTx/>
              <a:latin typeface="+mj-lt"/>
              <a:ea typeface="+mn-ea"/>
              <a:cs typeface="+mn-cs"/>
            </a:endParaRPr>
          </a:p>
        </p:txBody>
      </p:sp>
      <p:sp>
        <p:nvSpPr>
          <p:cNvPr id="63" name="TextBox 62">
            <a:extLst>
              <a:ext uri="{FF2B5EF4-FFF2-40B4-BE49-F238E27FC236}">
                <a16:creationId xmlns:a16="http://schemas.microsoft.com/office/drawing/2014/main" id="{E0906C0C-6722-41B4-346C-67891F84C7DA}"/>
              </a:ext>
            </a:extLst>
          </p:cNvPr>
          <p:cNvSpPr txBox="1">
            <a:spLocks/>
          </p:cNvSpPr>
          <p:nvPr/>
        </p:nvSpPr>
        <p:spPr>
          <a:xfrm>
            <a:off x="5581259" y="3025217"/>
            <a:ext cx="2115334" cy="646331"/>
          </a:xfrm>
          <a:prstGeom prst="rect">
            <a:avLst/>
          </a:prstGeom>
          <a:noFill/>
        </p:spPr>
        <p:txBody>
          <a:bodyPr wrap="square" lIns="0" tIns="0" rIns="0" bIns="0">
            <a:spAutoFit/>
          </a:bodyPr>
          <a:lstStyle/>
          <a:p>
            <a:pPr algn="ctr"/>
            <a:r>
              <a:rPr lang="en-US" sz="1400"/>
              <a:t>External connections, triggers, autonomous agents</a:t>
            </a:r>
          </a:p>
        </p:txBody>
      </p:sp>
      <p:grpSp>
        <p:nvGrpSpPr>
          <p:cNvPr id="14" name="Group 13">
            <a:extLst>
              <a:ext uri="{FF2B5EF4-FFF2-40B4-BE49-F238E27FC236}">
                <a16:creationId xmlns:a16="http://schemas.microsoft.com/office/drawing/2014/main" id="{ABFD0889-9B66-4D89-9817-CB93D334B362}"/>
              </a:ext>
              <a:ext uri="{C183D7F6-B498-43B3-948B-1728B52AA6E4}">
                <adec:decorative xmlns:adec="http://schemas.microsoft.com/office/drawing/2017/decorative" val="1"/>
              </a:ext>
            </a:extLst>
          </p:cNvPr>
          <p:cNvGrpSpPr/>
          <p:nvPr/>
        </p:nvGrpSpPr>
        <p:grpSpPr>
          <a:xfrm>
            <a:off x="5581259" y="4488137"/>
            <a:ext cx="2115334" cy="651773"/>
            <a:chOff x="5581259" y="4488137"/>
            <a:chExt cx="2115334" cy="651773"/>
          </a:xfrm>
        </p:grpSpPr>
        <p:sp>
          <p:nvSpPr>
            <p:cNvPr id="66" name="TextBox 65">
              <a:extLst>
                <a:ext uri="{FF2B5EF4-FFF2-40B4-BE49-F238E27FC236}">
                  <a16:creationId xmlns:a16="http://schemas.microsoft.com/office/drawing/2014/main" id="{04F81297-6A2B-95F9-B861-1C99A51DFFED}"/>
                </a:ext>
              </a:extLst>
            </p:cNvPr>
            <p:cNvSpPr txBox="1">
              <a:spLocks/>
            </p:cNvSpPr>
            <p:nvPr/>
          </p:nvSpPr>
          <p:spPr>
            <a:xfrm>
              <a:off x="5581259" y="4924466"/>
              <a:ext cx="2115334" cy="215444"/>
            </a:xfrm>
            <a:prstGeom prst="rect">
              <a:avLst/>
            </a:prstGeom>
            <a:noFill/>
          </p:spPr>
          <p:txBody>
            <a:bodyPr wrap="square" lIns="0" tIns="0" rIns="0" bIns="0">
              <a:spAutoFit/>
            </a:bodyPr>
            <a:lstStyle/>
            <a:p>
              <a:pPr algn="ctr"/>
              <a:r>
                <a:rPr lang="en-US" sz="1400"/>
                <a:t>Copilot Studio</a:t>
              </a:r>
            </a:p>
          </p:txBody>
        </p:sp>
        <p:pic>
          <p:nvPicPr>
            <p:cNvPr id="69" name="Picture 4" descr="Copilot Studio: Øk produktiviteten i bedriften | Puzzlepart">
              <a:extLst>
                <a:ext uri="{FF2B5EF4-FFF2-40B4-BE49-F238E27FC236}">
                  <a16:creationId xmlns:a16="http://schemas.microsoft.com/office/drawing/2014/main" id="{1F821D0B-56F6-55B9-8ECC-4E375065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591" y="4488137"/>
              <a:ext cx="408670" cy="365760"/>
            </a:xfrm>
            <a:prstGeom prst="rect">
              <a:avLst/>
            </a:prstGeom>
            <a:ln>
              <a:noFill/>
            </a:ln>
            <a:effectLst/>
            <a:extLst>
              <a:ext uri="{909E8E84-426E-40DD-AFC4-6F175D3DCCD1}">
                <a14:hiddenFill xmlns:a14="http://schemas.microsoft.com/office/drawing/2010/main">
                  <a:solidFill>
                    <a:srgbClr val="FFFFFF"/>
                  </a:solidFill>
                </a14:hiddenFill>
              </a:ext>
            </a:extLst>
          </p:spPr>
        </p:pic>
      </p:grpSp>
      <p:sp>
        <p:nvSpPr>
          <p:cNvPr id="56" name="Rounded Rectangle 18">
            <a:extLst>
              <a:ext uri="{FF2B5EF4-FFF2-40B4-BE49-F238E27FC236}">
                <a16:creationId xmlns:a16="http://schemas.microsoft.com/office/drawing/2014/main" id="{6BAFA331-033B-7CD0-1B63-9C483C4E4B1B}"/>
              </a:ext>
            </a:extLst>
          </p:cNvPr>
          <p:cNvSpPr/>
          <p:nvPr/>
        </p:nvSpPr>
        <p:spPr bwMode="auto">
          <a:xfrm>
            <a:off x="2152741" y="1970064"/>
            <a:ext cx="2391669" cy="567395"/>
          </a:xfrm>
          <a:prstGeom prst="roundRect">
            <a:avLst/>
          </a:prstGeom>
          <a:gradFill>
            <a:gsLst>
              <a:gs pos="0">
                <a:srgbClr val="FF5C39"/>
              </a:gs>
              <a:gs pos="100000">
                <a:srgbClr val="C03BC4"/>
              </a:gs>
            </a:gsLst>
            <a:lin ang="0" scaled="1"/>
          </a:gradFill>
          <a:ln w="10795" cap="flat" cmpd="sng" algn="ctr">
            <a:noFill/>
            <a:prstDash val="solid"/>
          </a:ln>
          <a:effectLst/>
        </p:spPr>
        <p:txBody>
          <a:bodyPr lIns="182880" tIns="91440" rIns="182880" bIns="9144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b="0" i="0" u="none" strike="noStrike" kern="0" cap="none" spc="0" normalizeH="0" baseline="0" noProof="0">
                <a:ln>
                  <a:noFill/>
                </a:ln>
                <a:solidFill>
                  <a:prstClr val="white"/>
                </a:solidFill>
                <a:effectLst/>
                <a:uLnTx/>
                <a:uFillTx/>
                <a:latin typeface="+mj-lt"/>
                <a:ea typeface="+mn-ea"/>
                <a:cs typeface="+mn-cs"/>
              </a:rPr>
              <a:t>End-Users</a:t>
            </a:r>
            <a:endParaRPr kumimoji="0" lang="en-AU" b="0" i="0" u="none" strike="noStrike" kern="0" cap="none" spc="0" normalizeH="0" baseline="0" noProof="0">
              <a:ln>
                <a:noFill/>
              </a:ln>
              <a:solidFill>
                <a:prstClr val="white"/>
              </a:solidFill>
              <a:effectLst/>
              <a:uLnTx/>
              <a:uFillTx/>
              <a:latin typeface="+mj-lt"/>
              <a:ea typeface="+mn-ea"/>
              <a:cs typeface="+mn-cs"/>
            </a:endParaRPr>
          </a:p>
        </p:txBody>
      </p:sp>
      <p:sp>
        <p:nvSpPr>
          <p:cNvPr id="62" name="TextBox 61">
            <a:extLst>
              <a:ext uri="{FF2B5EF4-FFF2-40B4-BE49-F238E27FC236}">
                <a16:creationId xmlns:a16="http://schemas.microsoft.com/office/drawing/2014/main" id="{5C27DB73-F18F-CBF3-F679-F8D181212F67}"/>
              </a:ext>
            </a:extLst>
          </p:cNvPr>
          <p:cNvSpPr txBox="1">
            <a:spLocks/>
          </p:cNvSpPr>
          <p:nvPr/>
        </p:nvSpPr>
        <p:spPr>
          <a:xfrm>
            <a:off x="2296037" y="3025217"/>
            <a:ext cx="2115334" cy="646331"/>
          </a:xfrm>
          <a:prstGeom prst="rect">
            <a:avLst/>
          </a:prstGeom>
          <a:noFill/>
        </p:spPr>
        <p:txBody>
          <a:bodyPr wrap="square" lIns="0" tIns="0" rIns="0" bIns="0" anchor="t">
            <a:spAutoFit/>
          </a:bodyPr>
          <a:lstStyle/>
          <a:p>
            <a:pPr algn="ctr"/>
            <a:r>
              <a:rPr lang="en-US" sz="1400"/>
              <a:t>Copilot conversation templates</a:t>
            </a:r>
          </a:p>
          <a:p>
            <a:pPr algn="ctr"/>
            <a:r>
              <a:rPr lang="en-US" sz="1400"/>
              <a:t>(knowledge + instructions)</a:t>
            </a:r>
          </a:p>
        </p:txBody>
      </p:sp>
      <p:grpSp>
        <p:nvGrpSpPr>
          <p:cNvPr id="13" name="Group 12">
            <a:extLst>
              <a:ext uri="{FF2B5EF4-FFF2-40B4-BE49-F238E27FC236}">
                <a16:creationId xmlns:a16="http://schemas.microsoft.com/office/drawing/2014/main" id="{3B5185C9-A2D3-AB8F-4EF2-29A11CD2450F}"/>
              </a:ext>
              <a:ext uri="{C183D7F6-B498-43B3-948B-1728B52AA6E4}">
                <adec:decorative xmlns:adec="http://schemas.microsoft.com/office/drawing/2017/decorative" val="1"/>
              </a:ext>
            </a:extLst>
          </p:cNvPr>
          <p:cNvGrpSpPr/>
          <p:nvPr/>
        </p:nvGrpSpPr>
        <p:grpSpPr>
          <a:xfrm>
            <a:off x="2296037" y="4488137"/>
            <a:ext cx="2115334" cy="651773"/>
            <a:chOff x="2296037" y="4488137"/>
            <a:chExt cx="2115334" cy="651773"/>
          </a:xfrm>
        </p:grpSpPr>
        <p:sp>
          <p:nvSpPr>
            <p:cNvPr id="65" name="TextBox 64">
              <a:extLst>
                <a:ext uri="{FF2B5EF4-FFF2-40B4-BE49-F238E27FC236}">
                  <a16:creationId xmlns:a16="http://schemas.microsoft.com/office/drawing/2014/main" id="{76D79BC4-92F2-92F9-B591-1C1BA98E17B3}"/>
                </a:ext>
              </a:extLst>
            </p:cNvPr>
            <p:cNvSpPr txBox="1">
              <a:spLocks/>
            </p:cNvSpPr>
            <p:nvPr/>
          </p:nvSpPr>
          <p:spPr>
            <a:xfrm>
              <a:off x="2296037" y="4924466"/>
              <a:ext cx="2115334" cy="215444"/>
            </a:xfrm>
            <a:prstGeom prst="rect">
              <a:avLst/>
            </a:prstGeom>
            <a:noFill/>
          </p:spPr>
          <p:txBody>
            <a:bodyPr wrap="square" lIns="0" tIns="0" rIns="0" bIns="0" anchor="t">
              <a:spAutoFit/>
            </a:bodyPr>
            <a:lstStyle/>
            <a:p>
              <a:pPr algn="ctr"/>
              <a:r>
                <a:rPr lang="en-US" sz="1400"/>
                <a:t>Agent Builder, SharePoint</a:t>
              </a:r>
            </a:p>
          </p:txBody>
        </p:sp>
        <p:pic>
          <p:nvPicPr>
            <p:cNvPr id="68" name="Picture 2">
              <a:extLst>
                <a:ext uri="{FF2B5EF4-FFF2-40B4-BE49-F238E27FC236}">
                  <a16:creationId xmlns:a16="http://schemas.microsoft.com/office/drawing/2014/main" id="{A3BC72DB-6674-97A7-275B-4CDBF5C3C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960" y="4488137"/>
              <a:ext cx="389614" cy="36576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5 Sharepoint Icons - Free in SVG, PNG, ICO - IconScout">
              <a:extLst>
                <a:ext uri="{FF2B5EF4-FFF2-40B4-BE49-F238E27FC236}">
                  <a16:creationId xmlns:a16="http://schemas.microsoft.com/office/drawing/2014/main" id="{C6998962-6C4B-9D9B-7802-3ABA11818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89" y="4488137"/>
              <a:ext cx="365760"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ounded Rectangle 18">
            <a:extLst>
              <a:ext uri="{FF2B5EF4-FFF2-40B4-BE49-F238E27FC236}">
                <a16:creationId xmlns:a16="http://schemas.microsoft.com/office/drawing/2014/main" id="{8DD0B3DC-FCAD-5315-C63E-7BF65E85F065}"/>
              </a:ext>
            </a:extLst>
          </p:cNvPr>
          <p:cNvSpPr/>
          <p:nvPr/>
        </p:nvSpPr>
        <p:spPr bwMode="auto">
          <a:xfrm>
            <a:off x="8733440" y="1970064"/>
            <a:ext cx="2391669" cy="567395"/>
          </a:xfrm>
          <a:prstGeom prst="roundRect">
            <a:avLst/>
          </a:prstGeom>
          <a:gradFill>
            <a:gsLst>
              <a:gs pos="0">
                <a:srgbClr val="0078D4"/>
              </a:gs>
              <a:gs pos="100000">
                <a:srgbClr val="2CC6C3"/>
              </a:gs>
            </a:gsLst>
            <a:lin ang="0" scaled="1"/>
          </a:gradFill>
          <a:ln w="10795" cap="flat" cmpd="sng" algn="ctr">
            <a:noFill/>
            <a:prstDash val="solid"/>
          </a:ln>
          <a:effectLst/>
        </p:spPr>
        <p:txBody>
          <a:bodyPr lIns="182880" tIns="91440" rIns="182880" bIns="9144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b="0" i="0" u="none" strike="noStrike" kern="0" cap="none" spc="0" normalizeH="0" baseline="0" noProof="0">
                <a:ln>
                  <a:noFill/>
                </a:ln>
                <a:solidFill>
                  <a:prstClr val="white"/>
                </a:solidFill>
                <a:effectLst/>
                <a:uLnTx/>
                <a:uFillTx/>
                <a:latin typeface="+mj-lt"/>
                <a:ea typeface="+mn-ea"/>
                <a:cs typeface="+mn-cs"/>
              </a:rPr>
              <a:t>IT Catalog</a:t>
            </a:r>
            <a:endParaRPr kumimoji="0" lang="en-AU" b="0" i="0" u="none" strike="noStrike" kern="0" cap="none" spc="0" normalizeH="0" baseline="0" noProof="0">
              <a:ln>
                <a:noFill/>
              </a:ln>
              <a:solidFill>
                <a:prstClr val="white"/>
              </a:solidFill>
              <a:effectLst/>
              <a:uLnTx/>
              <a:uFillTx/>
              <a:latin typeface="+mj-lt"/>
              <a:ea typeface="+mn-ea"/>
              <a:cs typeface="+mn-cs"/>
            </a:endParaRPr>
          </a:p>
        </p:txBody>
      </p:sp>
      <p:sp>
        <p:nvSpPr>
          <p:cNvPr id="64" name="TextBox 63">
            <a:extLst>
              <a:ext uri="{FF2B5EF4-FFF2-40B4-BE49-F238E27FC236}">
                <a16:creationId xmlns:a16="http://schemas.microsoft.com/office/drawing/2014/main" id="{E0BADEA3-877D-B5DA-D293-E2BE85ED512B}"/>
              </a:ext>
            </a:extLst>
          </p:cNvPr>
          <p:cNvSpPr txBox="1">
            <a:spLocks/>
          </p:cNvSpPr>
          <p:nvPr/>
        </p:nvSpPr>
        <p:spPr>
          <a:xfrm>
            <a:off x="8868244" y="3132939"/>
            <a:ext cx="2115334" cy="430887"/>
          </a:xfrm>
          <a:prstGeom prst="rect">
            <a:avLst/>
          </a:prstGeom>
          <a:noFill/>
        </p:spPr>
        <p:txBody>
          <a:bodyPr wrap="square" lIns="0" tIns="0" rIns="0" bIns="0">
            <a:spAutoFit/>
          </a:bodyPr>
          <a:lstStyle/>
          <a:p>
            <a:pPr algn="ctr"/>
            <a:r>
              <a:rPr lang="en-US" sz="1400"/>
              <a:t>Full set of platform</a:t>
            </a:r>
          </a:p>
          <a:p>
            <a:pPr algn="ctr"/>
            <a:r>
              <a:rPr lang="en-US" sz="1400"/>
              <a:t>capabilities</a:t>
            </a:r>
          </a:p>
        </p:txBody>
      </p:sp>
      <p:grpSp>
        <p:nvGrpSpPr>
          <p:cNvPr id="86" name="Group 85">
            <a:extLst>
              <a:ext uri="{FF2B5EF4-FFF2-40B4-BE49-F238E27FC236}">
                <a16:creationId xmlns:a16="http://schemas.microsoft.com/office/drawing/2014/main" id="{0CE249C7-CEB0-1620-073F-6A4A60F402E5}"/>
              </a:ext>
              <a:ext uri="{C183D7F6-B498-43B3-948B-1728B52AA6E4}">
                <adec:decorative xmlns:adec="http://schemas.microsoft.com/office/drawing/2017/decorative" val="1"/>
              </a:ext>
            </a:extLst>
          </p:cNvPr>
          <p:cNvGrpSpPr/>
          <p:nvPr/>
        </p:nvGrpSpPr>
        <p:grpSpPr>
          <a:xfrm>
            <a:off x="4726865" y="2183329"/>
            <a:ext cx="533771" cy="140864"/>
            <a:chOff x="6946629" y="4884600"/>
            <a:chExt cx="533771" cy="140864"/>
          </a:xfrm>
        </p:grpSpPr>
        <p:grpSp>
          <p:nvGrpSpPr>
            <p:cNvPr id="87" name="Group 86">
              <a:extLst>
                <a:ext uri="{FF2B5EF4-FFF2-40B4-BE49-F238E27FC236}">
                  <a16:creationId xmlns:a16="http://schemas.microsoft.com/office/drawing/2014/main" id="{75BF25A5-3268-039D-A4C9-E6AB5E358C9E}"/>
                </a:ext>
              </a:extLst>
            </p:cNvPr>
            <p:cNvGrpSpPr/>
            <p:nvPr/>
          </p:nvGrpSpPr>
          <p:grpSpPr>
            <a:xfrm>
              <a:off x="6946629" y="4884600"/>
              <a:ext cx="56968" cy="140864"/>
              <a:chOff x="7469504" y="5692140"/>
              <a:chExt cx="104776" cy="259080"/>
            </a:xfrm>
          </p:grpSpPr>
          <p:cxnSp>
            <p:nvCxnSpPr>
              <p:cNvPr id="100" name="Straight Connector 99">
                <a:extLst>
                  <a:ext uri="{FF2B5EF4-FFF2-40B4-BE49-F238E27FC236}">
                    <a16:creationId xmlns:a16="http://schemas.microsoft.com/office/drawing/2014/main" id="{0DEB1A0B-23BD-CFA8-66F2-5A87FC0B59E0}"/>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6CC3CAB-4291-F070-938B-3A8476DCF32D}"/>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E2CB1DC3-8FFB-B421-28DE-00B547B17EC7}"/>
                </a:ext>
              </a:extLst>
            </p:cNvPr>
            <p:cNvGrpSpPr/>
            <p:nvPr/>
          </p:nvGrpSpPr>
          <p:grpSpPr>
            <a:xfrm>
              <a:off x="7065830" y="4884600"/>
              <a:ext cx="56968" cy="140864"/>
              <a:chOff x="7469504" y="5692140"/>
              <a:chExt cx="104776" cy="259080"/>
            </a:xfrm>
          </p:grpSpPr>
          <p:cxnSp>
            <p:nvCxnSpPr>
              <p:cNvPr id="98" name="Straight Connector 97">
                <a:extLst>
                  <a:ext uri="{FF2B5EF4-FFF2-40B4-BE49-F238E27FC236}">
                    <a16:creationId xmlns:a16="http://schemas.microsoft.com/office/drawing/2014/main" id="{39267CF1-CC43-CA83-8A9B-BBF66AB0AFDC}"/>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D4D9144-589C-183E-D9B6-763CCB5B5463}"/>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8D7C0799-2C6B-CFF3-BF9E-16162F31C5A1}"/>
                </a:ext>
              </a:extLst>
            </p:cNvPr>
            <p:cNvGrpSpPr/>
            <p:nvPr/>
          </p:nvGrpSpPr>
          <p:grpSpPr>
            <a:xfrm>
              <a:off x="7185031" y="4884600"/>
              <a:ext cx="56968" cy="140864"/>
              <a:chOff x="7469504" y="5692140"/>
              <a:chExt cx="104776" cy="259080"/>
            </a:xfrm>
          </p:grpSpPr>
          <p:cxnSp>
            <p:nvCxnSpPr>
              <p:cNvPr id="96" name="Straight Connector 95">
                <a:extLst>
                  <a:ext uri="{FF2B5EF4-FFF2-40B4-BE49-F238E27FC236}">
                    <a16:creationId xmlns:a16="http://schemas.microsoft.com/office/drawing/2014/main" id="{CAA12443-C362-C3C7-D2B3-E52479DA2F13}"/>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5DED68A-A8D0-FE73-AF54-179995ECF23C}"/>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91BA5EE-822D-B1AB-8802-99E4C99168EB}"/>
                </a:ext>
              </a:extLst>
            </p:cNvPr>
            <p:cNvGrpSpPr/>
            <p:nvPr/>
          </p:nvGrpSpPr>
          <p:grpSpPr>
            <a:xfrm>
              <a:off x="7304232" y="4884600"/>
              <a:ext cx="56968" cy="140864"/>
              <a:chOff x="7469504" y="5692140"/>
              <a:chExt cx="104776" cy="259080"/>
            </a:xfrm>
          </p:grpSpPr>
          <p:cxnSp>
            <p:nvCxnSpPr>
              <p:cNvPr id="94" name="Straight Connector 93">
                <a:extLst>
                  <a:ext uri="{FF2B5EF4-FFF2-40B4-BE49-F238E27FC236}">
                    <a16:creationId xmlns:a16="http://schemas.microsoft.com/office/drawing/2014/main" id="{65DDC8CC-C3E2-140F-22BF-B10832CB23A9}"/>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8FC371-B08C-39C6-C962-54EA6ACF66EB}"/>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530452D1-9C0F-082C-CB92-79FA890C2D08}"/>
                </a:ext>
              </a:extLst>
            </p:cNvPr>
            <p:cNvGrpSpPr/>
            <p:nvPr/>
          </p:nvGrpSpPr>
          <p:grpSpPr>
            <a:xfrm>
              <a:off x="7423432" y="4884600"/>
              <a:ext cx="56968" cy="140864"/>
              <a:chOff x="7469504" y="5692140"/>
              <a:chExt cx="104776" cy="259080"/>
            </a:xfrm>
          </p:grpSpPr>
          <p:cxnSp>
            <p:nvCxnSpPr>
              <p:cNvPr id="92" name="Straight Connector 91">
                <a:extLst>
                  <a:ext uri="{FF2B5EF4-FFF2-40B4-BE49-F238E27FC236}">
                    <a16:creationId xmlns:a16="http://schemas.microsoft.com/office/drawing/2014/main" id="{56768F12-3D21-2DE9-B2BD-F78DB0A3EFDF}"/>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A0C0DAA-B294-433F-4F69-46B689B4AE56}"/>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Rectangle: Rounded Corners 9">
            <a:extLst>
              <a:ext uri="{FF2B5EF4-FFF2-40B4-BE49-F238E27FC236}">
                <a16:creationId xmlns:a16="http://schemas.microsoft.com/office/drawing/2014/main" id="{A868F61A-C03F-3828-163D-891059A92F1C}"/>
              </a:ext>
              <a:ext uri="{C183D7F6-B498-43B3-948B-1728B52AA6E4}">
                <adec:decorative xmlns:adec="http://schemas.microsoft.com/office/drawing/2017/decorative" val="0"/>
              </a:ext>
            </a:extLst>
          </p:cNvPr>
          <p:cNvSpPr/>
          <p:nvPr/>
        </p:nvSpPr>
        <p:spPr bwMode="auto">
          <a:xfrm>
            <a:off x="628779" y="3136314"/>
            <a:ext cx="1375977" cy="424136"/>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UI Semibold"/>
                <a:ea typeface="+mn-ea"/>
                <a:cs typeface="+mn-cs"/>
              </a:rPr>
              <a:t>Capabilities</a:t>
            </a:r>
          </a:p>
        </p:txBody>
      </p:sp>
      <p:sp>
        <p:nvSpPr>
          <p:cNvPr id="11" name="Rectangle: Rounded Corners 10">
            <a:extLst>
              <a:ext uri="{FF2B5EF4-FFF2-40B4-BE49-F238E27FC236}">
                <a16:creationId xmlns:a16="http://schemas.microsoft.com/office/drawing/2014/main" id="{80A8EAFC-998B-F690-3045-D2B62FD484CD}"/>
              </a:ext>
              <a:ext uri="{C183D7F6-B498-43B3-948B-1728B52AA6E4}">
                <adec:decorative xmlns:adec="http://schemas.microsoft.com/office/drawing/2017/decorative" val="0"/>
              </a:ext>
            </a:extLst>
          </p:cNvPr>
          <p:cNvSpPr/>
          <p:nvPr/>
        </p:nvSpPr>
        <p:spPr bwMode="auto">
          <a:xfrm>
            <a:off x="628779" y="4601955"/>
            <a:ext cx="785135" cy="424136"/>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000000"/>
                </a:solidFill>
                <a:effectLst/>
                <a:uLnTx/>
                <a:uFillTx/>
                <a:latin typeface="Segoe UI Semibold"/>
                <a:ea typeface="+mn-ea"/>
                <a:cs typeface="+mn-cs"/>
              </a:rPr>
              <a:t>Tools</a:t>
            </a:r>
          </a:p>
        </p:txBody>
      </p:sp>
      <p:grpSp>
        <p:nvGrpSpPr>
          <p:cNvPr id="15" name="Group 14">
            <a:extLst>
              <a:ext uri="{FF2B5EF4-FFF2-40B4-BE49-F238E27FC236}">
                <a16:creationId xmlns:a16="http://schemas.microsoft.com/office/drawing/2014/main" id="{71B67AAD-3BBE-95B8-4F48-D52C266CE576}"/>
              </a:ext>
              <a:ext uri="{C183D7F6-B498-43B3-948B-1728B52AA6E4}">
                <adec:decorative xmlns:adec="http://schemas.microsoft.com/office/drawing/2017/decorative" val="1"/>
              </a:ext>
            </a:extLst>
          </p:cNvPr>
          <p:cNvGrpSpPr/>
          <p:nvPr/>
        </p:nvGrpSpPr>
        <p:grpSpPr>
          <a:xfrm>
            <a:off x="8868244" y="4488137"/>
            <a:ext cx="2115334" cy="651773"/>
            <a:chOff x="8868244" y="4488137"/>
            <a:chExt cx="2115334" cy="651773"/>
          </a:xfrm>
        </p:grpSpPr>
        <p:sp>
          <p:nvSpPr>
            <p:cNvPr id="67" name="TextBox 66">
              <a:extLst>
                <a:ext uri="{FF2B5EF4-FFF2-40B4-BE49-F238E27FC236}">
                  <a16:creationId xmlns:a16="http://schemas.microsoft.com/office/drawing/2014/main" id="{666B08C9-0EB0-50A0-3DAA-CE64DB61ED26}"/>
                </a:ext>
              </a:extLst>
            </p:cNvPr>
            <p:cNvSpPr txBox="1">
              <a:spLocks/>
            </p:cNvSpPr>
            <p:nvPr/>
          </p:nvSpPr>
          <p:spPr>
            <a:xfrm>
              <a:off x="8868244" y="4924466"/>
              <a:ext cx="2115334" cy="215444"/>
            </a:xfrm>
            <a:prstGeom prst="rect">
              <a:avLst/>
            </a:prstGeom>
            <a:noFill/>
          </p:spPr>
          <p:txBody>
            <a:bodyPr wrap="square" lIns="0" tIns="0" rIns="0" bIns="0">
              <a:spAutoFit/>
            </a:bodyPr>
            <a:lstStyle/>
            <a:p>
              <a:pPr algn="ctr"/>
              <a:r>
                <a:rPr lang="en-US" sz="1400"/>
                <a:t>Any tool</a:t>
              </a:r>
            </a:p>
          </p:txBody>
        </p:sp>
        <p:pic>
          <p:nvPicPr>
            <p:cNvPr id="71" name="Picture 2">
              <a:extLst>
                <a:ext uri="{FF2B5EF4-FFF2-40B4-BE49-F238E27FC236}">
                  <a16:creationId xmlns:a16="http://schemas.microsoft.com/office/drawing/2014/main" id="{F12DFEE2-0953-AF64-5087-46B783911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197" y="4488137"/>
              <a:ext cx="389614" cy="36576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opilot Studio: Øk produktiviteten i bedriften | Puzzlepart">
              <a:extLst>
                <a:ext uri="{FF2B5EF4-FFF2-40B4-BE49-F238E27FC236}">
                  <a16:creationId xmlns:a16="http://schemas.microsoft.com/office/drawing/2014/main" id="{EAC8568B-1839-6784-575C-C6C03FC0F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3318" y="4488137"/>
              <a:ext cx="408670" cy="3657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2" name="Picture 11" descr="Azure logo">
              <a:extLst>
                <a:ext uri="{FF2B5EF4-FFF2-40B4-BE49-F238E27FC236}">
                  <a16:creationId xmlns:a16="http://schemas.microsoft.com/office/drawing/2014/main" id="{F34D1909-CD77-692F-FA17-5C054C3D8BCD}"/>
                </a:ext>
              </a:extLst>
            </p:cNvPr>
            <p:cNvPicPr>
              <a:picLocks noChangeAspect="1"/>
            </p:cNvPicPr>
            <p:nvPr/>
          </p:nvPicPr>
          <p:blipFill>
            <a:blip r:embed="rId6"/>
            <a:stretch>
              <a:fillRect/>
            </a:stretch>
          </p:blipFill>
          <p:spPr>
            <a:xfrm>
              <a:off x="10473496" y="4488137"/>
              <a:ext cx="365760" cy="365760"/>
            </a:xfrm>
            <a:prstGeom prst="rect">
              <a:avLst/>
            </a:prstGeom>
            <a:ln w="7441" cap="flat">
              <a:noFill/>
              <a:prstDash val="solid"/>
              <a:miter/>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928248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10"/>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42" presetClass="path" presetSubtype="0" decel="100000" fill="hold" grpId="1" nodeType="withEffect">
                                  <p:stCondLst>
                                    <p:cond delay="0"/>
                                  </p:stCondLst>
                                  <p:childTnLst>
                                    <p:animMotion origin="layout" path="M -3.75E-6 -0.03472 L -3.75E-6 1.85185E-6 " pathEditMode="relative" rAng="0" ptsTypes="AA">
                                      <p:cBhvr>
                                        <p:cTn id="14"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B98EA-B7C8-70E4-6448-4B698C7E802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394236-CF26-3D6B-29E4-1F85D49B2FF2}"/>
              </a:ext>
              <a:ext uri="{C183D7F6-B498-43B3-948B-1728B52AA6E4}">
                <adec:decorative xmlns:adec="http://schemas.microsoft.com/office/drawing/2017/decorative" val="1"/>
              </a:ext>
            </a:extLst>
          </p:cNvPr>
          <p:cNvSpPr/>
          <p:nvPr/>
        </p:nvSpPr>
        <p:spPr bwMode="auto">
          <a:xfrm>
            <a:off x="389121" y="1208666"/>
            <a:ext cx="11413693" cy="5394960"/>
          </a:xfrm>
          <a:prstGeom prst="roundRect">
            <a:avLst>
              <a:gd name="adj" fmla="val 4583"/>
            </a:avLst>
          </a:prstGeom>
          <a:solidFill>
            <a:schemeClr val="bg1"/>
          </a:solidFill>
          <a:ln w="6350">
            <a:noFill/>
            <a:headEnd type="none" w="med" len="med"/>
            <a:tailEnd type="none" w="med" len="med"/>
          </a:ln>
          <a:effectLst>
            <a:outerShdw blurRad="381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a:ln>
                <a:noFill/>
              </a:ln>
              <a:solidFill>
                <a:srgbClr val="E8E8E8"/>
              </a:solidFill>
              <a:effectLst/>
              <a:uLnTx/>
              <a:uFillTx/>
              <a:latin typeface="Aptos Display" panose="02110004020202020204"/>
              <a:ea typeface="+mn-ea"/>
              <a:cs typeface="+mn-cs"/>
            </a:endParaRPr>
          </a:p>
        </p:txBody>
      </p:sp>
      <p:sp>
        <p:nvSpPr>
          <p:cNvPr id="11" name="TextBox 10">
            <a:extLst>
              <a:ext uri="{FF2B5EF4-FFF2-40B4-BE49-F238E27FC236}">
                <a16:creationId xmlns:a16="http://schemas.microsoft.com/office/drawing/2014/main" id="{863A215F-BE3E-4C95-269A-E53FDCA9ED0F}"/>
              </a:ext>
              <a:ext uri="{C183D7F6-B498-43B3-948B-1728B52AA6E4}">
                <adec:decorative xmlns:adec="http://schemas.microsoft.com/office/drawing/2017/decorative" val="1"/>
              </a:ext>
            </a:extLst>
          </p:cNvPr>
          <p:cNvSpPr txBox="1"/>
          <p:nvPr/>
        </p:nvSpPr>
        <p:spPr>
          <a:xfrm>
            <a:off x="4803564" y="7721600"/>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7" name="Title 1">
            <a:extLst>
              <a:ext uri="{FF2B5EF4-FFF2-40B4-BE49-F238E27FC236}">
                <a16:creationId xmlns:a16="http://schemas.microsoft.com/office/drawing/2014/main" id="{E9C7C885-AD1A-F7A9-5EC3-2D5EB153D752}"/>
              </a:ext>
            </a:extLst>
          </p:cNvPr>
          <p:cNvSpPr txBox="1">
            <a:spLocks/>
          </p:cNvSpPr>
          <p:nvPr/>
        </p:nvSpPr>
        <p:spPr>
          <a:xfrm>
            <a:off x="655149" y="368986"/>
            <a:ext cx="10881635" cy="837790"/>
          </a:xfrm>
          <a:prstGeom prst="rect">
            <a:avLst/>
          </a:prstGeom>
        </p:spPr>
        <p:txBody>
          <a:bodyPr vert="horz" wrap="square" lIns="0" tIns="91440" rIns="146304" bIns="91440" rtlCol="0" anchor="t">
            <a:noAutofit/>
          </a:bodyPr>
          <a:lstStyle>
            <a:lvl1pPr algn="l" defTabSz="914367" rtl="0" eaLnBrk="1" latinLnBrk="0" hangingPunct="1">
              <a:lnSpc>
                <a:spcPct val="90000"/>
              </a:lnSpc>
              <a:spcBef>
                <a:spcPct val="0"/>
              </a:spcBef>
              <a:buNone/>
              <a:defRPr lang="en-US" sz="3200" b="0" kern="1200" cap="none" spc="-49" baseline="0" dirty="0" smtClean="0">
                <a:ln w="3175">
                  <a:noFill/>
                </a:ln>
                <a:solidFill>
                  <a:schemeClr val="tx1"/>
                </a:solidFill>
                <a:effectLst/>
                <a:latin typeface="+mj-lt"/>
                <a:ea typeface="+mn-ea"/>
                <a:cs typeface="Segoe UI" pitchFamily="34" charset="0"/>
              </a:defRPr>
            </a:lvl1pPr>
          </a:lstStyle>
          <a:p>
            <a:pPr marL="0" marR="0" lvl="1" indent="0" algn="ctr" defTabSz="932742" rtl="0" eaLnBrk="1" fontAlgn="auto" latinLnBrk="0" hangingPunct="1">
              <a:lnSpc>
                <a:spcPct val="100000"/>
              </a:lnSpc>
              <a:spcBef>
                <a:spcPts val="300"/>
              </a:spcBef>
              <a:spcAft>
                <a:spcPts val="0"/>
              </a:spcAft>
              <a:buClrTx/>
              <a:buSzPct val="100000"/>
              <a:buFontTx/>
              <a:buNone/>
              <a:tabLst/>
              <a:defRPr/>
            </a:pPr>
            <a:r>
              <a:rPr kumimoji="0" lang="en-US" sz="3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Existing Security and Governance Capabilities</a:t>
            </a:r>
            <a:endParaRPr kumimoji="0" lang="en-US" sz="3600" b="0" i="0" u="none" strike="noStrike" kern="1200" cap="none" spc="0" normalizeH="0" baseline="0" noProof="0">
              <a:ln w="3175">
                <a:noFill/>
              </a:ln>
              <a:solidFill>
                <a:prstClr val="black"/>
              </a:solidFill>
              <a:effectLst/>
              <a:uLnTx/>
              <a:uFillTx/>
              <a:latin typeface="Aptos Display" panose="02110004020202020204"/>
              <a:ea typeface="+mn-ea"/>
              <a:cs typeface="Segoe UI" panose="020B0502040204020203" pitchFamily="34" charset="0"/>
            </a:endParaRPr>
          </a:p>
        </p:txBody>
      </p:sp>
      <p:sp>
        <p:nvSpPr>
          <p:cNvPr id="5" name="TextBox 4">
            <a:extLst>
              <a:ext uri="{FF2B5EF4-FFF2-40B4-BE49-F238E27FC236}">
                <a16:creationId xmlns:a16="http://schemas.microsoft.com/office/drawing/2014/main" id="{4DE286D9-2AFC-A8D4-9822-F8E927BFE3B5}"/>
              </a:ext>
            </a:extLst>
          </p:cNvPr>
          <p:cNvSpPr txBox="1"/>
          <p:nvPr/>
        </p:nvSpPr>
        <p:spPr>
          <a:xfrm>
            <a:off x="2002822" y="2180353"/>
            <a:ext cx="29671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Management Controls</a:t>
            </a:r>
          </a:p>
        </p:txBody>
      </p:sp>
      <p:sp>
        <p:nvSpPr>
          <p:cNvPr id="9" name="TextBox 8">
            <a:extLst>
              <a:ext uri="{FF2B5EF4-FFF2-40B4-BE49-F238E27FC236}">
                <a16:creationId xmlns:a16="http://schemas.microsoft.com/office/drawing/2014/main" id="{2B9F9908-0EC3-A4AD-0180-DFDF5AF1B775}"/>
              </a:ext>
            </a:extLst>
          </p:cNvPr>
          <p:cNvSpPr txBox="1"/>
          <p:nvPr/>
        </p:nvSpPr>
        <p:spPr>
          <a:xfrm>
            <a:off x="7752960" y="2180353"/>
            <a:ext cx="29671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Measurement &amp; Reporting</a:t>
            </a:r>
          </a:p>
        </p:txBody>
      </p:sp>
      <p:grpSp>
        <p:nvGrpSpPr>
          <p:cNvPr id="36" name="Group 35">
            <a:extLst>
              <a:ext uri="{FF2B5EF4-FFF2-40B4-BE49-F238E27FC236}">
                <a16:creationId xmlns:a16="http://schemas.microsoft.com/office/drawing/2014/main" id="{98A1B5DE-56E3-851C-75DB-46D33861D3A3}"/>
              </a:ext>
              <a:ext uri="{C183D7F6-B498-43B3-948B-1728B52AA6E4}">
                <adec:decorative xmlns:adec="http://schemas.microsoft.com/office/drawing/2017/decorative" val="1"/>
              </a:ext>
            </a:extLst>
          </p:cNvPr>
          <p:cNvGrpSpPr/>
          <p:nvPr/>
        </p:nvGrpSpPr>
        <p:grpSpPr>
          <a:xfrm>
            <a:off x="3065578" y="1401277"/>
            <a:ext cx="822960" cy="822960"/>
            <a:chOff x="2748329" y="1401277"/>
            <a:chExt cx="822960" cy="822960"/>
          </a:xfrm>
        </p:grpSpPr>
        <p:sp>
          <p:nvSpPr>
            <p:cNvPr id="34" name="Flowchart: Connector 33">
              <a:extLst>
                <a:ext uri="{FF2B5EF4-FFF2-40B4-BE49-F238E27FC236}">
                  <a16:creationId xmlns:a16="http://schemas.microsoft.com/office/drawing/2014/main" id="{6892C358-62B6-A0F5-6FB6-ABD83A8DC7C3}"/>
                </a:ext>
              </a:extLst>
            </p:cNvPr>
            <p:cNvSpPr/>
            <p:nvPr/>
          </p:nvSpPr>
          <p:spPr>
            <a:xfrm>
              <a:off x="2748329" y="1401277"/>
              <a:ext cx="822960" cy="822960"/>
            </a:xfrm>
            <a:prstGeom prst="flowChartConnector">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8CAFB91F-21F4-F992-5F57-9F201B2554F8}"/>
                </a:ext>
              </a:extLst>
            </p:cNvPr>
            <p:cNvGrpSpPr/>
            <p:nvPr/>
          </p:nvGrpSpPr>
          <p:grpSpPr>
            <a:xfrm>
              <a:off x="2803380" y="1449807"/>
              <a:ext cx="731520" cy="731520"/>
              <a:chOff x="5683432" y="1152701"/>
              <a:chExt cx="868680" cy="868680"/>
            </a:xfrm>
          </p:grpSpPr>
          <p:sp>
            <p:nvSpPr>
              <p:cNvPr id="12" name="Oval 11">
                <a:extLst>
                  <a:ext uri="{FF2B5EF4-FFF2-40B4-BE49-F238E27FC236}">
                    <a16:creationId xmlns:a16="http://schemas.microsoft.com/office/drawing/2014/main" id="{A01C5ADC-F1FE-6EEE-3AC8-D51C9BB8BBB3}"/>
                  </a:ext>
                  <a:ext uri="{C183D7F6-B498-43B3-948B-1728B52AA6E4}">
                    <adec:decorative xmlns:adec="http://schemas.microsoft.com/office/drawing/2017/decorative" val="1"/>
                  </a:ext>
                </a:extLst>
              </p:cNvPr>
              <p:cNvSpPr/>
              <p:nvPr/>
            </p:nvSpPr>
            <p:spPr>
              <a:xfrm>
                <a:off x="5683432" y="1152701"/>
                <a:ext cx="868680" cy="868680"/>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Graphic 80" descr="Icon of a key">
                <a:extLst>
                  <a:ext uri="{FF2B5EF4-FFF2-40B4-BE49-F238E27FC236}">
                    <a16:creationId xmlns:a16="http://schemas.microsoft.com/office/drawing/2014/main" id="{881DD625-DDF0-E9EA-3E16-F56617406353}"/>
                  </a:ext>
                </a:extLst>
              </p:cNvPr>
              <p:cNvSpPr/>
              <p:nvPr/>
            </p:nvSpPr>
            <p:spPr>
              <a:xfrm>
                <a:off x="5916538" y="1386808"/>
                <a:ext cx="402468" cy="400466"/>
              </a:xfrm>
              <a:custGeom>
                <a:avLst/>
                <a:gdLst>
                  <a:gd name="connsiteX0" fmla="*/ 251964 w 310702"/>
                  <a:gd name="connsiteY0" fmla="*/ 76517 h 309156"/>
                  <a:gd name="connsiteX1" fmla="*/ 232642 w 310702"/>
                  <a:gd name="connsiteY1" fmla="*/ 95839 h 309156"/>
                  <a:gd name="connsiteX2" fmla="*/ 213319 w 310702"/>
                  <a:gd name="connsiteY2" fmla="*/ 76517 h 309156"/>
                  <a:gd name="connsiteX3" fmla="*/ 232642 w 310702"/>
                  <a:gd name="connsiteY3" fmla="*/ 57194 h 309156"/>
                  <a:gd name="connsiteX4" fmla="*/ 251964 w 310702"/>
                  <a:gd name="connsiteY4" fmla="*/ 76517 h 309156"/>
                  <a:gd name="connsiteX5" fmla="*/ 209453 w 310702"/>
                  <a:gd name="connsiteY5" fmla="*/ 0 h 309156"/>
                  <a:gd name="connsiteX6" fmla="*/ 108205 w 310702"/>
                  <a:gd name="connsiteY6" fmla="*/ 101249 h 309156"/>
                  <a:gd name="connsiteX7" fmla="*/ 109912 w 310702"/>
                  <a:gd name="connsiteY7" fmla="*/ 118315 h 309156"/>
                  <a:gd name="connsiteX8" fmla="*/ 108842 w 310702"/>
                  <a:gd name="connsiteY8" fmla="*/ 122088 h 309156"/>
                  <a:gd name="connsiteX9" fmla="*/ 12451 w 310702"/>
                  <a:gd name="connsiteY9" fmla="*/ 218479 h 309156"/>
                  <a:gd name="connsiteX10" fmla="*/ 0 w 310702"/>
                  <a:gd name="connsiteY10" fmla="*/ 248537 h 309156"/>
                  <a:gd name="connsiteX11" fmla="*/ 0 w 310702"/>
                  <a:gd name="connsiteY11" fmla="*/ 282105 h 309156"/>
                  <a:gd name="connsiteX12" fmla="*/ 27051 w 310702"/>
                  <a:gd name="connsiteY12" fmla="*/ 309157 h 309156"/>
                  <a:gd name="connsiteX13" fmla="*/ 65696 w 310702"/>
                  <a:gd name="connsiteY13" fmla="*/ 309157 h 309156"/>
                  <a:gd name="connsiteX14" fmla="*/ 92747 w 310702"/>
                  <a:gd name="connsiteY14" fmla="*/ 282105 h 309156"/>
                  <a:gd name="connsiteX15" fmla="*/ 92747 w 310702"/>
                  <a:gd name="connsiteY15" fmla="*/ 262783 h 309156"/>
                  <a:gd name="connsiteX16" fmla="*/ 119798 w 310702"/>
                  <a:gd name="connsiteY16" fmla="*/ 262783 h 309156"/>
                  <a:gd name="connsiteX17" fmla="*/ 139120 w 310702"/>
                  <a:gd name="connsiteY17" fmla="*/ 243461 h 309156"/>
                  <a:gd name="connsiteX18" fmla="*/ 139120 w 310702"/>
                  <a:gd name="connsiteY18" fmla="*/ 216410 h 309156"/>
                  <a:gd name="connsiteX19" fmla="*/ 166171 w 310702"/>
                  <a:gd name="connsiteY19" fmla="*/ 216410 h 309156"/>
                  <a:gd name="connsiteX20" fmla="*/ 185481 w 310702"/>
                  <a:gd name="connsiteY20" fmla="*/ 197802 h 309156"/>
                  <a:gd name="connsiteX21" fmla="*/ 209453 w 310702"/>
                  <a:gd name="connsiteY21" fmla="*/ 200952 h 309156"/>
                  <a:gd name="connsiteX22" fmla="*/ 310702 w 310702"/>
                  <a:gd name="connsiteY22" fmla="*/ 99703 h 309156"/>
                  <a:gd name="connsiteX23" fmla="*/ 209453 w 310702"/>
                  <a:gd name="connsiteY23" fmla="*/ 0 h 309156"/>
                  <a:gd name="connsiteX24" fmla="*/ 131391 w 310702"/>
                  <a:gd name="connsiteY24" fmla="*/ 101249 h 309156"/>
                  <a:gd name="connsiteX25" fmla="*/ 209453 w 310702"/>
                  <a:gd name="connsiteY25" fmla="*/ 23187 h 309156"/>
                  <a:gd name="connsiteX26" fmla="*/ 287515 w 310702"/>
                  <a:gd name="connsiteY26" fmla="*/ 99703 h 309156"/>
                  <a:gd name="connsiteX27" fmla="*/ 209453 w 310702"/>
                  <a:gd name="connsiteY27" fmla="*/ 177765 h 309156"/>
                  <a:gd name="connsiteX28" fmla="*/ 178468 w 310702"/>
                  <a:gd name="connsiteY28" fmla="*/ 170973 h 309156"/>
                  <a:gd name="connsiteX29" fmla="*/ 167519 w 310702"/>
                  <a:gd name="connsiteY29" fmla="*/ 171951 h 309156"/>
                  <a:gd name="connsiteX30" fmla="*/ 162307 w 310702"/>
                  <a:gd name="connsiteY30" fmla="*/ 181630 h 309156"/>
                  <a:gd name="connsiteX31" fmla="*/ 162307 w 310702"/>
                  <a:gd name="connsiteY31" fmla="*/ 193223 h 309156"/>
                  <a:gd name="connsiteX32" fmla="*/ 135256 w 310702"/>
                  <a:gd name="connsiteY32" fmla="*/ 193223 h 309156"/>
                  <a:gd name="connsiteX33" fmla="*/ 115934 w 310702"/>
                  <a:gd name="connsiteY33" fmla="*/ 212545 h 309156"/>
                  <a:gd name="connsiteX34" fmla="*/ 115934 w 310702"/>
                  <a:gd name="connsiteY34" fmla="*/ 239596 h 309156"/>
                  <a:gd name="connsiteX35" fmla="*/ 88883 w 310702"/>
                  <a:gd name="connsiteY35" fmla="*/ 239596 h 309156"/>
                  <a:gd name="connsiteX36" fmla="*/ 69560 w 310702"/>
                  <a:gd name="connsiteY36" fmla="*/ 258919 h 309156"/>
                  <a:gd name="connsiteX37" fmla="*/ 69560 w 310702"/>
                  <a:gd name="connsiteY37" fmla="*/ 282105 h 309156"/>
                  <a:gd name="connsiteX38" fmla="*/ 65696 w 310702"/>
                  <a:gd name="connsiteY38" fmla="*/ 285970 h 309156"/>
                  <a:gd name="connsiteX39" fmla="*/ 27051 w 310702"/>
                  <a:gd name="connsiteY39" fmla="*/ 285970 h 309156"/>
                  <a:gd name="connsiteX40" fmla="*/ 23187 w 310702"/>
                  <a:gd name="connsiteY40" fmla="*/ 282105 h 309156"/>
                  <a:gd name="connsiteX41" fmla="*/ 23187 w 310702"/>
                  <a:gd name="connsiteY41" fmla="*/ 248537 h 309156"/>
                  <a:gd name="connsiteX42" fmla="*/ 28846 w 310702"/>
                  <a:gd name="connsiteY42" fmla="*/ 234874 h 309156"/>
                  <a:gd name="connsiteX43" fmla="*/ 125238 w 310702"/>
                  <a:gd name="connsiteY43" fmla="*/ 138484 h 309156"/>
                  <a:gd name="connsiteX44" fmla="*/ 132750 w 310702"/>
                  <a:gd name="connsiteY44" fmla="*/ 114308 h 309156"/>
                  <a:gd name="connsiteX45" fmla="*/ 131391 w 310702"/>
                  <a:gd name="connsiteY45" fmla="*/ 101249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0702" h="309156">
                    <a:moveTo>
                      <a:pt x="251964" y="76517"/>
                    </a:moveTo>
                    <a:cubicBezTo>
                      <a:pt x="251964" y="87188"/>
                      <a:pt x="243312" y="95839"/>
                      <a:pt x="232642" y="95839"/>
                    </a:cubicBezTo>
                    <a:cubicBezTo>
                      <a:pt x="221970" y="95839"/>
                      <a:pt x="213319" y="87188"/>
                      <a:pt x="213319" y="76517"/>
                    </a:cubicBezTo>
                    <a:cubicBezTo>
                      <a:pt x="213319" y="65845"/>
                      <a:pt x="221970" y="57194"/>
                      <a:pt x="232642" y="57194"/>
                    </a:cubicBezTo>
                    <a:cubicBezTo>
                      <a:pt x="243312" y="57194"/>
                      <a:pt x="251964" y="65845"/>
                      <a:pt x="251964" y="76517"/>
                    </a:cubicBezTo>
                    <a:close/>
                    <a:moveTo>
                      <a:pt x="209453" y="0"/>
                    </a:moveTo>
                    <a:cubicBezTo>
                      <a:pt x="153586" y="0"/>
                      <a:pt x="108205" y="45381"/>
                      <a:pt x="108205" y="101249"/>
                    </a:cubicBezTo>
                    <a:cubicBezTo>
                      <a:pt x="108205" y="107234"/>
                      <a:pt x="108980" y="113002"/>
                      <a:pt x="109912" y="118315"/>
                    </a:cubicBezTo>
                    <a:cubicBezTo>
                      <a:pt x="110188" y="119883"/>
                      <a:pt x="109684" y="121246"/>
                      <a:pt x="108842" y="122088"/>
                    </a:cubicBezTo>
                    <a:lnTo>
                      <a:pt x="12451" y="218479"/>
                    </a:lnTo>
                    <a:cubicBezTo>
                      <a:pt x="4479" y="226451"/>
                      <a:pt x="0" y="237264"/>
                      <a:pt x="0" y="248537"/>
                    </a:cubicBezTo>
                    <a:lnTo>
                      <a:pt x="0" y="282105"/>
                    </a:lnTo>
                    <a:cubicBezTo>
                      <a:pt x="0" y="297045"/>
                      <a:pt x="12111" y="309157"/>
                      <a:pt x="27051" y="309157"/>
                    </a:cubicBezTo>
                    <a:lnTo>
                      <a:pt x="65696" y="309157"/>
                    </a:lnTo>
                    <a:cubicBezTo>
                      <a:pt x="80636" y="309157"/>
                      <a:pt x="92747" y="297045"/>
                      <a:pt x="92747" y="282105"/>
                    </a:cubicBezTo>
                    <a:lnTo>
                      <a:pt x="92747" y="262783"/>
                    </a:lnTo>
                    <a:lnTo>
                      <a:pt x="119798" y="262783"/>
                    </a:lnTo>
                    <a:cubicBezTo>
                      <a:pt x="130470" y="262783"/>
                      <a:pt x="139120" y="254133"/>
                      <a:pt x="139120" y="243461"/>
                    </a:cubicBezTo>
                    <a:lnTo>
                      <a:pt x="139120" y="216410"/>
                    </a:lnTo>
                    <a:lnTo>
                      <a:pt x="166171" y="216410"/>
                    </a:lnTo>
                    <a:cubicBezTo>
                      <a:pt x="176604" y="216410"/>
                      <a:pt x="185106" y="208143"/>
                      <a:pt x="185481" y="197802"/>
                    </a:cubicBezTo>
                    <a:cubicBezTo>
                      <a:pt x="193159" y="199777"/>
                      <a:pt x="201256" y="200952"/>
                      <a:pt x="209453" y="200952"/>
                    </a:cubicBezTo>
                    <a:cubicBezTo>
                      <a:pt x="265321" y="200952"/>
                      <a:pt x="310702" y="155571"/>
                      <a:pt x="310702" y="99703"/>
                    </a:cubicBezTo>
                    <a:cubicBezTo>
                      <a:pt x="310702" y="43573"/>
                      <a:pt x="265057" y="0"/>
                      <a:pt x="209453" y="0"/>
                    </a:cubicBezTo>
                    <a:close/>
                    <a:moveTo>
                      <a:pt x="131391" y="101249"/>
                    </a:moveTo>
                    <a:cubicBezTo>
                      <a:pt x="131391" y="58187"/>
                      <a:pt x="166391" y="23187"/>
                      <a:pt x="209453" y="23187"/>
                    </a:cubicBezTo>
                    <a:cubicBezTo>
                      <a:pt x="252780" y="23187"/>
                      <a:pt x="287515" y="56903"/>
                      <a:pt x="287515" y="99703"/>
                    </a:cubicBezTo>
                    <a:cubicBezTo>
                      <a:pt x="287515" y="142765"/>
                      <a:pt x="252516" y="177765"/>
                      <a:pt x="209453" y="177765"/>
                    </a:cubicBezTo>
                    <a:cubicBezTo>
                      <a:pt x="198953" y="177765"/>
                      <a:pt x="188143" y="175120"/>
                      <a:pt x="178468" y="170973"/>
                    </a:cubicBezTo>
                    <a:cubicBezTo>
                      <a:pt x="174885" y="169438"/>
                      <a:pt x="170772" y="169806"/>
                      <a:pt x="167519" y="171951"/>
                    </a:cubicBezTo>
                    <a:cubicBezTo>
                      <a:pt x="164265" y="174097"/>
                      <a:pt x="162307" y="177733"/>
                      <a:pt x="162307" y="181630"/>
                    </a:cubicBezTo>
                    <a:lnTo>
                      <a:pt x="162307" y="193223"/>
                    </a:lnTo>
                    <a:lnTo>
                      <a:pt x="135256" y="193223"/>
                    </a:lnTo>
                    <a:cubicBezTo>
                      <a:pt x="124585" y="193223"/>
                      <a:pt x="115934" y="201873"/>
                      <a:pt x="115934" y="212545"/>
                    </a:cubicBezTo>
                    <a:lnTo>
                      <a:pt x="115934" y="239596"/>
                    </a:lnTo>
                    <a:lnTo>
                      <a:pt x="88883" y="239596"/>
                    </a:lnTo>
                    <a:cubicBezTo>
                      <a:pt x="78211" y="239596"/>
                      <a:pt x="69560" y="248247"/>
                      <a:pt x="69560" y="258919"/>
                    </a:cubicBezTo>
                    <a:lnTo>
                      <a:pt x="69560" y="282105"/>
                    </a:lnTo>
                    <a:cubicBezTo>
                      <a:pt x="69560" y="284240"/>
                      <a:pt x="67830" y="285970"/>
                      <a:pt x="65696" y="285970"/>
                    </a:cubicBezTo>
                    <a:lnTo>
                      <a:pt x="27051" y="285970"/>
                    </a:lnTo>
                    <a:cubicBezTo>
                      <a:pt x="24917" y="285970"/>
                      <a:pt x="23187" y="284240"/>
                      <a:pt x="23187" y="282105"/>
                    </a:cubicBezTo>
                    <a:lnTo>
                      <a:pt x="23187" y="248537"/>
                    </a:lnTo>
                    <a:cubicBezTo>
                      <a:pt x="23187" y="243413"/>
                      <a:pt x="25222" y="238499"/>
                      <a:pt x="28846" y="234874"/>
                    </a:cubicBezTo>
                    <a:lnTo>
                      <a:pt x="125238" y="138484"/>
                    </a:lnTo>
                    <a:cubicBezTo>
                      <a:pt x="131705" y="132016"/>
                      <a:pt x="134262" y="122921"/>
                      <a:pt x="132750" y="114308"/>
                    </a:cubicBezTo>
                    <a:cubicBezTo>
                      <a:pt x="131920" y="109578"/>
                      <a:pt x="131391" y="105305"/>
                      <a:pt x="131391" y="101249"/>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grpSp>
      </p:grpSp>
      <p:grpSp>
        <p:nvGrpSpPr>
          <p:cNvPr id="37" name="Group 36">
            <a:extLst>
              <a:ext uri="{FF2B5EF4-FFF2-40B4-BE49-F238E27FC236}">
                <a16:creationId xmlns:a16="http://schemas.microsoft.com/office/drawing/2014/main" id="{836E9449-31EA-F16C-589E-D68A0C78964D}"/>
              </a:ext>
              <a:ext uri="{C183D7F6-B498-43B3-948B-1728B52AA6E4}">
                <adec:decorative xmlns:adec="http://schemas.microsoft.com/office/drawing/2017/decorative" val="1"/>
              </a:ext>
            </a:extLst>
          </p:cNvPr>
          <p:cNvGrpSpPr/>
          <p:nvPr/>
        </p:nvGrpSpPr>
        <p:grpSpPr>
          <a:xfrm>
            <a:off x="8815716" y="1402944"/>
            <a:ext cx="822960" cy="822960"/>
            <a:chOff x="8517130" y="1402944"/>
            <a:chExt cx="822960" cy="822960"/>
          </a:xfrm>
        </p:grpSpPr>
        <p:sp>
          <p:nvSpPr>
            <p:cNvPr id="35" name="Flowchart: Connector 34">
              <a:extLst>
                <a:ext uri="{FF2B5EF4-FFF2-40B4-BE49-F238E27FC236}">
                  <a16:creationId xmlns:a16="http://schemas.microsoft.com/office/drawing/2014/main" id="{C8B0F71D-8389-92E7-3D97-82528374DBBA}"/>
                </a:ext>
              </a:extLst>
            </p:cNvPr>
            <p:cNvSpPr/>
            <p:nvPr/>
          </p:nvSpPr>
          <p:spPr>
            <a:xfrm>
              <a:off x="8517130" y="1402944"/>
              <a:ext cx="822960" cy="822960"/>
            </a:xfrm>
            <a:prstGeom prst="flowChartConnector">
              <a:avLst/>
            </a:prstGeom>
            <a:no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6A588810-A6C0-97F9-0D82-8733276B13AA}"/>
                </a:ext>
              </a:extLst>
            </p:cNvPr>
            <p:cNvGrpSpPr/>
            <p:nvPr/>
          </p:nvGrpSpPr>
          <p:grpSpPr>
            <a:xfrm>
              <a:off x="8572181" y="1449807"/>
              <a:ext cx="731520" cy="731520"/>
              <a:chOff x="9371511" y="1152701"/>
              <a:chExt cx="868680" cy="868680"/>
            </a:xfrm>
          </p:grpSpPr>
          <p:sp>
            <p:nvSpPr>
              <p:cNvPr id="15" name="Oval 14">
                <a:extLst>
                  <a:ext uri="{FF2B5EF4-FFF2-40B4-BE49-F238E27FC236}">
                    <a16:creationId xmlns:a16="http://schemas.microsoft.com/office/drawing/2014/main" id="{4E85209C-F280-6BB0-A987-90C10149D5D2}"/>
                  </a:ext>
                  <a:ext uri="{C183D7F6-B498-43B3-948B-1728B52AA6E4}">
                    <adec:decorative xmlns:adec="http://schemas.microsoft.com/office/drawing/2017/decorative" val="1"/>
                  </a:ext>
                </a:extLst>
              </p:cNvPr>
              <p:cNvSpPr/>
              <p:nvPr/>
            </p:nvSpPr>
            <p:spPr>
              <a:xfrm>
                <a:off x="9371511" y="1152701"/>
                <a:ext cx="868680" cy="868680"/>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Graphic 3" descr="Magnifying glass with solid fill">
                <a:extLst>
                  <a:ext uri="{FF2B5EF4-FFF2-40B4-BE49-F238E27FC236}">
                    <a16:creationId xmlns:a16="http://schemas.microsoft.com/office/drawing/2014/main" id="{045273DC-D3C5-F31E-7DC0-CD5B7913AF12}"/>
                  </a:ext>
                </a:extLst>
              </p:cNvPr>
              <p:cNvSpPr/>
              <p:nvPr/>
            </p:nvSpPr>
            <p:spPr>
              <a:xfrm>
                <a:off x="9656578" y="1422565"/>
                <a:ext cx="335464" cy="335729"/>
              </a:xfrm>
              <a:custGeom>
                <a:avLst/>
                <a:gdLst>
                  <a:gd name="connsiteX0" fmla="*/ 326805 w 335464"/>
                  <a:gd name="connsiteY0" fmla="*/ 284733 h 335729"/>
                  <a:gd name="connsiteX1" fmla="*/ 273683 w 335464"/>
                  <a:gd name="connsiteY1" fmla="*/ 231611 h 335729"/>
                  <a:gd name="connsiteX2" fmla="*/ 247335 w 335464"/>
                  <a:gd name="connsiteY2" fmla="*/ 223536 h 335729"/>
                  <a:gd name="connsiteX3" fmla="*/ 228636 w 335464"/>
                  <a:gd name="connsiteY3" fmla="*/ 204837 h 335729"/>
                  <a:gd name="connsiteX4" fmla="*/ 254984 w 335464"/>
                  <a:gd name="connsiteY4" fmla="*/ 127492 h 335729"/>
                  <a:gd name="connsiteX5" fmla="*/ 127492 w 335464"/>
                  <a:gd name="connsiteY5" fmla="*/ 0 h 335729"/>
                  <a:gd name="connsiteX6" fmla="*/ 0 w 335464"/>
                  <a:gd name="connsiteY6" fmla="*/ 127492 h 335729"/>
                  <a:gd name="connsiteX7" fmla="*/ 127492 w 335464"/>
                  <a:gd name="connsiteY7" fmla="*/ 254984 h 335729"/>
                  <a:gd name="connsiteX8" fmla="*/ 204837 w 335464"/>
                  <a:gd name="connsiteY8" fmla="*/ 228636 h 335729"/>
                  <a:gd name="connsiteX9" fmla="*/ 223536 w 335464"/>
                  <a:gd name="connsiteY9" fmla="*/ 247335 h 335729"/>
                  <a:gd name="connsiteX10" fmla="*/ 231611 w 335464"/>
                  <a:gd name="connsiteY10" fmla="*/ 273683 h 335729"/>
                  <a:gd name="connsiteX11" fmla="*/ 284733 w 335464"/>
                  <a:gd name="connsiteY11" fmla="*/ 326805 h 335729"/>
                  <a:gd name="connsiteX12" fmla="*/ 305981 w 335464"/>
                  <a:gd name="connsiteY12" fmla="*/ 335729 h 335729"/>
                  <a:gd name="connsiteX13" fmla="*/ 327230 w 335464"/>
                  <a:gd name="connsiteY13" fmla="*/ 326805 h 335729"/>
                  <a:gd name="connsiteX14" fmla="*/ 326805 w 335464"/>
                  <a:gd name="connsiteY14" fmla="*/ 284733 h 335729"/>
                  <a:gd name="connsiteX15" fmla="*/ 127067 w 335464"/>
                  <a:gd name="connsiteY15" fmla="*/ 229061 h 335729"/>
                  <a:gd name="connsiteX16" fmla="*/ 25073 w 335464"/>
                  <a:gd name="connsiteY16" fmla="*/ 127067 h 335729"/>
                  <a:gd name="connsiteX17" fmla="*/ 127067 w 335464"/>
                  <a:gd name="connsiteY17" fmla="*/ 25073 h 335729"/>
                  <a:gd name="connsiteX18" fmla="*/ 229061 w 335464"/>
                  <a:gd name="connsiteY18" fmla="*/ 127067 h 335729"/>
                  <a:gd name="connsiteX19" fmla="*/ 127067 w 335464"/>
                  <a:gd name="connsiteY19" fmla="*/ 229061 h 3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64" h="335729">
                    <a:moveTo>
                      <a:pt x="326805" y="284733"/>
                    </a:moveTo>
                    <a:lnTo>
                      <a:pt x="273683" y="231611"/>
                    </a:lnTo>
                    <a:cubicBezTo>
                      <a:pt x="266459" y="224386"/>
                      <a:pt x="256684" y="221836"/>
                      <a:pt x="247335" y="223536"/>
                    </a:cubicBezTo>
                    <a:lnTo>
                      <a:pt x="228636" y="204837"/>
                    </a:lnTo>
                    <a:cubicBezTo>
                      <a:pt x="245210" y="183589"/>
                      <a:pt x="254984" y="156390"/>
                      <a:pt x="254984" y="127492"/>
                    </a:cubicBezTo>
                    <a:cubicBezTo>
                      <a:pt x="254984" y="57371"/>
                      <a:pt x="197613" y="0"/>
                      <a:pt x="127492" y="0"/>
                    </a:cubicBezTo>
                    <a:cubicBezTo>
                      <a:pt x="57371" y="0"/>
                      <a:pt x="0" y="57371"/>
                      <a:pt x="0" y="127492"/>
                    </a:cubicBezTo>
                    <a:cubicBezTo>
                      <a:pt x="0" y="197613"/>
                      <a:pt x="57371" y="254984"/>
                      <a:pt x="127492" y="254984"/>
                    </a:cubicBezTo>
                    <a:cubicBezTo>
                      <a:pt x="156390" y="254984"/>
                      <a:pt x="183164" y="245210"/>
                      <a:pt x="204837" y="228636"/>
                    </a:cubicBezTo>
                    <a:lnTo>
                      <a:pt x="223536" y="247335"/>
                    </a:lnTo>
                    <a:cubicBezTo>
                      <a:pt x="221836" y="256684"/>
                      <a:pt x="224386" y="266459"/>
                      <a:pt x="231611" y="273683"/>
                    </a:cubicBezTo>
                    <a:lnTo>
                      <a:pt x="284733" y="326805"/>
                    </a:lnTo>
                    <a:cubicBezTo>
                      <a:pt x="290682" y="332755"/>
                      <a:pt x="298332" y="335729"/>
                      <a:pt x="305981" y="335729"/>
                    </a:cubicBezTo>
                    <a:cubicBezTo>
                      <a:pt x="313631" y="335729"/>
                      <a:pt x="321280" y="332755"/>
                      <a:pt x="327230" y="326805"/>
                    </a:cubicBezTo>
                    <a:cubicBezTo>
                      <a:pt x="338279" y="314906"/>
                      <a:pt x="338279" y="296207"/>
                      <a:pt x="326805" y="284733"/>
                    </a:cubicBezTo>
                    <a:close/>
                    <a:moveTo>
                      <a:pt x="127067" y="229061"/>
                    </a:moveTo>
                    <a:cubicBezTo>
                      <a:pt x="70971" y="229061"/>
                      <a:pt x="25073" y="183164"/>
                      <a:pt x="25073" y="127067"/>
                    </a:cubicBezTo>
                    <a:cubicBezTo>
                      <a:pt x="25073" y="70971"/>
                      <a:pt x="70971" y="25073"/>
                      <a:pt x="127067" y="25073"/>
                    </a:cubicBezTo>
                    <a:cubicBezTo>
                      <a:pt x="183164" y="25073"/>
                      <a:pt x="229061" y="70971"/>
                      <a:pt x="229061" y="127067"/>
                    </a:cubicBezTo>
                    <a:cubicBezTo>
                      <a:pt x="229061" y="183164"/>
                      <a:pt x="183164" y="229061"/>
                      <a:pt x="127067" y="229061"/>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grpSp>
      </p:grpSp>
      <p:sp>
        <p:nvSpPr>
          <p:cNvPr id="38" name="TextBox 37">
            <a:extLst>
              <a:ext uri="{FF2B5EF4-FFF2-40B4-BE49-F238E27FC236}">
                <a16:creationId xmlns:a16="http://schemas.microsoft.com/office/drawing/2014/main" id="{04E00FE1-722E-E280-BC6F-F99D69065EC0}"/>
              </a:ext>
            </a:extLst>
          </p:cNvPr>
          <p:cNvSpPr txBox="1"/>
          <p:nvPr/>
        </p:nvSpPr>
        <p:spPr>
          <a:xfrm>
            <a:off x="1390901" y="2678877"/>
            <a:ext cx="1021147" cy="307777"/>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Environment routing</a:t>
            </a:r>
          </a:p>
        </p:txBody>
      </p:sp>
      <p:sp>
        <p:nvSpPr>
          <p:cNvPr id="39" name="TextBox 38">
            <a:extLst>
              <a:ext uri="{FF2B5EF4-FFF2-40B4-BE49-F238E27FC236}">
                <a16:creationId xmlns:a16="http://schemas.microsoft.com/office/drawing/2014/main" id="{0E33E486-0FF4-D308-46E2-4E72D7101B6C}"/>
              </a:ext>
            </a:extLst>
          </p:cNvPr>
          <p:cNvSpPr txBox="1"/>
          <p:nvPr/>
        </p:nvSpPr>
        <p:spPr>
          <a:xfrm>
            <a:off x="905071" y="3098783"/>
            <a:ext cx="1737360" cy="492443"/>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configure environment routing in PPAC to provide their makers a safe space to build agents &amp; scale environment provisioning.</a:t>
            </a:r>
          </a:p>
        </p:txBody>
      </p:sp>
      <p:sp>
        <p:nvSpPr>
          <p:cNvPr id="40" name="TextBox 39">
            <a:extLst>
              <a:ext uri="{FF2B5EF4-FFF2-40B4-BE49-F238E27FC236}">
                <a16:creationId xmlns:a16="http://schemas.microsoft.com/office/drawing/2014/main" id="{E0191B1C-BC86-081D-F122-E9C22189B630}"/>
              </a:ext>
            </a:extLst>
          </p:cNvPr>
          <p:cNvSpPr txBox="1"/>
          <p:nvPr/>
        </p:nvSpPr>
        <p:spPr>
          <a:xfrm>
            <a:off x="3340147" y="2750155"/>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Maker me</a:t>
            </a:r>
            <a:r>
              <a:rPr kumimoji="0" lang="en-US" sz="1000" b="0" i="0" u="none" strike="noStrike" kern="1200" cap="none" spc="0" normalizeH="0" baseline="0" noProof="0" err="1">
                <a:ln>
                  <a:noFill/>
                </a:ln>
                <a:solidFill>
                  <a:prstClr val="black"/>
                </a:solidFill>
                <a:effectLst/>
                <a:uLnTx/>
                <a:uFillTx/>
                <a:latin typeface="Segoe UI Semibold"/>
                <a:ea typeface="+mn-ea"/>
                <a:cs typeface="Segoe UI" panose="020B0502040204020203" pitchFamily="34" charset="0"/>
              </a:rPr>
              <a:t>ssage</a:t>
            </a: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 </a:t>
            </a:r>
          </a:p>
        </p:txBody>
      </p:sp>
      <p:sp>
        <p:nvSpPr>
          <p:cNvPr id="41" name="TextBox 40">
            <a:extLst>
              <a:ext uri="{FF2B5EF4-FFF2-40B4-BE49-F238E27FC236}">
                <a16:creationId xmlns:a16="http://schemas.microsoft.com/office/drawing/2014/main" id="{38E53497-37A6-3C02-FB10-75FBE8C28895}"/>
              </a:ext>
            </a:extLst>
          </p:cNvPr>
          <p:cNvSpPr txBox="1"/>
          <p:nvPr/>
        </p:nvSpPr>
        <p:spPr>
          <a:xfrm>
            <a:off x="2854317" y="3093117"/>
            <a:ext cx="1737360" cy="492443"/>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configure welcome message in PPAC to inform makers about important privacy and compliance requirements for agents.</a:t>
            </a:r>
          </a:p>
        </p:txBody>
      </p:sp>
      <p:sp>
        <p:nvSpPr>
          <p:cNvPr id="42" name="TextBox 41">
            <a:extLst>
              <a:ext uri="{FF2B5EF4-FFF2-40B4-BE49-F238E27FC236}">
                <a16:creationId xmlns:a16="http://schemas.microsoft.com/office/drawing/2014/main" id="{7D793A54-2FAD-EBC7-1ECB-5E6C17E803A0}"/>
              </a:ext>
            </a:extLst>
          </p:cNvPr>
          <p:cNvSpPr txBox="1"/>
          <p:nvPr/>
        </p:nvSpPr>
        <p:spPr>
          <a:xfrm>
            <a:off x="5289393" y="2750155"/>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AOAI cross g</a:t>
            </a:r>
            <a:r>
              <a:rPr kumimoji="0" lang="en-US" sz="1000" b="0" i="0" u="none" strike="noStrike" kern="1200" cap="none" spc="0" normalizeH="0" baseline="0" noProof="0" err="1">
                <a:ln>
                  <a:noFill/>
                </a:ln>
                <a:solidFill>
                  <a:prstClr val="black"/>
                </a:solidFill>
                <a:effectLst/>
                <a:uLnTx/>
                <a:uFillTx/>
                <a:latin typeface="Segoe UI Semibold"/>
                <a:ea typeface="+mn-ea"/>
                <a:cs typeface="Segoe UI" panose="020B0502040204020203" pitchFamily="34" charset="0"/>
              </a:rPr>
              <a:t>eo</a:t>
            </a: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 </a:t>
            </a:r>
          </a:p>
        </p:txBody>
      </p:sp>
      <p:sp>
        <p:nvSpPr>
          <p:cNvPr id="43" name="TextBox 42">
            <a:extLst>
              <a:ext uri="{FF2B5EF4-FFF2-40B4-BE49-F238E27FC236}">
                <a16:creationId xmlns:a16="http://schemas.microsoft.com/office/drawing/2014/main" id="{2E01BB0C-ABA5-A2E5-A4A6-459CDE92ADFF}"/>
              </a:ext>
            </a:extLst>
          </p:cNvPr>
          <p:cNvSpPr txBox="1"/>
          <p:nvPr/>
        </p:nvSpPr>
        <p:spPr>
          <a:xfrm>
            <a:off x="4803563" y="3093117"/>
            <a:ext cx="1737360" cy="369332"/>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disable AOAI cross geo control to avoid gen AI calls from going outside the geographic boundary.</a:t>
            </a:r>
          </a:p>
        </p:txBody>
      </p:sp>
      <p:sp>
        <p:nvSpPr>
          <p:cNvPr id="44" name="TextBox 43">
            <a:extLst>
              <a:ext uri="{FF2B5EF4-FFF2-40B4-BE49-F238E27FC236}">
                <a16:creationId xmlns:a16="http://schemas.microsoft.com/office/drawing/2014/main" id="{52D1EC2D-95AB-25FA-5B2B-8228DBD05601}"/>
              </a:ext>
            </a:extLst>
          </p:cNvPr>
          <p:cNvSpPr txBox="1"/>
          <p:nvPr/>
        </p:nvSpPr>
        <p:spPr>
          <a:xfrm>
            <a:off x="1390901" y="3862755"/>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Pipeline </a:t>
            </a:r>
          </a:p>
        </p:txBody>
      </p:sp>
      <p:sp>
        <p:nvSpPr>
          <p:cNvPr id="45" name="TextBox 44">
            <a:extLst>
              <a:ext uri="{FF2B5EF4-FFF2-40B4-BE49-F238E27FC236}">
                <a16:creationId xmlns:a16="http://schemas.microsoft.com/office/drawing/2014/main" id="{632208CC-141F-570B-A7AC-C81BEFB7CB97}"/>
              </a:ext>
            </a:extLst>
          </p:cNvPr>
          <p:cNvSpPr txBox="1"/>
          <p:nvPr/>
        </p:nvSpPr>
        <p:spPr>
          <a:xfrm>
            <a:off x="905071" y="4205717"/>
            <a:ext cx="1737360" cy="492443"/>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configure Pipeline in Copilot Studio to ensure that agent deployment to shared environments are approved.</a:t>
            </a:r>
          </a:p>
        </p:txBody>
      </p:sp>
      <p:sp>
        <p:nvSpPr>
          <p:cNvPr id="46" name="TextBox 45">
            <a:extLst>
              <a:ext uri="{FF2B5EF4-FFF2-40B4-BE49-F238E27FC236}">
                <a16:creationId xmlns:a16="http://schemas.microsoft.com/office/drawing/2014/main" id="{E7D74A2B-B196-0D72-3B46-0D1FA85F3F2C}"/>
              </a:ext>
            </a:extLst>
          </p:cNvPr>
          <p:cNvSpPr txBox="1"/>
          <p:nvPr/>
        </p:nvSpPr>
        <p:spPr>
          <a:xfrm>
            <a:off x="3346380" y="3862755"/>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Disable agents </a:t>
            </a:r>
          </a:p>
        </p:txBody>
      </p:sp>
      <p:sp>
        <p:nvSpPr>
          <p:cNvPr id="47" name="TextBox 46">
            <a:extLst>
              <a:ext uri="{FF2B5EF4-FFF2-40B4-BE49-F238E27FC236}">
                <a16:creationId xmlns:a16="http://schemas.microsoft.com/office/drawing/2014/main" id="{7F399442-A60A-F0E9-0D81-A7337E48AAA5}"/>
              </a:ext>
            </a:extLst>
          </p:cNvPr>
          <p:cNvSpPr txBox="1"/>
          <p:nvPr/>
        </p:nvSpPr>
        <p:spPr>
          <a:xfrm>
            <a:off x="2860550" y="4205717"/>
            <a:ext cx="1737360" cy="369332"/>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can disable Agent Builder experience in M365 Copilot in Microsoft Admin Center (MAC). </a:t>
            </a:r>
          </a:p>
        </p:txBody>
      </p:sp>
      <p:sp>
        <p:nvSpPr>
          <p:cNvPr id="48" name="TextBox 47">
            <a:extLst>
              <a:ext uri="{FF2B5EF4-FFF2-40B4-BE49-F238E27FC236}">
                <a16:creationId xmlns:a16="http://schemas.microsoft.com/office/drawing/2014/main" id="{9A85EA85-CBEA-4EB8-2904-0D846DEAB3EA}"/>
              </a:ext>
            </a:extLst>
          </p:cNvPr>
          <p:cNvSpPr txBox="1"/>
          <p:nvPr/>
        </p:nvSpPr>
        <p:spPr>
          <a:xfrm>
            <a:off x="5289393" y="3785811"/>
            <a:ext cx="1021147" cy="307777"/>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Activity Explorer in DSPM for AI </a:t>
            </a:r>
          </a:p>
        </p:txBody>
      </p:sp>
      <p:sp>
        <p:nvSpPr>
          <p:cNvPr id="49" name="TextBox 48">
            <a:extLst>
              <a:ext uri="{FF2B5EF4-FFF2-40B4-BE49-F238E27FC236}">
                <a16:creationId xmlns:a16="http://schemas.microsoft.com/office/drawing/2014/main" id="{6391C3C1-1A32-2D81-588A-0F832B032598}"/>
              </a:ext>
            </a:extLst>
          </p:cNvPr>
          <p:cNvSpPr txBox="1"/>
          <p:nvPr/>
        </p:nvSpPr>
        <p:spPr>
          <a:xfrm>
            <a:off x="4803563" y="4205717"/>
            <a:ext cx="1737360" cy="492443"/>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Discover all agents as well as the sensitivity of data in user prompts and agent responses as well as potential risky AI usage.</a:t>
            </a:r>
          </a:p>
        </p:txBody>
      </p:sp>
      <p:sp>
        <p:nvSpPr>
          <p:cNvPr id="50" name="TextBox 49">
            <a:extLst>
              <a:ext uri="{FF2B5EF4-FFF2-40B4-BE49-F238E27FC236}">
                <a16:creationId xmlns:a16="http://schemas.microsoft.com/office/drawing/2014/main" id="{B9D383F8-EBFD-A1CC-6894-AC0AC414FC85}"/>
              </a:ext>
            </a:extLst>
          </p:cNvPr>
          <p:cNvSpPr txBox="1"/>
          <p:nvPr/>
        </p:nvSpPr>
        <p:spPr>
          <a:xfrm>
            <a:off x="1390901" y="4884452"/>
            <a:ext cx="1021147" cy="307777"/>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SharePoint agents </a:t>
            </a:r>
          </a:p>
        </p:txBody>
      </p:sp>
      <p:sp>
        <p:nvSpPr>
          <p:cNvPr id="51" name="TextBox 50">
            <a:extLst>
              <a:ext uri="{FF2B5EF4-FFF2-40B4-BE49-F238E27FC236}">
                <a16:creationId xmlns:a16="http://schemas.microsoft.com/office/drawing/2014/main" id="{C653FC1C-3660-B733-B911-7C922C496F2E}"/>
              </a:ext>
            </a:extLst>
          </p:cNvPr>
          <p:cNvSpPr txBox="1"/>
          <p:nvPr/>
        </p:nvSpPr>
        <p:spPr>
          <a:xfrm>
            <a:off x="905069" y="5304358"/>
            <a:ext cx="3749040" cy="492443"/>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limit or disable SharePoint agents via licensing assignment, setting a team site as private, set site permissions. Admins can also use RCD (disable site by site) or RAC (restrict access to identified users) to restrict access. Admins can also disable access via the SP Online Management Shell.</a:t>
            </a:r>
          </a:p>
        </p:txBody>
      </p:sp>
      <p:sp>
        <p:nvSpPr>
          <p:cNvPr id="52" name="TextBox 51">
            <a:extLst>
              <a:ext uri="{FF2B5EF4-FFF2-40B4-BE49-F238E27FC236}">
                <a16:creationId xmlns:a16="http://schemas.microsoft.com/office/drawing/2014/main" id="{8AA2308B-82BA-0C64-BAE4-6D0B8F695467}"/>
              </a:ext>
            </a:extLst>
          </p:cNvPr>
          <p:cNvSpPr txBox="1"/>
          <p:nvPr/>
        </p:nvSpPr>
        <p:spPr>
          <a:xfrm>
            <a:off x="7961001" y="2766526"/>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Audit logs </a:t>
            </a:r>
          </a:p>
        </p:txBody>
      </p:sp>
      <p:sp>
        <p:nvSpPr>
          <p:cNvPr id="53" name="TextBox 52">
            <a:extLst>
              <a:ext uri="{FF2B5EF4-FFF2-40B4-BE49-F238E27FC236}">
                <a16:creationId xmlns:a16="http://schemas.microsoft.com/office/drawing/2014/main" id="{C32EA8FF-3002-94F2-E4A2-DE4A97581A85}"/>
              </a:ext>
            </a:extLst>
          </p:cNvPr>
          <p:cNvSpPr txBox="1"/>
          <p:nvPr/>
        </p:nvSpPr>
        <p:spPr>
          <a:xfrm>
            <a:off x="7475171" y="3109488"/>
            <a:ext cx="1737360" cy="369332"/>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have full visibility into their agents’ makers &amp; authenticated end users audit logs in Microsoft Purview.</a:t>
            </a:r>
          </a:p>
        </p:txBody>
      </p:sp>
      <p:sp>
        <p:nvSpPr>
          <p:cNvPr id="54" name="TextBox 53">
            <a:extLst>
              <a:ext uri="{FF2B5EF4-FFF2-40B4-BE49-F238E27FC236}">
                <a16:creationId xmlns:a16="http://schemas.microsoft.com/office/drawing/2014/main" id="{A54E77E8-154F-6C0F-9FB3-70DF20BA0C77}"/>
              </a:ext>
            </a:extLst>
          </p:cNvPr>
          <p:cNvSpPr txBox="1"/>
          <p:nvPr/>
        </p:nvSpPr>
        <p:spPr>
          <a:xfrm>
            <a:off x="9826507" y="2766526"/>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Monitor &amp; alerts </a:t>
            </a:r>
          </a:p>
        </p:txBody>
      </p:sp>
      <p:sp>
        <p:nvSpPr>
          <p:cNvPr id="55" name="TextBox 54">
            <a:extLst>
              <a:ext uri="{FF2B5EF4-FFF2-40B4-BE49-F238E27FC236}">
                <a16:creationId xmlns:a16="http://schemas.microsoft.com/office/drawing/2014/main" id="{471A2F6E-3B22-B477-079D-85A6D46333B9}"/>
              </a:ext>
            </a:extLst>
          </p:cNvPr>
          <p:cNvSpPr txBox="1"/>
          <p:nvPr/>
        </p:nvSpPr>
        <p:spPr>
          <a:xfrm>
            <a:off x="9340677" y="3109488"/>
            <a:ext cx="1737360" cy="369332"/>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monitor and receive alerts on agent activities through Microsoft Sentinel.</a:t>
            </a:r>
          </a:p>
        </p:txBody>
      </p:sp>
      <p:sp>
        <p:nvSpPr>
          <p:cNvPr id="56" name="TextBox 55">
            <a:extLst>
              <a:ext uri="{FF2B5EF4-FFF2-40B4-BE49-F238E27FC236}">
                <a16:creationId xmlns:a16="http://schemas.microsoft.com/office/drawing/2014/main" id="{E79DF533-AED8-AB0D-5D56-FD8D66A3BF5B}"/>
              </a:ext>
            </a:extLst>
          </p:cNvPr>
          <p:cNvSpPr txBox="1"/>
          <p:nvPr/>
        </p:nvSpPr>
        <p:spPr>
          <a:xfrm>
            <a:off x="7937590" y="3880665"/>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Usage</a:t>
            </a:r>
          </a:p>
        </p:txBody>
      </p:sp>
      <p:sp>
        <p:nvSpPr>
          <p:cNvPr id="57" name="TextBox 56">
            <a:extLst>
              <a:ext uri="{FF2B5EF4-FFF2-40B4-BE49-F238E27FC236}">
                <a16:creationId xmlns:a16="http://schemas.microsoft.com/office/drawing/2014/main" id="{D468A210-D903-2220-8DAC-803F0EC85740}"/>
              </a:ext>
            </a:extLst>
          </p:cNvPr>
          <p:cNvSpPr txBox="1"/>
          <p:nvPr/>
        </p:nvSpPr>
        <p:spPr>
          <a:xfrm>
            <a:off x="7451760" y="4223627"/>
            <a:ext cx="1737360" cy="492443"/>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can see usage &amp; active agents count of Agent Builder agents and agents that get shared in M365 in MAC.</a:t>
            </a:r>
          </a:p>
        </p:txBody>
      </p:sp>
      <p:sp>
        <p:nvSpPr>
          <p:cNvPr id="58" name="TextBox 57">
            <a:extLst>
              <a:ext uri="{FF2B5EF4-FFF2-40B4-BE49-F238E27FC236}">
                <a16:creationId xmlns:a16="http://schemas.microsoft.com/office/drawing/2014/main" id="{B2B399EB-1AAF-1994-3DB8-AD2091969338}"/>
              </a:ext>
            </a:extLst>
          </p:cNvPr>
          <p:cNvSpPr txBox="1"/>
          <p:nvPr/>
        </p:nvSpPr>
        <p:spPr>
          <a:xfrm>
            <a:off x="9880603" y="3880665"/>
            <a:ext cx="1021147" cy="153888"/>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Inventory </a:t>
            </a:r>
          </a:p>
        </p:txBody>
      </p:sp>
      <p:sp>
        <p:nvSpPr>
          <p:cNvPr id="59" name="TextBox 58">
            <a:extLst>
              <a:ext uri="{FF2B5EF4-FFF2-40B4-BE49-F238E27FC236}">
                <a16:creationId xmlns:a16="http://schemas.microsoft.com/office/drawing/2014/main" id="{845C6935-602E-43CD-8348-02FB0A3D8C90}"/>
              </a:ext>
            </a:extLst>
          </p:cNvPr>
          <p:cNvSpPr txBox="1"/>
          <p:nvPr/>
        </p:nvSpPr>
        <p:spPr>
          <a:xfrm>
            <a:off x="9394773" y="4223627"/>
            <a:ext cx="1737360" cy="369332"/>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see inventory of Agent Builder and agents that get shared in M365 in MAC.</a:t>
            </a:r>
          </a:p>
        </p:txBody>
      </p:sp>
      <p:sp>
        <p:nvSpPr>
          <p:cNvPr id="60" name="TextBox 59">
            <a:extLst>
              <a:ext uri="{FF2B5EF4-FFF2-40B4-BE49-F238E27FC236}">
                <a16:creationId xmlns:a16="http://schemas.microsoft.com/office/drawing/2014/main" id="{83406BE1-C2BB-1656-3BEF-B7DB9EFB8D77}"/>
              </a:ext>
            </a:extLst>
          </p:cNvPr>
          <p:cNvSpPr txBox="1"/>
          <p:nvPr/>
        </p:nvSpPr>
        <p:spPr>
          <a:xfrm>
            <a:off x="7961001" y="4884452"/>
            <a:ext cx="1021147" cy="307777"/>
          </a:xfrm>
          <a:prstGeom prst="rect">
            <a:avLst/>
          </a:prstGeom>
        </p:spPr>
        <p:txBody>
          <a:bodyPr vert="horz" wrap="square" lIns="0" tIns="0" rIns="0" bIns="0" rtlCol="0" anchor="ctr">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SharePoint agents </a:t>
            </a:r>
          </a:p>
        </p:txBody>
      </p:sp>
      <p:sp>
        <p:nvSpPr>
          <p:cNvPr id="61" name="TextBox 60">
            <a:extLst>
              <a:ext uri="{FF2B5EF4-FFF2-40B4-BE49-F238E27FC236}">
                <a16:creationId xmlns:a16="http://schemas.microsoft.com/office/drawing/2014/main" id="{34C03618-A291-0CAD-7AE7-37781E7552FA}"/>
              </a:ext>
            </a:extLst>
          </p:cNvPr>
          <p:cNvSpPr txBox="1"/>
          <p:nvPr/>
        </p:nvSpPr>
        <p:spPr>
          <a:xfrm>
            <a:off x="7475171" y="5304358"/>
            <a:ext cx="3656962" cy="738664"/>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Unique views (rendered chat instances with the agent) available from SharePoint site statistics. Within Azure, admins can access consumption data. Using Microsoft Purview, Admins can see file-based audit events and configure agent files to be included in Insider Risk Management or DLP policies and reports. Additional metrics coming soon via the M365 Admin center, PowerShell, and Copilot Analytics dashboard.</a:t>
            </a:r>
          </a:p>
        </p:txBody>
      </p:sp>
      <p:sp>
        <p:nvSpPr>
          <p:cNvPr id="62" name="Title 61">
            <a:extLst>
              <a:ext uri="{FF2B5EF4-FFF2-40B4-BE49-F238E27FC236}">
                <a16:creationId xmlns:a16="http://schemas.microsoft.com/office/drawing/2014/main" id="{C26F1157-EDD7-F44B-422E-147ED99D26C7}"/>
              </a:ext>
            </a:extLst>
          </p:cNvPr>
          <p:cNvSpPr>
            <a:spLocks noGrp="1"/>
          </p:cNvSpPr>
          <p:nvPr>
            <p:ph type="title" idx="4294967295"/>
          </p:nvPr>
        </p:nvSpPr>
        <p:spPr>
          <a:xfrm>
            <a:off x="3679362" y="6156814"/>
            <a:ext cx="4640028" cy="584210"/>
          </a:xfrm>
          <a:prstGeom prst="roundRect">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more: </a:t>
            </a:r>
            <a:r>
              <a:rPr kumimoji="0" lang="en-US" sz="1600" b="0" i="0" u="sng"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aka.ms/</a:t>
            </a:r>
            <a:r>
              <a:rPr kumimoji="0" lang="en-US" sz="1600" b="0" i="0" u="sng"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CopilotStudioSecurity</a:t>
            </a:r>
            <a:endParaRPr kumimoji="0" lang="en-US" sz="1600" b="0" i="0" u="sng"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26" name="Group 25">
            <a:extLst>
              <a:ext uri="{FF2B5EF4-FFF2-40B4-BE49-F238E27FC236}">
                <a16:creationId xmlns:a16="http://schemas.microsoft.com/office/drawing/2014/main" id="{966C4D71-0348-3FA9-6B6E-F19C3AC84A98}"/>
              </a:ext>
              <a:ext uri="{C183D7F6-B498-43B3-948B-1728B52AA6E4}">
                <adec:decorative xmlns:adec="http://schemas.microsoft.com/office/drawing/2017/decorative" val="1"/>
              </a:ext>
            </a:extLst>
          </p:cNvPr>
          <p:cNvGrpSpPr/>
          <p:nvPr/>
        </p:nvGrpSpPr>
        <p:grpSpPr>
          <a:xfrm>
            <a:off x="4803564" y="2649885"/>
            <a:ext cx="365760" cy="365760"/>
            <a:chOff x="4803564" y="2649885"/>
            <a:chExt cx="365760" cy="365760"/>
          </a:xfrm>
        </p:grpSpPr>
        <p:sp>
          <p:nvSpPr>
            <p:cNvPr id="19" name="Flowchart: Connector 18">
              <a:extLst>
                <a:ext uri="{FF2B5EF4-FFF2-40B4-BE49-F238E27FC236}">
                  <a16:creationId xmlns:a16="http://schemas.microsoft.com/office/drawing/2014/main" id="{75AAC1BB-6AE3-9A98-39CA-94234AD5D73B}"/>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Graphic 2" descr="Checkmark outline">
              <a:extLst>
                <a:ext uri="{FF2B5EF4-FFF2-40B4-BE49-F238E27FC236}">
                  <a16:creationId xmlns:a16="http://schemas.microsoft.com/office/drawing/2014/main" id="{4C72318A-61E8-27B7-6A3E-6D31E9D846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29" name="Group 28">
            <a:extLst>
              <a:ext uri="{FF2B5EF4-FFF2-40B4-BE49-F238E27FC236}">
                <a16:creationId xmlns:a16="http://schemas.microsoft.com/office/drawing/2014/main" id="{1F5CA38A-DA4B-8663-0A83-C0E385CED021}"/>
              </a:ext>
              <a:ext uri="{C183D7F6-B498-43B3-948B-1728B52AA6E4}">
                <adec:decorative xmlns:adec="http://schemas.microsoft.com/office/drawing/2017/decorative" val="1"/>
              </a:ext>
            </a:extLst>
          </p:cNvPr>
          <p:cNvGrpSpPr/>
          <p:nvPr/>
        </p:nvGrpSpPr>
        <p:grpSpPr>
          <a:xfrm>
            <a:off x="2847353" y="2647555"/>
            <a:ext cx="365760" cy="365760"/>
            <a:chOff x="4803564" y="2649885"/>
            <a:chExt cx="365760" cy="365760"/>
          </a:xfrm>
        </p:grpSpPr>
        <p:sp>
          <p:nvSpPr>
            <p:cNvPr id="33" name="Flowchart: Connector 32">
              <a:extLst>
                <a:ext uri="{FF2B5EF4-FFF2-40B4-BE49-F238E27FC236}">
                  <a16:creationId xmlns:a16="http://schemas.microsoft.com/office/drawing/2014/main" id="{99BDA811-5FFF-0228-14CD-9496FF22B8C4}"/>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3" name="Graphic 62" descr="Checkmark outline">
              <a:extLst>
                <a:ext uri="{FF2B5EF4-FFF2-40B4-BE49-F238E27FC236}">
                  <a16:creationId xmlns:a16="http://schemas.microsoft.com/office/drawing/2014/main" id="{94160EBD-8B71-FBAC-6F1B-546E54D738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64" name="Group 63">
            <a:extLst>
              <a:ext uri="{FF2B5EF4-FFF2-40B4-BE49-F238E27FC236}">
                <a16:creationId xmlns:a16="http://schemas.microsoft.com/office/drawing/2014/main" id="{CBC5AA84-1BEB-06EC-0E0B-5737C27C2C8F}"/>
              </a:ext>
              <a:ext uri="{C183D7F6-B498-43B3-948B-1728B52AA6E4}">
                <adec:decorative xmlns:adec="http://schemas.microsoft.com/office/drawing/2017/decorative" val="1"/>
              </a:ext>
            </a:extLst>
          </p:cNvPr>
          <p:cNvGrpSpPr/>
          <p:nvPr/>
        </p:nvGrpSpPr>
        <p:grpSpPr>
          <a:xfrm>
            <a:off x="900880" y="2647555"/>
            <a:ext cx="365760" cy="365760"/>
            <a:chOff x="4803564" y="2649885"/>
            <a:chExt cx="365760" cy="365760"/>
          </a:xfrm>
        </p:grpSpPr>
        <p:sp>
          <p:nvSpPr>
            <p:cNvPr id="65" name="Flowchart: Connector 64">
              <a:extLst>
                <a:ext uri="{FF2B5EF4-FFF2-40B4-BE49-F238E27FC236}">
                  <a16:creationId xmlns:a16="http://schemas.microsoft.com/office/drawing/2014/main" id="{3A02CFA5-5C70-10B9-1F63-32BFBA1D092E}"/>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6" name="Graphic 65" descr="Checkmark outline">
              <a:extLst>
                <a:ext uri="{FF2B5EF4-FFF2-40B4-BE49-F238E27FC236}">
                  <a16:creationId xmlns:a16="http://schemas.microsoft.com/office/drawing/2014/main" id="{D1B63866-F915-BA4B-082F-1D44B96E8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67" name="Group 66">
            <a:extLst>
              <a:ext uri="{FF2B5EF4-FFF2-40B4-BE49-F238E27FC236}">
                <a16:creationId xmlns:a16="http://schemas.microsoft.com/office/drawing/2014/main" id="{149CE012-0FF0-9CA4-8D2B-E693777DDDC5}"/>
              </a:ext>
              <a:ext uri="{C183D7F6-B498-43B3-948B-1728B52AA6E4}">
                <adec:decorative xmlns:adec="http://schemas.microsoft.com/office/drawing/2017/decorative" val="1"/>
              </a:ext>
            </a:extLst>
          </p:cNvPr>
          <p:cNvGrpSpPr/>
          <p:nvPr/>
        </p:nvGrpSpPr>
        <p:grpSpPr>
          <a:xfrm>
            <a:off x="4803563" y="3748592"/>
            <a:ext cx="365760" cy="365760"/>
            <a:chOff x="4803564" y="2649885"/>
            <a:chExt cx="365760" cy="365760"/>
          </a:xfrm>
        </p:grpSpPr>
        <p:sp>
          <p:nvSpPr>
            <p:cNvPr id="68" name="Flowchart: Connector 67">
              <a:extLst>
                <a:ext uri="{FF2B5EF4-FFF2-40B4-BE49-F238E27FC236}">
                  <a16:creationId xmlns:a16="http://schemas.microsoft.com/office/drawing/2014/main" id="{9AC66E13-C205-9B53-F66D-42C9473634E7}"/>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9" name="Graphic 68" descr="Checkmark outline">
              <a:extLst>
                <a:ext uri="{FF2B5EF4-FFF2-40B4-BE49-F238E27FC236}">
                  <a16:creationId xmlns:a16="http://schemas.microsoft.com/office/drawing/2014/main" id="{2FA8CC7B-9980-AF45-D58C-91E9AA0FE8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70" name="Group 69">
            <a:extLst>
              <a:ext uri="{FF2B5EF4-FFF2-40B4-BE49-F238E27FC236}">
                <a16:creationId xmlns:a16="http://schemas.microsoft.com/office/drawing/2014/main" id="{C67C0D61-6C08-1BCB-A13C-9EA926F1C903}"/>
              </a:ext>
              <a:ext uri="{C183D7F6-B498-43B3-948B-1728B52AA6E4}">
                <adec:decorative xmlns:adec="http://schemas.microsoft.com/office/drawing/2017/decorative" val="1"/>
              </a:ext>
            </a:extLst>
          </p:cNvPr>
          <p:cNvGrpSpPr/>
          <p:nvPr/>
        </p:nvGrpSpPr>
        <p:grpSpPr>
          <a:xfrm>
            <a:off x="2847352" y="3746262"/>
            <a:ext cx="365760" cy="365760"/>
            <a:chOff x="4803564" y="2649885"/>
            <a:chExt cx="365760" cy="365760"/>
          </a:xfrm>
        </p:grpSpPr>
        <p:sp>
          <p:nvSpPr>
            <p:cNvPr id="71" name="Flowchart: Connector 70">
              <a:extLst>
                <a:ext uri="{FF2B5EF4-FFF2-40B4-BE49-F238E27FC236}">
                  <a16:creationId xmlns:a16="http://schemas.microsoft.com/office/drawing/2014/main" id="{CDD3733A-6ACC-E923-CFDB-E640A953BEC5}"/>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2" name="Graphic 71" descr="Checkmark outline">
              <a:extLst>
                <a:ext uri="{FF2B5EF4-FFF2-40B4-BE49-F238E27FC236}">
                  <a16:creationId xmlns:a16="http://schemas.microsoft.com/office/drawing/2014/main" id="{AE380E21-AF32-17B0-FF1F-E0A4FACBD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73" name="Group 72">
            <a:extLst>
              <a:ext uri="{FF2B5EF4-FFF2-40B4-BE49-F238E27FC236}">
                <a16:creationId xmlns:a16="http://schemas.microsoft.com/office/drawing/2014/main" id="{919DD4A7-6563-4480-461F-9356C6B04A7D}"/>
              </a:ext>
              <a:ext uri="{C183D7F6-B498-43B3-948B-1728B52AA6E4}">
                <adec:decorative xmlns:adec="http://schemas.microsoft.com/office/drawing/2017/decorative" val="1"/>
              </a:ext>
            </a:extLst>
          </p:cNvPr>
          <p:cNvGrpSpPr/>
          <p:nvPr/>
        </p:nvGrpSpPr>
        <p:grpSpPr>
          <a:xfrm>
            <a:off x="900879" y="3746262"/>
            <a:ext cx="365760" cy="365760"/>
            <a:chOff x="4803564" y="2649885"/>
            <a:chExt cx="365760" cy="365760"/>
          </a:xfrm>
        </p:grpSpPr>
        <p:sp>
          <p:nvSpPr>
            <p:cNvPr id="74" name="Flowchart: Connector 73">
              <a:extLst>
                <a:ext uri="{FF2B5EF4-FFF2-40B4-BE49-F238E27FC236}">
                  <a16:creationId xmlns:a16="http://schemas.microsoft.com/office/drawing/2014/main" id="{A430C011-E8AF-0691-24FF-3C34CA73A94D}"/>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5" name="Graphic 74" descr="Checkmark outline">
              <a:extLst>
                <a:ext uri="{FF2B5EF4-FFF2-40B4-BE49-F238E27FC236}">
                  <a16:creationId xmlns:a16="http://schemas.microsoft.com/office/drawing/2014/main" id="{5104C361-72D2-C287-C757-F63C9A580B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76" name="Group 75">
            <a:extLst>
              <a:ext uri="{FF2B5EF4-FFF2-40B4-BE49-F238E27FC236}">
                <a16:creationId xmlns:a16="http://schemas.microsoft.com/office/drawing/2014/main" id="{9C6BDE6D-EB58-5C09-FD3C-CEFCE49A29F0}"/>
              </a:ext>
              <a:ext uri="{C183D7F6-B498-43B3-948B-1728B52AA6E4}">
                <adec:decorative xmlns:adec="http://schemas.microsoft.com/office/drawing/2017/decorative" val="1"/>
              </a:ext>
            </a:extLst>
          </p:cNvPr>
          <p:cNvGrpSpPr/>
          <p:nvPr/>
        </p:nvGrpSpPr>
        <p:grpSpPr>
          <a:xfrm>
            <a:off x="896823" y="4855460"/>
            <a:ext cx="365760" cy="365760"/>
            <a:chOff x="4803564" y="2649885"/>
            <a:chExt cx="365760" cy="365760"/>
          </a:xfrm>
        </p:grpSpPr>
        <p:sp>
          <p:nvSpPr>
            <p:cNvPr id="77" name="Flowchart: Connector 76">
              <a:extLst>
                <a:ext uri="{FF2B5EF4-FFF2-40B4-BE49-F238E27FC236}">
                  <a16:creationId xmlns:a16="http://schemas.microsoft.com/office/drawing/2014/main" id="{5A7B1F75-99A3-62BF-6CC3-83AC2464CC36}"/>
                </a:ext>
              </a:extLst>
            </p:cNvPr>
            <p:cNvSpPr/>
            <p:nvPr/>
          </p:nvSpPr>
          <p:spPr>
            <a:xfrm>
              <a:off x="4803564" y="2649885"/>
              <a:ext cx="365760" cy="365760"/>
            </a:xfrm>
            <a:prstGeom prst="flowChartConnector">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8" name="Graphic 77" descr="Checkmark outline">
              <a:extLst>
                <a:ext uri="{FF2B5EF4-FFF2-40B4-BE49-F238E27FC236}">
                  <a16:creationId xmlns:a16="http://schemas.microsoft.com/office/drawing/2014/main" id="{94A4A026-181F-9E0A-D3DA-AF7EA5E72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4395" y="2698384"/>
              <a:ext cx="274320" cy="274320"/>
            </a:xfrm>
            <a:prstGeom prst="rect">
              <a:avLst/>
            </a:prstGeom>
          </p:spPr>
        </p:pic>
      </p:grpSp>
      <p:grpSp>
        <p:nvGrpSpPr>
          <p:cNvPr id="82" name="Group 81">
            <a:extLst>
              <a:ext uri="{FF2B5EF4-FFF2-40B4-BE49-F238E27FC236}">
                <a16:creationId xmlns:a16="http://schemas.microsoft.com/office/drawing/2014/main" id="{996E7D80-1970-EAF0-C1E2-35AEB84537A5}"/>
              </a:ext>
              <a:ext uri="{C183D7F6-B498-43B3-948B-1728B52AA6E4}">
                <adec:decorative xmlns:adec="http://schemas.microsoft.com/office/drawing/2017/decorative" val="1"/>
              </a:ext>
            </a:extLst>
          </p:cNvPr>
          <p:cNvGrpSpPr/>
          <p:nvPr/>
        </p:nvGrpSpPr>
        <p:grpSpPr>
          <a:xfrm>
            <a:off x="7482113" y="2652916"/>
            <a:ext cx="365760" cy="365760"/>
            <a:chOff x="6878005" y="1836529"/>
            <a:chExt cx="365760" cy="365760"/>
          </a:xfrm>
        </p:grpSpPr>
        <p:sp>
          <p:nvSpPr>
            <p:cNvPr id="80" name="Flowchart: Connector 79">
              <a:extLst>
                <a:ext uri="{FF2B5EF4-FFF2-40B4-BE49-F238E27FC236}">
                  <a16:creationId xmlns:a16="http://schemas.microsoft.com/office/drawing/2014/main" id="{4AF0EA81-4C0C-2271-E0D9-C6F1FEA5DF78}"/>
                </a:ext>
              </a:extLst>
            </p:cNvPr>
            <p:cNvSpPr/>
            <p:nvPr/>
          </p:nvSpPr>
          <p:spPr>
            <a:xfrm>
              <a:off x="6878005" y="1836529"/>
              <a:ext cx="365760" cy="365760"/>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1" name="Graphic 80" descr="Checkmark outline">
              <a:extLst>
                <a:ext uri="{FF2B5EF4-FFF2-40B4-BE49-F238E27FC236}">
                  <a16:creationId xmlns:a16="http://schemas.microsoft.com/office/drawing/2014/main" id="{4C23AADC-A975-64C9-881B-FA939C8E63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3725" y="1882249"/>
              <a:ext cx="274320" cy="274320"/>
            </a:xfrm>
            <a:prstGeom prst="rect">
              <a:avLst/>
            </a:prstGeom>
          </p:spPr>
        </p:pic>
      </p:grpSp>
      <p:grpSp>
        <p:nvGrpSpPr>
          <p:cNvPr id="83" name="Group 82">
            <a:extLst>
              <a:ext uri="{FF2B5EF4-FFF2-40B4-BE49-F238E27FC236}">
                <a16:creationId xmlns:a16="http://schemas.microsoft.com/office/drawing/2014/main" id="{FD490D51-CD00-C1CB-51A8-CEBF8772DE1D}"/>
              </a:ext>
              <a:ext uri="{C183D7F6-B498-43B3-948B-1728B52AA6E4}">
                <adec:decorative xmlns:adec="http://schemas.microsoft.com/office/drawing/2017/decorative" val="1"/>
              </a:ext>
            </a:extLst>
          </p:cNvPr>
          <p:cNvGrpSpPr/>
          <p:nvPr/>
        </p:nvGrpSpPr>
        <p:grpSpPr>
          <a:xfrm>
            <a:off x="9340677" y="2652916"/>
            <a:ext cx="365760" cy="365760"/>
            <a:chOff x="6878005" y="1836529"/>
            <a:chExt cx="365760" cy="365760"/>
          </a:xfrm>
        </p:grpSpPr>
        <p:sp>
          <p:nvSpPr>
            <p:cNvPr id="84" name="Flowchart: Connector 83">
              <a:extLst>
                <a:ext uri="{FF2B5EF4-FFF2-40B4-BE49-F238E27FC236}">
                  <a16:creationId xmlns:a16="http://schemas.microsoft.com/office/drawing/2014/main" id="{69512113-DFE8-FD3F-B4DB-AD4DFA3C455B}"/>
                </a:ext>
              </a:extLst>
            </p:cNvPr>
            <p:cNvSpPr/>
            <p:nvPr/>
          </p:nvSpPr>
          <p:spPr>
            <a:xfrm>
              <a:off x="6878005" y="1836529"/>
              <a:ext cx="365760" cy="365760"/>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5" name="Graphic 84" descr="Checkmark outline">
              <a:extLst>
                <a:ext uri="{FF2B5EF4-FFF2-40B4-BE49-F238E27FC236}">
                  <a16:creationId xmlns:a16="http://schemas.microsoft.com/office/drawing/2014/main" id="{213034C7-FB5A-BA2F-2A3B-8C4B2F097C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3725" y="1882249"/>
              <a:ext cx="274320" cy="274320"/>
            </a:xfrm>
            <a:prstGeom prst="rect">
              <a:avLst/>
            </a:prstGeom>
          </p:spPr>
        </p:pic>
      </p:grpSp>
      <p:grpSp>
        <p:nvGrpSpPr>
          <p:cNvPr id="86" name="Group 85">
            <a:extLst>
              <a:ext uri="{FF2B5EF4-FFF2-40B4-BE49-F238E27FC236}">
                <a16:creationId xmlns:a16="http://schemas.microsoft.com/office/drawing/2014/main" id="{39E903C3-0F83-5334-437E-42C756656796}"/>
              </a:ext>
              <a:ext uri="{C183D7F6-B498-43B3-948B-1728B52AA6E4}">
                <adec:decorative xmlns:adec="http://schemas.microsoft.com/office/drawing/2017/decorative" val="1"/>
              </a:ext>
            </a:extLst>
          </p:cNvPr>
          <p:cNvGrpSpPr/>
          <p:nvPr/>
        </p:nvGrpSpPr>
        <p:grpSpPr>
          <a:xfrm>
            <a:off x="7482113" y="3741164"/>
            <a:ext cx="365760" cy="365760"/>
            <a:chOff x="6878005" y="1836529"/>
            <a:chExt cx="365760" cy="365760"/>
          </a:xfrm>
        </p:grpSpPr>
        <p:sp>
          <p:nvSpPr>
            <p:cNvPr id="87" name="Flowchart: Connector 86">
              <a:extLst>
                <a:ext uri="{FF2B5EF4-FFF2-40B4-BE49-F238E27FC236}">
                  <a16:creationId xmlns:a16="http://schemas.microsoft.com/office/drawing/2014/main" id="{B58EBA61-1A74-946D-D13A-24EA4AF18DDC}"/>
                </a:ext>
              </a:extLst>
            </p:cNvPr>
            <p:cNvSpPr/>
            <p:nvPr/>
          </p:nvSpPr>
          <p:spPr>
            <a:xfrm>
              <a:off x="6878005" y="1836529"/>
              <a:ext cx="365760" cy="365760"/>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8" name="Graphic 87" descr="Checkmark outline">
              <a:extLst>
                <a:ext uri="{FF2B5EF4-FFF2-40B4-BE49-F238E27FC236}">
                  <a16:creationId xmlns:a16="http://schemas.microsoft.com/office/drawing/2014/main" id="{80504874-C9F9-A2EA-9E36-6D47549F60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3725" y="1882249"/>
              <a:ext cx="274320" cy="274320"/>
            </a:xfrm>
            <a:prstGeom prst="rect">
              <a:avLst/>
            </a:prstGeom>
          </p:spPr>
        </p:pic>
      </p:grpSp>
      <p:grpSp>
        <p:nvGrpSpPr>
          <p:cNvPr id="89" name="Group 88">
            <a:extLst>
              <a:ext uri="{FF2B5EF4-FFF2-40B4-BE49-F238E27FC236}">
                <a16:creationId xmlns:a16="http://schemas.microsoft.com/office/drawing/2014/main" id="{7EEBC75D-F1B9-54F6-581B-2F3DF8CF8820}"/>
              </a:ext>
              <a:ext uri="{C183D7F6-B498-43B3-948B-1728B52AA6E4}">
                <adec:decorative xmlns:adec="http://schemas.microsoft.com/office/drawing/2017/decorative" val="1"/>
              </a:ext>
            </a:extLst>
          </p:cNvPr>
          <p:cNvGrpSpPr/>
          <p:nvPr/>
        </p:nvGrpSpPr>
        <p:grpSpPr>
          <a:xfrm>
            <a:off x="9340677" y="3741164"/>
            <a:ext cx="365760" cy="365760"/>
            <a:chOff x="6878005" y="1836529"/>
            <a:chExt cx="365760" cy="365760"/>
          </a:xfrm>
        </p:grpSpPr>
        <p:sp>
          <p:nvSpPr>
            <p:cNvPr id="90" name="Flowchart: Connector 89">
              <a:extLst>
                <a:ext uri="{FF2B5EF4-FFF2-40B4-BE49-F238E27FC236}">
                  <a16:creationId xmlns:a16="http://schemas.microsoft.com/office/drawing/2014/main" id="{FD6208FD-EEFD-E84D-A486-B533C0541F9C}"/>
                </a:ext>
              </a:extLst>
            </p:cNvPr>
            <p:cNvSpPr/>
            <p:nvPr/>
          </p:nvSpPr>
          <p:spPr>
            <a:xfrm>
              <a:off x="6878005" y="1836529"/>
              <a:ext cx="365760" cy="365760"/>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1" name="Graphic 90" descr="Checkmark outline">
              <a:extLst>
                <a:ext uri="{FF2B5EF4-FFF2-40B4-BE49-F238E27FC236}">
                  <a16:creationId xmlns:a16="http://schemas.microsoft.com/office/drawing/2014/main" id="{6773FD09-F564-AE50-A389-E70340078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3725" y="1882249"/>
              <a:ext cx="274320" cy="274320"/>
            </a:xfrm>
            <a:prstGeom prst="rect">
              <a:avLst/>
            </a:prstGeom>
          </p:spPr>
        </p:pic>
      </p:grpSp>
      <p:grpSp>
        <p:nvGrpSpPr>
          <p:cNvPr id="92" name="Group 91">
            <a:extLst>
              <a:ext uri="{FF2B5EF4-FFF2-40B4-BE49-F238E27FC236}">
                <a16:creationId xmlns:a16="http://schemas.microsoft.com/office/drawing/2014/main" id="{15AF0993-D884-4CF6-F667-99F2C75FB8C4}"/>
              </a:ext>
              <a:ext uri="{C183D7F6-B498-43B3-948B-1728B52AA6E4}">
                <adec:decorative xmlns:adec="http://schemas.microsoft.com/office/drawing/2017/decorative" val="1"/>
              </a:ext>
            </a:extLst>
          </p:cNvPr>
          <p:cNvGrpSpPr/>
          <p:nvPr/>
        </p:nvGrpSpPr>
        <p:grpSpPr>
          <a:xfrm>
            <a:off x="7482113" y="4857416"/>
            <a:ext cx="365760" cy="365760"/>
            <a:chOff x="6878005" y="1836529"/>
            <a:chExt cx="365760" cy="365760"/>
          </a:xfrm>
        </p:grpSpPr>
        <p:sp>
          <p:nvSpPr>
            <p:cNvPr id="93" name="Flowchart: Connector 92">
              <a:extLst>
                <a:ext uri="{FF2B5EF4-FFF2-40B4-BE49-F238E27FC236}">
                  <a16:creationId xmlns:a16="http://schemas.microsoft.com/office/drawing/2014/main" id="{7CC60C27-8261-C5F7-8DF3-0E37DD303341}"/>
                </a:ext>
              </a:extLst>
            </p:cNvPr>
            <p:cNvSpPr/>
            <p:nvPr/>
          </p:nvSpPr>
          <p:spPr>
            <a:xfrm>
              <a:off x="6878005" y="1836529"/>
              <a:ext cx="365760" cy="365760"/>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4" name="Graphic 93" descr="Checkmark outline">
              <a:extLst>
                <a:ext uri="{FF2B5EF4-FFF2-40B4-BE49-F238E27FC236}">
                  <a16:creationId xmlns:a16="http://schemas.microsoft.com/office/drawing/2014/main" id="{0F7C54CD-493D-C874-50FD-F90A519A35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3725" y="1882249"/>
              <a:ext cx="274320" cy="274320"/>
            </a:xfrm>
            <a:prstGeom prst="rect">
              <a:avLst/>
            </a:prstGeom>
          </p:spPr>
        </p:pic>
      </p:grpSp>
    </p:spTree>
    <p:extLst>
      <p:ext uri="{BB962C8B-B14F-4D97-AF65-F5344CB8AC3E}">
        <p14:creationId xmlns:p14="http://schemas.microsoft.com/office/powerpoint/2010/main" val="3709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70D5-3C50-D44E-3AB1-AE87D23C0279}"/>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1F8DE1-3CD6-EB9F-6E66-AF50DB28C2A6}"/>
              </a:ext>
              <a:ext uri="{C183D7F6-B498-43B3-948B-1728B52AA6E4}">
                <adec:decorative xmlns:adec="http://schemas.microsoft.com/office/drawing/2017/decorative" val="1"/>
              </a:ext>
            </a:extLst>
          </p:cNvPr>
          <p:cNvSpPr/>
          <p:nvPr/>
        </p:nvSpPr>
        <p:spPr bwMode="auto">
          <a:xfrm>
            <a:off x="206959" y="1208666"/>
            <a:ext cx="11865298" cy="5394960"/>
          </a:xfrm>
          <a:prstGeom prst="roundRect">
            <a:avLst>
              <a:gd name="adj" fmla="val 4583"/>
            </a:avLst>
          </a:prstGeom>
          <a:solidFill>
            <a:schemeClr val="bg1"/>
          </a:solidFill>
          <a:ln w="6350">
            <a:noFill/>
            <a:headEnd type="none" w="med" len="med"/>
            <a:tailEnd type="none" w="med" len="med"/>
          </a:ln>
          <a:effectLst>
            <a:outerShdw blurRad="381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400" b="0" i="0" u="none" strike="noStrike" kern="1200" cap="none" spc="0" normalizeH="0" baseline="0" noProof="0">
              <a:ln>
                <a:noFill/>
              </a:ln>
              <a:solidFill>
                <a:srgbClr val="F4F3F5"/>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651709A7-CBB4-7C57-FD23-ED5357EBB03E}"/>
              </a:ext>
              <a:ext uri="{C183D7F6-B498-43B3-948B-1728B52AA6E4}">
                <adec:decorative xmlns:adec="http://schemas.microsoft.com/office/drawing/2017/decorative" val="1"/>
              </a:ext>
            </a:extLst>
          </p:cNvPr>
          <p:cNvSpPr txBox="1"/>
          <p:nvPr/>
        </p:nvSpPr>
        <p:spPr>
          <a:xfrm>
            <a:off x="4803564" y="7721600"/>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
        <p:nvSpPr>
          <p:cNvPr id="5" name="TextBox 4">
            <a:extLst>
              <a:ext uri="{FF2B5EF4-FFF2-40B4-BE49-F238E27FC236}">
                <a16:creationId xmlns:a16="http://schemas.microsoft.com/office/drawing/2014/main" id="{4D5FDCC8-476F-6917-BC62-4384E04C1230}"/>
              </a:ext>
            </a:extLst>
          </p:cNvPr>
          <p:cNvSpPr txBox="1"/>
          <p:nvPr/>
        </p:nvSpPr>
        <p:spPr>
          <a:xfrm>
            <a:off x="4636051" y="2203565"/>
            <a:ext cx="29671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Management Controls</a:t>
            </a:r>
          </a:p>
        </p:txBody>
      </p:sp>
      <p:sp>
        <p:nvSpPr>
          <p:cNvPr id="9" name="TextBox 8">
            <a:extLst>
              <a:ext uri="{FF2B5EF4-FFF2-40B4-BE49-F238E27FC236}">
                <a16:creationId xmlns:a16="http://schemas.microsoft.com/office/drawing/2014/main" id="{0363566E-928F-774C-624E-9B83170C067F}"/>
              </a:ext>
            </a:extLst>
          </p:cNvPr>
          <p:cNvSpPr txBox="1"/>
          <p:nvPr/>
        </p:nvSpPr>
        <p:spPr>
          <a:xfrm>
            <a:off x="8353228" y="2203565"/>
            <a:ext cx="29671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Measurement &amp; Reporting</a:t>
            </a:r>
          </a:p>
        </p:txBody>
      </p:sp>
      <p:grpSp>
        <p:nvGrpSpPr>
          <p:cNvPr id="36" name="Group 35">
            <a:extLst>
              <a:ext uri="{FF2B5EF4-FFF2-40B4-BE49-F238E27FC236}">
                <a16:creationId xmlns:a16="http://schemas.microsoft.com/office/drawing/2014/main" id="{0409D7D4-9072-78AC-8A84-6E90F2A10A20}"/>
              </a:ext>
              <a:ext uri="{C183D7F6-B498-43B3-948B-1728B52AA6E4}">
                <adec:decorative xmlns:adec="http://schemas.microsoft.com/office/drawing/2017/decorative" val="1"/>
              </a:ext>
            </a:extLst>
          </p:cNvPr>
          <p:cNvGrpSpPr/>
          <p:nvPr/>
        </p:nvGrpSpPr>
        <p:grpSpPr>
          <a:xfrm>
            <a:off x="5684487" y="1348348"/>
            <a:ext cx="822960" cy="822960"/>
            <a:chOff x="2748329" y="1401277"/>
            <a:chExt cx="822960" cy="822960"/>
          </a:xfrm>
        </p:grpSpPr>
        <p:sp>
          <p:nvSpPr>
            <p:cNvPr id="34" name="Flowchart: Connector 33">
              <a:extLst>
                <a:ext uri="{FF2B5EF4-FFF2-40B4-BE49-F238E27FC236}">
                  <a16:creationId xmlns:a16="http://schemas.microsoft.com/office/drawing/2014/main" id="{64A90E86-4E37-273C-6217-C5407CBFD6AD}"/>
                </a:ext>
              </a:extLst>
            </p:cNvPr>
            <p:cNvSpPr/>
            <p:nvPr/>
          </p:nvSpPr>
          <p:spPr>
            <a:xfrm>
              <a:off x="2748329" y="1401277"/>
              <a:ext cx="822960" cy="822960"/>
            </a:xfrm>
            <a:prstGeom prst="flowChartConnector">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80C7F423-512B-04E2-9AAA-A838DE972F89}"/>
                </a:ext>
              </a:extLst>
            </p:cNvPr>
            <p:cNvGrpSpPr/>
            <p:nvPr/>
          </p:nvGrpSpPr>
          <p:grpSpPr>
            <a:xfrm>
              <a:off x="2803380" y="1449807"/>
              <a:ext cx="731520" cy="731520"/>
              <a:chOff x="5683432" y="1152701"/>
              <a:chExt cx="868680" cy="868680"/>
            </a:xfrm>
          </p:grpSpPr>
          <p:sp>
            <p:nvSpPr>
              <p:cNvPr id="12" name="Oval 11">
                <a:extLst>
                  <a:ext uri="{FF2B5EF4-FFF2-40B4-BE49-F238E27FC236}">
                    <a16:creationId xmlns:a16="http://schemas.microsoft.com/office/drawing/2014/main" id="{BF917BEC-1FFC-73D6-D9BA-B6B9DF307531}"/>
                  </a:ext>
                  <a:ext uri="{C183D7F6-B498-43B3-948B-1728B52AA6E4}">
                    <adec:decorative xmlns:adec="http://schemas.microsoft.com/office/drawing/2017/decorative" val="1"/>
                  </a:ext>
                </a:extLst>
              </p:cNvPr>
              <p:cNvSpPr/>
              <p:nvPr/>
            </p:nvSpPr>
            <p:spPr>
              <a:xfrm>
                <a:off x="5683432" y="1152701"/>
                <a:ext cx="868680" cy="868680"/>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Graphic 80" descr="Icon of a key">
                <a:extLst>
                  <a:ext uri="{FF2B5EF4-FFF2-40B4-BE49-F238E27FC236}">
                    <a16:creationId xmlns:a16="http://schemas.microsoft.com/office/drawing/2014/main" id="{65B5EB55-5A70-16E0-4AFB-3ECF99ABC3B7}"/>
                  </a:ext>
                </a:extLst>
              </p:cNvPr>
              <p:cNvSpPr/>
              <p:nvPr/>
            </p:nvSpPr>
            <p:spPr>
              <a:xfrm>
                <a:off x="5916538" y="1386808"/>
                <a:ext cx="402468" cy="400466"/>
              </a:xfrm>
              <a:custGeom>
                <a:avLst/>
                <a:gdLst>
                  <a:gd name="connsiteX0" fmla="*/ 251964 w 310702"/>
                  <a:gd name="connsiteY0" fmla="*/ 76517 h 309156"/>
                  <a:gd name="connsiteX1" fmla="*/ 232642 w 310702"/>
                  <a:gd name="connsiteY1" fmla="*/ 95839 h 309156"/>
                  <a:gd name="connsiteX2" fmla="*/ 213319 w 310702"/>
                  <a:gd name="connsiteY2" fmla="*/ 76517 h 309156"/>
                  <a:gd name="connsiteX3" fmla="*/ 232642 w 310702"/>
                  <a:gd name="connsiteY3" fmla="*/ 57194 h 309156"/>
                  <a:gd name="connsiteX4" fmla="*/ 251964 w 310702"/>
                  <a:gd name="connsiteY4" fmla="*/ 76517 h 309156"/>
                  <a:gd name="connsiteX5" fmla="*/ 209453 w 310702"/>
                  <a:gd name="connsiteY5" fmla="*/ 0 h 309156"/>
                  <a:gd name="connsiteX6" fmla="*/ 108205 w 310702"/>
                  <a:gd name="connsiteY6" fmla="*/ 101249 h 309156"/>
                  <a:gd name="connsiteX7" fmla="*/ 109912 w 310702"/>
                  <a:gd name="connsiteY7" fmla="*/ 118315 h 309156"/>
                  <a:gd name="connsiteX8" fmla="*/ 108842 w 310702"/>
                  <a:gd name="connsiteY8" fmla="*/ 122088 h 309156"/>
                  <a:gd name="connsiteX9" fmla="*/ 12451 w 310702"/>
                  <a:gd name="connsiteY9" fmla="*/ 218479 h 309156"/>
                  <a:gd name="connsiteX10" fmla="*/ 0 w 310702"/>
                  <a:gd name="connsiteY10" fmla="*/ 248537 h 309156"/>
                  <a:gd name="connsiteX11" fmla="*/ 0 w 310702"/>
                  <a:gd name="connsiteY11" fmla="*/ 282105 h 309156"/>
                  <a:gd name="connsiteX12" fmla="*/ 27051 w 310702"/>
                  <a:gd name="connsiteY12" fmla="*/ 309157 h 309156"/>
                  <a:gd name="connsiteX13" fmla="*/ 65696 w 310702"/>
                  <a:gd name="connsiteY13" fmla="*/ 309157 h 309156"/>
                  <a:gd name="connsiteX14" fmla="*/ 92747 w 310702"/>
                  <a:gd name="connsiteY14" fmla="*/ 282105 h 309156"/>
                  <a:gd name="connsiteX15" fmla="*/ 92747 w 310702"/>
                  <a:gd name="connsiteY15" fmla="*/ 262783 h 309156"/>
                  <a:gd name="connsiteX16" fmla="*/ 119798 w 310702"/>
                  <a:gd name="connsiteY16" fmla="*/ 262783 h 309156"/>
                  <a:gd name="connsiteX17" fmla="*/ 139120 w 310702"/>
                  <a:gd name="connsiteY17" fmla="*/ 243461 h 309156"/>
                  <a:gd name="connsiteX18" fmla="*/ 139120 w 310702"/>
                  <a:gd name="connsiteY18" fmla="*/ 216410 h 309156"/>
                  <a:gd name="connsiteX19" fmla="*/ 166171 w 310702"/>
                  <a:gd name="connsiteY19" fmla="*/ 216410 h 309156"/>
                  <a:gd name="connsiteX20" fmla="*/ 185481 w 310702"/>
                  <a:gd name="connsiteY20" fmla="*/ 197802 h 309156"/>
                  <a:gd name="connsiteX21" fmla="*/ 209453 w 310702"/>
                  <a:gd name="connsiteY21" fmla="*/ 200952 h 309156"/>
                  <a:gd name="connsiteX22" fmla="*/ 310702 w 310702"/>
                  <a:gd name="connsiteY22" fmla="*/ 99703 h 309156"/>
                  <a:gd name="connsiteX23" fmla="*/ 209453 w 310702"/>
                  <a:gd name="connsiteY23" fmla="*/ 0 h 309156"/>
                  <a:gd name="connsiteX24" fmla="*/ 131391 w 310702"/>
                  <a:gd name="connsiteY24" fmla="*/ 101249 h 309156"/>
                  <a:gd name="connsiteX25" fmla="*/ 209453 w 310702"/>
                  <a:gd name="connsiteY25" fmla="*/ 23187 h 309156"/>
                  <a:gd name="connsiteX26" fmla="*/ 287515 w 310702"/>
                  <a:gd name="connsiteY26" fmla="*/ 99703 h 309156"/>
                  <a:gd name="connsiteX27" fmla="*/ 209453 w 310702"/>
                  <a:gd name="connsiteY27" fmla="*/ 177765 h 309156"/>
                  <a:gd name="connsiteX28" fmla="*/ 178468 w 310702"/>
                  <a:gd name="connsiteY28" fmla="*/ 170973 h 309156"/>
                  <a:gd name="connsiteX29" fmla="*/ 167519 w 310702"/>
                  <a:gd name="connsiteY29" fmla="*/ 171951 h 309156"/>
                  <a:gd name="connsiteX30" fmla="*/ 162307 w 310702"/>
                  <a:gd name="connsiteY30" fmla="*/ 181630 h 309156"/>
                  <a:gd name="connsiteX31" fmla="*/ 162307 w 310702"/>
                  <a:gd name="connsiteY31" fmla="*/ 193223 h 309156"/>
                  <a:gd name="connsiteX32" fmla="*/ 135256 w 310702"/>
                  <a:gd name="connsiteY32" fmla="*/ 193223 h 309156"/>
                  <a:gd name="connsiteX33" fmla="*/ 115934 w 310702"/>
                  <a:gd name="connsiteY33" fmla="*/ 212545 h 309156"/>
                  <a:gd name="connsiteX34" fmla="*/ 115934 w 310702"/>
                  <a:gd name="connsiteY34" fmla="*/ 239596 h 309156"/>
                  <a:gd name="connsiteX35" fmla="*/ 88883 w 310702"/>
                  <a:gd name="connsiteY35" fmla="*/ 239596 h 309156"/>
                  <a:gd name="connsiteX36" fmla="*/ 69560 w 310702"/>
                  <a:gd name="connsiteY36" fmla="*/ 258919 h 309156"/>
                  <a:gd name="connsiteX37" fmla="*/ 69560 w 310702"/>
                  <a:gd name="connsiteY37" fmla="*/ 282105 h 309156"/>
                  <a:gd name="connsiteX38" fmla="*/ 65696 w 310702"/>
                  <a:gd name="connsiteY38" fmla="*/ 285970 h 309156"/>
                  <a:gd name="connsiteX39" fmla="*/ 27051 w 310702"/>
                  <a:gd name="connsiteY39" fmla="*/ 285970 h 309156"/>
                  <a:gd name="connsiteX40" fmla="*/ 23187 w 310702"/>
                  <a:gd name="connsiteY40" fmla="*/ 282105 h 309156"/>
                  <a:gd name="connsiteX41" fmla="*/ 23187 w 310702"/>
                  <a:gd name="connsiteY41" fmla="*/ 248537 h 309156"/>
                  <a:gd name="connsiteX42" fmla="*/ 28846 w 310702"/>
                  <a:gd name="connsiteY42" fmla="*/ 234874 h 309156"/>
                  <a:gd name="connsiteX43" fmla="*/ 125238 w 310702"/>
                  <a:gd name="connsiteY43" fmla="*/ 138484 h 309156"/>
                  <a:gd name="connsiteX44" fmla="*/ 132750 w 310702"/>
                  <a:gd name="connsiteY44" fmla="*/ 114308 h 309156"/>
                  <a:gd name="connsiteX45" fmla="*/ 131391 w 310702"/>
                  <a:gd name="connsiteY45" fmla="*/ 101249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0702" h="309156">
                    <a:moveTo>
                      <a:pt x="251964" y="76517"/>
                    </a:moveTo>
                    <a:cubicBezTo>
                      <a:pt x="251964" y="87188"/>
                      <a:pt x="243312" y="95839"/>
                      <a:pt x="232642" y="95839"/>
                    </a:cubicBezTo>
                    <a:cubicBezTo>
                      <a:pt x="221970" y="95839"/>
                      <a:pt x="213319" y="87188"/>
                      <a:pt x="213319" y="76517"/>
                    </a:cubicBezTo>
                    <a:cubicBezTo>
                      <a:pt x="213319" y="65845"/>
                      <a:pt x="221970" y="57194"/>
                      <a:pt x="232642" y="57194"/>
                    </a:cubicBezTo>
                    <a:cubicBezTo>
                      <a:pt x="243312" y="57194"/>
                      <a:pt x="251964" y="65845"/>
                      <a:pt x="251964" y="76517"/>
                    </a:cubicBezTo>
                    <a:close/>
                    <a:moveTo>
                      <a:pt x="209453" y="0"/>
                    </a:moveTo>
                    <a:cubicBezTo>
                      <a:pt x="153586" y="0"/>
                      <a:pt x="108205" y="45381"/>
                      <a:pt x="108205" y="101249"/>
                    </a:cubicBezTo>
                    <a:cubicBezTo>
                      <a:pt x="108205" y="107234"/>
                      <a:pt x="108980" y="113002"/>
                      <a:pt x="109912" y="118315"/>
                    </a:cubicBezTo>
                    <a:cubicBezTo>
                      <a:pt x="110188" y="119883"/>
                      <a:pt x="109684" y="121246"/>
                      <a:pt x="108842" y="122088"/>
                    </a:cubicBezTo>
                    <a:lnTo>
                      <a:pt x="12451" y="218479"/>
                    </a:lnTo>
                    <a:cubicBezTo>
                      <a:pt x="4479" y="226451"/>
                      <a:pt x="0" y="237264"/>
                      <a:pt x="0" y="248537"/>
                    </a:cubicBezTo>
                    <a:lnTo>
                      <a:pt x="0" y="282105"/>
                    </a:lnTo>
                    <a:cubicBezTo>
                      <a:pt x="0" y="297045"/>
                      <a:pt x="12111" y="309157"/>
                      <a:pt x="27051" y="309157"/>
                    </a:cubicBezTo>
                    <a:lnTo>
                      <a:pt x="65696" y="309157"/>
                    </a:lnTo>
                    <a:cubicBezTo>
                      <a:pt x="80636" y="309157"/>
                      <a:pt x="92747" y="297045"/>
                      <a:pt x="92747" y="282105"/>
                    </a:cubicBezTo>
                    <a:lnTo>
                      <a:pt x="92747" y="262783"/>
                    </a:lnTo>
                    <a:lnTo>
                      <a:pt x="119798" y="262783"/>
                    </a:lnTo>
                    <a:cubicBezTo>
                      <a:pt x="130470" y="262783"/>
                      <a:pt x="139120" y="254133"/>
                      <a:pt x="139120" y="243461"/>
                    </a:cubicBezTo>
                    <a:lnTo>
                      <a:pt x="139120" y="216410"/>
                    </a:lnTo>
                    <a:lnTo>
                      <a:pt x="166171" y="216410"/>
                    </a:lnTo>
                    <a:cubicBezTo>
                      <a:pt x="176604" y="216410"/>
                      <a:pt x="185106" y="208143"/>
                      <a:pt x="185481" y="197802"/>
                    </a:cubicBezTo>
                    <a:cubicBezTo>
                      <a:pt x="193159" y="199777"/>
                      <a:pt x="201256" y="200952"/>
                      <a:pt x="209453" y="200952"/>
                    </a:cubicBezTo>
                    <a:cubicBezTo>
                      <a:pt x="265321" y="200952"/>
                      <a:pt x="310702" y="155571"/>
                      <a:pt x="310702" y="99703"/>
                    </a:cubicBezTo>
                    <a:cubicBezTo>
                      <a:pt x="310702" y="43573"/>
                      <a:pt x="265057" y="0"/>
                      <a:pt x="209453" y="0"/>
                    </a:cubicBezTo>
                    <a:close/>
                    <a:moveTo>
                      <a:pt x="131391" y="101249"/>
                    </a:moveTo>
                    <a:cubicBezTo>
                      <a:pt x="131391" y="58187"/>
                      <a:pt x="166391" y="23187"/>
                      <a:pt x="209453" y="23187"/>
                    </a:cubicBezTo>
                    <a:cubicBezTo>
                      <a:pt x="252780" y="23187"/>
                      <a:pt x="287515" y="56903"/>
                      <a:pt x="287515" y="99703"/>
                    </a:cubicBezTo>
                    <a:cubicBezTo>
                      <a:pt x="287515" y="142765"/>
                      <a:pt x="252516" y="177765"/>
                      <a:pt x="209453" y="177765"/>
                    </a:cubicBezTo>
                    <a:cubicBezTo>
                      <a:pt x="198953" y="177765"/>
                      <a:pt x="188143" y="175120"/>
                      <a:pt x="178468" y="170973"/>
                    </a:cubicBezTo>
                    <a:cubicBezTo>
                      <a:pt x="174885" y="169438"/>
                      <a:pt x="170772" y="169806"/>
                      <a:pt x="167519" y="171951"/>
                    </a:cubicBezTo>
                    <a:cubicBezTo>
                      <a:pt x="164265" y="174097"/>
                      <a:pt x="162307" y="177733"/>
                      <a:pt x="162307" y="181630"/>
                    </a:cubicBezTo>
                    <a:lnTo>
                      <a:pt x="162307" y="193223"/>
                    </a:lnTo>
                    <a:lnTo>
                      <a:pt x="135256" y="193223"/>
                    </a:lnTo>
                    <a:cubicBezTo>
                      <a:pt x="124585" y="193223"/>
                      <a:pt x="115934" y="201873"/>
                      <a:pt x="115934" y="212545"/>
                    </a:cubicBezTo>
                    <a:lnTo>
                      <a:pt x="115934" y="239596"/>
                    </a:lnTo>
                    <a:lnTo>
                      <a:pt x="88883" y="239596"/>
                    </a:lnTo>
                    <a:cubicBezTo>
                      <a:pt x="78211" y="239596"/>
                      <a:pt x="69560" y="248247"/>
                      <a:pt x="69560" y="258919"/>
                    </a:cubicBezTo>
                    <a:lnTo>
                      <a:pt x="69560" y="282105"/>
                    </a:lnTo>
                    <a:cubicBezTo>
                      <a:pt x="69560" y="284240"/>
                      <a:pt x="67830" y="285970"/>
                      <a:pt x="65696" y="285970"/>
                    </a:cubicBezTo>
                    <a:lnTo>
                      <a:pt x="27051" y="285970"/>
                    </a:lnTo>
                    <a:cubicBezTo>
                      <a:pt x="24917" y="285970"/>
                      <a:pt x="23187" y="284240"/>
                      <a:pt x="23187" y="282105"/>
                    </a:cubicBezTo>
                    <a:lnTo>
                      <a:pt x="23187" y="248537"/>
                    </a:lnTo>
                    <a:cubicBezTo>
                      <a:pt x="23187" y="243413"/>
                      <a:pt x="25222" y="238499"/>
                      <a:pt x="28846" y="234874"/>
                    </a:cubicBezTo>
                    <a:lnTo>
                      <a:pt x="125238" y="138484"/>
                    </a:lnTo>
                    <a:cubicBezTo>
                      <a:pt x="131705" y="132016"/>
                      <a:pt x="134262" y="122921"/>
                      <a:pt x="132750" y="114308"/>
                    </a:cubicBezTo>
                    <a:cubicBezTo>
                      <a:pt x="131920" y="109578"/>
                      <a:pt x="131391" y="105305"/>
                      <a:pt x="131391" y="101249"/>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grpSp>
      </p:grpSp>
      <p:grpSp>
        <p:nvGrpSpPr>
          <p:cNvPr id="37" name="Group 36">
            <a:extLst>
              <a:ext uri="{FF2B5EF4-FFF2-40B4-BE49-F238E27FC236}">
                <a16:creationId xmlns:a16="http://schemas.microsoft.com/office/drawing/2014/main" id="{2172E49F-7EB2-0C4C-8D78-DCE2E02131E8}"/>
              </a:ext>
              <a:ext uri="{C183D7F6-B498-43B3-948B-1728B52AA6E4}">
                <adec:decorative xmlns:adec="http://schemas.microsoft.com/office/drawing/2017/decorative" val="1"/>
              </a:ext>
            </a:extLst>
          </p:cNvPr>
          <p:cNvGrpSpPr/>
          <p:nvPr/>
        </p:nvGrpSpPr>
        <p:grpSpPr>
          <a:xfrm>
            <a:off x="9425316" y="1348348"/>
            <a:ext cx="822960" cy="822960"/>
            <a:chOff x="8517130" y="1402944"/>
            <a:chExt cx="822960" cy="822960"/>
          </a:xfrm>
        </p:grpSpPr>
        <p:sp>
          <p:nvSpPr>
            <p:cNvPr id="35" name="Flowchart: Connector 34">
              <a:extLst>
                <a:ext uri="{FF2B5EF4-FFF2-40B4-BE49-F238E27FC236}">
                  <a16:creationId xmlns:a16="http://schemas.microsoft.com/office/drawing/2014/main" id="{C10B80AE-D189-4506-FC43-D0FB229D5C75}"/>
                </a:ext>
              </a:extLst>
            </p:cNvPr>
            <p:cNvSpPr/>
            <p:nvPr/>
          </p:nvSpPr>
          <p:spPr>
            <a:xfrm>
              <a:off x="8517130" y="1402944"/>
              <a:ext cx="822960" cy="822960"/>
            </a:xfrm>
            <a:prstGeom prst="flowChartConnector">
              <a:avLst/>
            </a:prstGeom>
            <a:no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90A5687C-D300-8B38-17CC-FB26104F56B4}"/>
                </a:ext>
              </a:extLst>
            </p:cNvPr>
            <p:cNvGrpSpPr/>
            <p:nvPr/>
          </p:nvGrpSpPr>
          <p:grpSpPr>
            <a:xfrm>
              <a:off x="8572181" y="1449807"/>
              <a:ext cx="731520" cy="731520"/>
              <a:chOff x="9371511" y="1152701"/>
              <a:chExt cx="868680" cy="868680"/>
            </a:xfrm>
          </p:grpSpPr>
          <p:sp>
            <p:nvSpPr>
              <p:cNvPr id="15" name="Oval 14">
                <a:extLst>
                  <a:ext uri="{FF2B5EF4-FFF2-40B4-BE49-F238E27FC236}">
                    <a16:creationId xmlns:a16="http://schemas.microsoft.com/office/drawing/2014/main" id="{B5F27FBC-DBBB-39CD-05F6-92E24F99C53D}"/>
                  </a:ext>
                  <a:ext uri="{C183D7F6-B498-43B3-948B-1728B52AA6E4}">
                    <adec:decorative xmlns:adec="http://schemas.microsoft.com/office/drawing/2017/decorative" val="1"/>
                  </a:ext>
                </a:extLst>
              </p:cNvPr>
              <p:cNvSpPr/>
              <p:nvPr/>
            </p:nvSpPr>
            <p:spPr>
              <a:xfrm>
                <a:off x="9371511" y="1152701"/>
                <a:ext cx="868680" cy="868680"/>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Graphic 3" descr="Magnifying glass with solid fill">
                <a:extLst>
                  <a:ext uri="{FF2B5EF4-FFF2-40B4-BE49-F238E27FC236}">
                    <a16:creationId xmlns:a16="http://schemas.microsoft.com/office/drawing/2014/main" id="{EA018B96-FF6C-6DCE-935D-603D74CDEE22}"/>
                  </a:ext>
                </a:extLst>
              </p:cNvPr>
              <p:cNvSpPr/>
              <p:nvPr/>
            </p:nvSpPr>
            <p:spPr>
              <a:xfrm>
                <a:off x="9656578" y="1422565"/>
                <a:ext cx="335464" cy="335729"/>
              </a:xfrm>
              <a:custGeom>
                <a:avLst/>
                <a:gdLst>
                  <a:gd name="connsiteX0" fmla="*/ 326805 w 335464"/>
                  <a:gd name="connsiteY0" fmla="*/ 284733 h 335729"/>
                  <a:gd name="connsiteX1" fmla="*/ 273683 w 335464"/>
                  <a:gd name="connsiteY1" fmla="*/ 231611 h 335729"/>
                  <a:gd name="connsiteX2" fmla="*/ 247335 w 335464"/>
                  <a:gd name="connsiteY2" fmla="*/ 223536 h 335729"/>
                  <a:gd name="connsiteX3" fmla="*/ 228636 w 335464"/>
                  <a:gd name="connsiteY3" fmla="*/ 204837 h 335729"/>
                  <a:gd name="connsiteX4" fmla="*/ 254984 w 335464"/>
                  <a:gd name="connsiteY4" fmla="*/ 127492 h 335729"/>
                  <a:gd name="connsiteX5" fmla="*/ 127492 w 335464"/>
                  <a:gd name="connsiteY5" fmla="*/ 0 h 335729"/>
                  <a:gd name="connsiteX6" fmla="*/ 0 w 335464"/>
                  <a:gd name="connsiteY6" fmla="*/ 127492 h 335729"/>
                  <a:gd name="connsiteX7" fmla="*/ 127492 w 335464"/>
                  <a:gd name="connsiteY7" fmla="*/ 254984 h 335729"/>
                  <a:gd name="connsiteX8" fmla="*/ 204837 w 335464"/>
                  <a:gd name="connsiteY8" fmla="*/ 228636 h 335729"/>
                  <a:gd name="connsiteX9" fmla="*/ 223536 w 335464"/>
                  <a:gd name="connsiteY9" fmla="*/ 247335 h 335729"/>
                  <a:gd name="connsiteX10" fmla="*/ 231611 w 335464"/>
                  <a:gd name="connsiteY10" fmla="*/ 273683 h 335729"/>
                  <a:gd name="connsiteX11" fmla="*/ 284733 w 335464"/>
                  <a:gd name="connsiteY11" fmla="*/ 326805 h 335729"/>
                  <a:gd name="connsiteX12" fmla="*/ 305981 w 335464"/>
                  <a:gd name="connsiteY12" fmla="*/ 335729 h 335729"/>
                  <a:gd name="connsiteX13" fmla="*/ 327230 w 335464"/>
                  <a:gd name="connsiteY13" fmla="*/ 326805 h 335729"/>
                  <a:gd name="connsiteX14" fmla="*/ 326805 w 335464"/>
                  <a:gd name="connsiteY14" fmla="*/ 284733 h 335729"/>
                  <a:gd name="connsiteX15" fmla="*/ 127067 w 335464"/>
                  <a:gd name="connsiteY15" fmla="*/ 229061 h 335729"/>
                  <a:gd name="connsiteX16" fmla="*/ 25073 w 335464"/>
                  <a:gd name="connsiteY16" fmla="*/ 127067 h 335729"/>
                  <a:gd name="connsiteX17" fmla="*/ 127067 w 335464"/>
                  <a:gd name="connsiteY17" fmla="*/ 25073 h 335729"/>
                  <a:gd name="connsiteX18" fmla="*/ 229061 w 335464"/>
                  <a:gd name="connsiteY18" fmla="*/ 127067 h 335729"/>
                  <a:gd name="connsiteX19" fmla="*/ 127067 w 335464"/>
                  <a:gd name="connsiteY19" fmla="*/ 229061 h 3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464" h="335729">
                    <a:moveTo>
                      <a:pt x="326805" y="284733"/>
                    </a:moveTo>
                    <a:lnTo>
                      <a:pt x="273683" y="231611"/>
                    </a:lnTo>
                    <a:cubicBezTo>
                      <a:pt x="266459" y="224386"/>
                      <a:pt x="256684" y="221836"/>
                      <a:pt x="247335" y="223536"/>
                    </a:cubicBezTo>
                    <a:lnTo>
                      <a:pt x="228636" y="204837"/>
                    </a:lnTo>
                    <a:cubicBezTo>
                      <a:pt x="245210" y="183589"/>
                      <a:pt x="254984" y="156390"/>
                      <a:pt x="254984" y="127492"/>
                    </a:cubicBezTo>
                    <a:cubicBezTo>
                      <a:pt x="254984" y="57371"/>
                      <a:pt x="197613" y="0"/>
                      <a:pt x="127492" y="0"/>
                    </a:cubicBezTo>
                    <a:cubicBezTo>
                      <a:pt x="57371" y="0"/>
                      <a:pt x="0" y="57371"/>
                      <a:pt x="0" y="127492"/>
                    </a:cubicBezTo>
                    <a:cubicBezTo>
                      <a:pt x="0" y="197613"/>
                      <a:pt x="57371" y="254984"/>
                      <a:pt x="127492" y="254984"/>
                    </a:cubicBezTo>
                    <a:cubicBezTo>
                      <a:pt x="156390" y="254984"/>
                      <a:pt x="183164" y="245210"/>
                      <a:pt x="204837" y="228636"/>
                    </a:cubicBezTo>
                    <a:lnTo>
                      <a:pt x="223536" y="247335"/>
                    </a:lnTo>
                    <a:cubicBezTo>
                      <a:pt x="221836" y="256684"/>
                      <a:pt x="224386" y="266459"/>
                      <a:pt x="231611" y="273683"/>
                    </a:cubicBezTo>
                    <a:lnTo>
                      <a:pt x="284733" y="326805"/>
                    </a:lnTo>
                    <a:cubicBezTo>
                      <a:pt x="290682" y="332755"/>
                      <a:pt x="298332" y="335729"/>
                      <a:pt x="305981" y="335729"/>
                    </a:cubicBezTo>
                    <a:cubicBezTo>
                      <a:pt x="313631" y="335729"/>
                      <a:pt x="321280" y="332755"/>
                      <a:pt x="327230" y="326805"/>
                    </a:cubicBezTo>
                    <a:cubicBezTo>
                      <a:pt x="338279" y="314906"/>
                      <a:pt x="338279" y="296207"/>
                      <a:pt x="326805" y="284733"/>
                    </a:cubicBezTo>
                    <a:close/>
                    <a:moveTo>
                      <a:pt x="127067" y="229061"/>
                    </a:moveTo>
                    <a:cubicBezTo>
                      <a:pt x="70971" y="229061"/>
                      <a:pt x="25073" y="183164"/>
                      <a:pt x="25073" y="127067"/>
                    </a:cubicBezTo>
                    <a:cubicBezTo>
                      <a:pt x="25073" y="70971"/>
                      <a:pt x="70971" y="25073"/>
                      <a:pt x="127067" y="25073"/>
                    </a:cubicBezTo>
                    <a:cubicBezTo>
                      <a:pt x="183164" y="25073"/>
                      <a:pt x="229061" y="70971"/>
                      <a:pt x="229061" y="127067"/>
                    </a:cubicBezTo>
                    <a:cubicBezTo>
                      <a:pt x="229061" y="183164"/>
                      <a:pt x="183164" y="229061"/>
                      <a:pt x="127067" y="229061"/>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grpSp>
      </p:grpSp>
      <p:sp>
        <p:nvSpPr>
          <p:cNvPr id="2" name="Title 11">
            <a:extLst>
              <a:ext uri="{FF2B5EF4-FFF2-40B4-BE49-F238E27FC236}">
                <a16:creationId xmlns:a16="http://schemas.microsoft.com/office/drawing/2014/main" id="{798512C8-8A1E-399A-5C7E-C743CA208CD8}"/>
              </a:ext>
            </a:extLst>
          </p:cNvPr>
          <p:cNvSpPr>
            <a:spLocks noGrp="1"/>
          </p:cNvSpPr>
          <p:nvPr>
            <p:ph type="title"/>
          </p:nvPr>
        </p:nvSpPr>
        <p:spPr>
          <a:xfrm>
            <a:off x="586707" y="562549"/>
            <a:ext cx="11018520" cy="430887"/>
          </a:xfrm>
        </p:spPr>
        <p:txBody>
          <a:bodyPr>
            <a:noAutofit/>
          </a:bodyPr>
          <a:lstStyle/>
          <a:p>
            <a:pPr algn="ctr"/>
            <a:r>
              <a:rPr kumimoji="0" lang="en-US" sz="3600" b="1" i="0" u="none" strike="noStrike" kern="1200" cap="none" spc="0" normalizeH="0" baseline="0" noProof="0">
                <a:ln>
                  <a:noFill/>
                </a:ln>
                <a:effectLst/>
                <a:uLnTx/>
                <a:uFillTx/>
                <a:latin typeface="Segoe UI Semibold" panose="020B0502040204020203" pitchFamily="34" charset="0"/>
                <a:ea typeface="+mn-ea"/>
                <a:cs typeface="Segoe UI Semibold" panose="020B0502040204020203" pitchFamily="34" charset="0"/>
              </a:rPr>
              <a:t>Governance </a:t>
            </a:r>
            <a:r>
              <a:rPr lang="en-US" sz="3600" b="1">
                <a:latin typeface="Segoe UI Semibold" panose="020B0502040204020203" pitchFamily="34" charset="0"/>
                <a:cs typeface="Segoe UI Semibold" panose="020B0502040204020203" pitchFamily="34" charset="0"/>
              </a:rPr>
              <a:t>Controls </a:t>
            </a:r>
            <a:r>
              <a:rPr kumimoji="0" lang="en-US" sz="3600" b="1" i="0" u="none" strike="noStrike" kern="1200" cap="none" spc="0" normalizeH="0" baseline="0" noProof="0">
                <a:ln>
                  <a:noFill/>
                </a:ln>
                <a:effectLst/>
                <a:uLnTx/>
                <a:uFillTx/>
                <a:latin typeface="Segoe UI Semibold" panose="020B0502040204020203" pitchFamily="34" charset="0"/>
                <a:ea typeface="+mn-ea"/>
                <a:cs typeface="Segoe UI Semibold" panose="020B0502040204020203" pitchFamily="34" charset="0"/>
              </a:rPr>
              <a:t>Roadmap for CY25H1*</a:t>
            </a:r>
            <a:endParaRPr lang="en-US" sz="3600"/>
          </a:p>
        </p:txBody>
      </p:sp>
      <p:sp>
        <p:nvSpPr>
          <p:cNvPr id="6" name="TextBox 5">
            <a:extLst>
              <a:ext uri="{FF2B5EF4-FFF2-40B4-BE49-F238E27FC236}">
                <a16:creationId xmlns:a16="http://schemas.microsoft.com/office/drawing/2014/main" id="{B3DD554B-F46C-8289-F03B-98B969FF1682}"/>
              </a:ext>
            </a:extLst>
          </p:cNvPr>
          <p:cNvSpPr txBox="1"/>
          <p:nvPr/>
        </p:nvSpPr>
        <p:spPr>
          <a:xfrm>
            <a:off x="790112" y="2203565"/>
            <a:ext cx="3095897"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Security and Governance</a:t>
            </a:r>
          </a:p>
        </p:txBody>
      </p:sp>
      <p:grpSp>
        <p:nvGrpSpPr>
          <p:cNvPr id="8" name="Group 7">
            <a:extLst>
              <a:ext uri="{FF2B5EF4-FFF2-40B4-BE49-F238E27FC236}">
                <a16:creationId xmlns:a16="http://schemas.microsoft.com/office/drawing/2014/main" id="{F8D1CDB8-9AAB-21E1-A800-8B7F4A80CF55}"/>
              </a:ext>
              <a:ext uri="{C183D7F6-B498-43B3-948B-1728B52AA6E4}">
                <adec:decorative xmlns:adec="http://schemas.microsoft.com/office/drawing/2017/decorative" val="1"/>
              </a:ext>
            </a:extLst>
          </p:cNvPr>
          <p:cNvGrpSpPr/>
          <p:nvPr/>
        </p:nvGrpSpPr>
        <p:grpSpPr>
          <a:xfrm>
            <a:off x="1926580" y="1348348"/>
            <a:ext cx="822960" cy="822960"/>
            <a:chOff x="1995352" y="1152701"/>
            <a:chExt cx="868680" cy="868680"/>
          </a:xfrm>
        </p:grpSpPr>
        <p:sp>
          <p:nvSpPr>
            <p:cNvPr id="17" name="Oval 16">
              <a:extLst>
                <a:ext uri="{FF2B5EF4-FFF2-40B4-BE49-F238E27FC236}">
                  <a16:creationId xmlns:a16="http://schemas.microsoft.com/office/drawing/2014/main" id="{7DFF4CA3-B9B7-1881-3C13-27C36BBF8734}"/>
                </a:ext>
                <a:ext uri="{C183D7F6-B498-43B3-948B-1728B52AA6E4}">
                  <adec:decorative xmlns:adec="http://schemas.microsoft.com/office/drawing/2017/decorative" val="1"/>
                </a:ext>
              </a:extLst>
            </p:cNvPr>
            <p:cNvSpPr/>
            <p:nvPr/>
          </p:nvSpPr>
          <p:spPr>
            <a:xfrm>
              <a:off x="1995352" y="1152701"/>
              <a:ext cx="868680" cy="868680"/>
            </a:xfrm>
            <a:prstGeom prst="ellipse">
              <a:avLst/>
            </a:prstGeom>
            <a:solidFill>
              <a:schemeClr val="bg1"/>
            </a:solidFill>
            <a:ln>
              <a:solidFill>
                <a:schemeClr val="accent6"/>
              </a:solid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Graphic 81" descr="Icon of an app window with a closed padlock">
              <a:extLst>
                <a:ext uri="{FF2B5EF4-FFF2-40B4-BE49-F238E27FC236}">
                  <a16:creationId xmlns:a16="http://schemas.microsoft.com/office/drawing/2014/main" id="{2C5C5509-B7D9-F976-2625-C4CA4EC9B331}"/>
                </a:ext>
              </a:extLst>
            </p:cNvPr>
            <p:cNvSpPr/>
            <p:nvPr/>
          </p:nvSpPr>
          <p:spPr>
            <a:xfrm>
              <a:off x="2249851" y="1407200"/>
              <a:ext cx="359682" cy="359682"/>
            </a:xfrm>
            <a:custGeom>
              <a:avLst/>
              <a:gdLst>
                <a:gd name="connsiteX0" fmla="*/ 228003 w 309156"/>
                <a:gd name="connsiteY0" fmla="*/ 0 h 309156"/>
                <a:gd name="connsiteX1" fmla="*/ 278241 w 309156"/>
                <a:gd name="connsiteY1" fmla="*/ 50238 h 309156"/>
                <a:gd name="connsiteX2" fmla="*/ 278241 w 309156"/>
                <a:gd name="connsiteY2" fmla="*/ 132172 h 309156"/>
                <a:gd name="connsiteX3" fmla="*/ 255054 w 309156"/>
                <a:gd name="connsiteY3" fmla="*/ 118174 h 309156"/>
                <a:gd name="connsiteX4" fmla="*/ 255054 w 309156"/>
                <a:gd name="connsiteY4" fmla="*/ 85018 h 309156"/>
                <a:gd name="connsiteX5" fmla="*/ 23187 w 309156"/>
                <a:gd name="connsiteY5" fmla="*/ 85018 h 309156"/>
                <a:gd name="connsiteX6" fmla="*/ 23187 w 309156"/>
                <a:gd name="connsiteY6" fmla="*/ 228003 h 309156"/>
                <a:gd name="connsiteX7" fmla="*/ 50238 w 309156"/>
                <a:gd name="connsiteY7" fmla="*/ 255054 h 309156"/>
                <a:gd name="connsiteX8" fmla="*/ 154578 w 309156"/>
                <a:gd name="connsiteY8" fmla="*/ 255054 h 309156"/>
                <a:gd name="connsiteX9" fmla="*/ 154578 w 309156"/>
                <a:gd name="connsiteY9" fmla="*/ 278241 h 309156"/>
                <a:gd name="connsiteX10" fmla="*/ 50238 w 309156"/>
                <a:gd name="connsiteY10" fmla="*/ 278241 h 309156"/>
                <a:gd name="connsiteX11" fmla="*/ 0 w 309156"/>
                <a:gd name="connsiteY11" fmla="*/ 228003 h 309156"/>
                <a:gd name="connsiteX12" fmla="*/ 0 w 309156"/>
                <a:gd name="connsiteY12" fmla="*/ 50238 h 309156"/>
                <a:gd name="connsiteX13" fmla="*/ 50238 w 309156"/>
                <a:gd name="connsiteY13" fmla="*/ 0 h 309156"/>
                <a:gd name="connsiteX14" fmla="*/ 228003 w 309156"/>
                <a:gd name="connsiteY14" fmla="*/ 0 h 309156"/>
                <a:gd name="connsiteX15" fmla="*/ 228003 w 309156"/>
                <a:gd name="connsiteY15" fmla="*/ 23187 h 309156"/>
                <a:gd name="connsiteX16" fmla="*/ 50238 w 309156"/>
                <a:gd name="connsiteY16" fmla="*/ 23187 h 309156"/>
                <a:gd name="connsiteX17" fmla="*/ 23187 w 309156"/>
                <a:gd name="connsiteY17" fmla="*/ 50238 h 309156"/>
                <a:gd name="connsiteX18" fmla="*/ 23187 w 309156"/>
                <a:gd name="connsiteY18" fmla="*/ 61831 h 309156"/>
                <a:gd name="connsiteX19" fmla="*/ 255054 w 309156"/>
                <a:gd name="connsiteY19" fmla="*/ 61831 h 309156"/>
                <a:gd name="connsiteX20" fmla="*/ 255054 w 309156"/>
                <a:gd name="connsiteY20" fmla="*/ 50238 h 309156"/>
                <a:gd name="connsiteX21" fmla="*/ 228003 w 309156"/>
                <a:gd name="connsiteY21" fmla="*/ 23187 h 309156"/>
                <a:gd name="connsiteX22" fmla="*/ 200952 w 309156"/>
                <a:gd name="connsiteY22" fmla="*/ 185494 h 309156"/>
                <a:gd name="connsiteX23" fmla="*/ 193223 w 309156"/>
                <a:gd name="connsiteY23" fmla="*/ 185494 h 309156"/>
                <a:gd name="connsiteX24" fmla="*/ 170036 w 309156"/>
                <a:gd name="connsiteY24" fmla="*/ 208681 h 309156"/>
                <a:gd name="connsiteX25" fmla="*/ 170036 w 309156"/>
                <a:gd name="connsiteY25" fmla="*/ 285970 h 309156"/>
                <a:gd name="connsiteX26" fmla="*/ 193223 w 309156"/>
                <a:gd name="connsiteY26" fmla="*/ 309157 h 309156"/>
                <a:gd name="connsiteX27" fmla="*/ 285970 w 309156"/>
                <a:gd name="connsiteY27" fmla="*/ 309157 h 309156"/>
                <a:gd name="connsiteX28" fmla="*/ 309157 w 309156"/>
                <a:gd name="connsiteY28" fmla="*/ 285970 h 309156"/>
                <a:gd name="connsiteX29" fmla="*/ 309157 w 309156"/>
                <a:gd name="connsiteY29" fmla="*/ 208681 h 309156"/>
                <a:gd name="connsiteX30" fmla="*/ 285970 w 309156"/>
                <a:gd name="connsiteY30" fmla="*/ 185494 h 309156"/>
                <a:gd name="connsiteX31" fmla="*/ 278241 w 309156"/>
                <a:gd name="connsiteY31" fmla="*/ 185494 h 309156"/>
                <a:gd name="connsiteX32" fmla="*/ 278241 w 309156"/>
                <a:gd name="connsiteY32" fmla="*/ 170036 h 309156"/>
                <a:gd name="connsiteX33" fmla="*/ 239596 w 309156"/>
                <a:gd name="connsiteY33" fmla="*/ 131392 h 309156"/>
                <a:gd name="connsiteX34" fmla="*/ 200952 w 309156"/>
                <a:gd name="connsiteY34" fmla="*/ 170036 h 309156"/>
                <a:gd name="connsiteX35" fmla="*/ 200952 w 309156"/>
                <a:gd name="connsiteY35" fmla="*/ 185494 h 309156"/>
                <a:gd name="connsiteX36" fmla="*/ 224139 w 309156"/>
                <a:gd name="connsiteY36" fmla="*/ 170036 h 309156"/>
                <a:gd name="connsiteX37" fmla="*/ 239596 w 309156"/>
                <a:gd name="connsiteY37" fmla="*/ 154578 h 309156"/>
                <a:gd name="connsiteX38" fmla="*/ 255054 w 309156"/>
                <a:gd name="connsiteY38" fmla="*/ 170036 h 309156"/>
                <a:gd name="connsiteX39" fmla="*/ 255054 w 309156"/>
                <a:gd name="connsiteY39" fmla="*/ 185494 h 309156"/>
                <a:gd name="connsiteX40" fmla="*/ 224139 w 309156"/>
                <a:gd name="connsiteY40" fmla="*/ 185494 h 309156"/>
                <a:gd name="connsiteX41" fmla="*/ 224139 w 309156"/>
                <a:gd name="connsiteY41" fmla="*/ 170036 h 309156"/>
                <a:gd name="connsiteX42" fmla="*/ 255054 w 309156"/>
                <a:gd name="connsiteY42" fmla="*/ 247325 h 309156"/>
                <a:gd name="connsiteX43" fmla="*/ 239596 w 309156"/>
                <a:gd name="connsiteY43" fmla="*/ 262783 h 309156"/>
                <a:gd name="connsiteX44" fmla="*/ 224139 w 309156"/>
                <a:gd name="connsiteY44" fmla="*/ 247325 h 309156"/>
                <a:gd name="connsiteX45" fmla="*/ 239596 w 309156"/>
                <a:gd name="connsiteY45" fmla="*/ 231868 h 309156"/>
                <a:gd name="connsiteX46" fmla="*/ 255054 w 309156"/>
                <a:gd name="connsiteY46" fmla="*/ 247325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156" h="309156">
                  <a:moveTo>
                    <a:pt x="228003" y="0"/>
                  </a:moveTo>
                  <a:cubicBezTo>
                    <a:pt x="255748" y="0"/>
                    <a:pt x="278241" y="22492"/>
                    <a:pt x="278241" y="50238"/>
                  </a:cubicBezTo>
                  <a:lnTo>
                    <a:pt x="278241" y="132172"/>
                  </a:lnTo>
                  <a:cubicBezTo>
                    <a:pt x="271905" y="125708"/>
                    <a:pt x="263961" y="120825"/>
                    <a:pt x="255054" y="118174"/>
                  </a:cubicBezTo>
                  <a:lnTo>
                    <a:pt x="255054" y="85018"/>
                  </a:lnTo>
                  <a:lnTo>
                    <a:pt x="23187" y="85018"/>
                  </a:lnTo>
                  <a:lnTo>
                    <a:pt x="23187" y="228003"/>
                  </a:lnTo>
                  <a:cubicBezTo>
                    <a:pt x="23187" y="242943"/>
                    <a:pt x="35298" y="255054"/>
                    <a:pt x="50238" y="255054"/>
                  </a:cubicBezTo>
                  <a:lnTo>
                    <a:pt x="154578" y="255054"/>
                  </a:lnTo>
                  <a:lnTo>
                    <a:pt x="154578" y="278241"/>
                  </a:lnTo>
                  <a:lnTo>
                    <a:pt x="50238" y="278241"/>
                  </a:lnTo>
                  <a:cubicBezTo>
                    <a:pt x="22492" y="278241"/>
                    <a:pt x="0" y="255748"/>
                    <a:pt x="0" y="228003"/>
                  </a:cubicBezTo>
                  <a:lnTo>
                    <a:pt x="0" y="50238"/>
                  </a:lnTo>
                  <a:cubicBezTo>
                    <a:pt x="0" y="22492"/>
                    <a:pt x="22492" y="0"/>
                    <a:pt x="50238" y="0"/>
                  </a:cubicBezTo>
                  <a:lnTo>
                    <a:pt x="228003" y="0"/>
                  </a:lnTo>
                  <a:close/>
                  <a:moveTo>
                    <a:pt x="228003" y="23187"/>
                  </a:moveTo>
                  <a:lnTo>
                    <a:pt x="50238" y="23187"/>
                  </a:lnTo>
                  <a:cubicBezTo>
                    <a:pt x="35298" y="23187"/>
                    <a:pt x="23187" y="35298"/>
                    <a:pt x="23187" y="50238"/>
                  </a:cubicBezTo>
                  <a:lnTo>
                    <a:pt x="23187" y="61831"/>
                  </a:lnTo>
                  <a:lnTo>
                    <a:pt x="255054" y="61831"/>
                  </a:lnTo>
                  <a:lnTo>
                    <a:pt x="255054" y="50238"/>
                  </a:lnTo>
                  <a:cubicBezTo>
                    <a:pt x="255054" y="35298"/>
                    <a:pt x="242943" y="23187"/>
                    <a:pt x="228003" y="23187"/>
                  </a:cubicBezTo>
                  <a:close/>
                  <a:moveTo>
                    <a:pt x="200952" y="185494"/>
                  </a:moveTo>
                  <a:lnTo>
                    <a:pt x="193223" y="185494"/>
                  </a:lnTo>
                  <a:cubicBezTo>
                    <a:pt x="180418" y="185494"/>
                    <a:pt x="170036" y="195875"/>
                    <a:pt x="170036" y="208681"/>
                  </a:cubicBezTo>
                  <a:lnTo>
                    <a:pt x="170036" y="285970"/>
                  </a:lnTo>
                  <a:cubicBezTo>
                    <a:pt x="170036" y="298775"/>
                    <a:pt x="180418" y="309157"/>
                    <a:pt x="193223" y="309157"/>
                  </a:cubicBezTo>
                  <a:lnTo>
                    <a:pt x="285970" y="309157"/>
                  </a:lnTo>
                  <a:cubicBezTo>
                    <a:pt x="298775" y="309157"/>
                    <a:pt x="309157" y="298775"/>
                    <a:pt x="309157" y="285970"/>
                  </a:cubicBezTo>
                  <a:lnTo>
                    <a:pt x="309157" y="208681"/>
                  </a:lnTo>
                  <a:cubicBezTo>
                    <a:pt x="309157" y="195875"/>
                    <a:pt x="298775" y="185494"/>
                    <a:pt x="285970" y="185494"/>
                  </a:cubicBezTo>
                  <a:lnTo>
                    <a:pt x="278241" y="185494"/>
                  </a:lnTo>
                  <a:lnTo>
                    <a:pt x="278241" y="170036"/>
                  </a:lnTo>
                  <a:cubicBezTo>
                    <a:pt x="278241" y="148694"/>
                    <a:pt x="260939" y="131392"/>
                    <a:pt x="239596" y="131392"/>
                  </a:cubicBezTo>
                  <a:cubicBezTo>
                    <a:pt x="218254" y="131392"/>
                    <a:pt x="200952" y="148694"/>
                    <a:pt x="200952" y="170036"/>
                  </a:cubicBezTo>
                  <a:lnTo>
                    <a:pt x="200952" y="185494"/>
                  </a:lnTo>
                  <a:close/>
                  <a:moveTo>
                    <a:pt x="224139" y="170036"/>
                  </a:moveTo>
                  <a:cubicBezTo>
                    <a:pt x="224139" y="161499"/>
                    <a:pt x="231059" y="154578"/>
                    <a:pt x="239596" y="154578"/>
                  </a:cubicBezTo>
                  <a:cubicBezTo>
                    <a:pt x="248134" y="154578"/>
                    <a:pt x="255054" y="161499"/>
                    <a:pt x="255054" y="170036"/>
                  </a:cubicBezTo>
                  <a:lnTo>
                    <a:pt x="255054" y="185494"/>
                  </a:lnTo>
                  <a:lnTo>
                    <a:pt x="224139" y="185494"/>
                  </a:lnTo>
                  <a:lnTo>
                    <a:pt x="224139" y="170036"/>
                  </a:lnTo>
                  <a:close/>
                  <a:moveTo>
                    <a:pt x="255054" y="247325"/>
                  </a:moveTo>
                  <a:cubicBezTo>
                    <a:pt x="255054" y="255863"/>
                    <a:pt x="248134" y="262783"/>
                    <a:pt x="239596" y="262783"/>
                  </a:cubicBezTo>
                  <a:cubicBezTo>
                    <a:pt x="231059" y="262783"/>
                    <a:pt x="224139" y="255863"/>
                    <a:pt x="224139" y="247325"/>
                  </a:cubicBezTo>
                  <a:cubicBezTo>
                    <a:pt x="224139" y="238788"/>
                    <a:pt x="231059" y="231868"/>
                    <a:pt x="239596" y="231868"/>
                  </a:cubicBezTo>
                  <a:cubicBezTo>
                    <a:pt x="248134" y="231868"/>
                    <a:pt x="255054" y="238788"/>
                    <a:pt x="255054" y="247325"/>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a:ln>
              <a:solidFill>
                <a:schemeClr val="accent6"/>
              </a:solidFill>
            </a:ln>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grpSp>
      <p:sp>
        <p:nvSpPr>
          <p:cNvPr id="22" name="TextBox 21">
            <a:extLst>
              <a:ext uri="{FF2B5EF4-FFF2-40B4-BE49-F238E27FC236}">
                <a16:creationId xmlns:a16="http://schemas.microsoft.com/office/drawing/2014/main" id="{542C3399-6D6B-F6DB-8E78-FC5D1A45FB2A}"/>
              </a:ext>
            </a:extLst>
          </p:cNvPr>
          <p:cNvSpPr txBox="1"/>
          <p:nvPr/>
        </p:nvSpPr>
        <p:spPr>
          <a:xfrm>
            <a:off x="609654" y="2729435"/>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Agent Security Awareness</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Makers are informed about any security issues so that they can monitor and assess threats</a:t>
            </a:r>
          </a:p>
        </p:txBody>
      </p:sp>
      <p:sp>
        <p:nvSpPr>
          <p:cNvPr id="104" name="TextBox 103">
            <a:extLst>
              <a:ext uri="{FF2B5EF4-FFF2-40B4-BE49-F238E27FC236}">
                <a16:creationId xmlns:a16="http://schemas.microsoft.com/office/drawing/2014/main" id="{8A25F905-CB63-E699-74AF-D46852D111DD}"/>
              </a:ext>
            </a:extLst>
          </p:cNvPr>
          <p:cNvSpPr txBox="1"/>
          <p:nvPr/>
        </p:nvSpPr>
        <p:spPr>
          <a:xfrm>
            <a:off x="609654" y="4620551"/>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Custom Agents to SharePoint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can restrict the allowed publishing channels including SharePoint using PPAC data policies.</a:t>
            </a:r>
          </a:p>
        </p:txBody>
      </p:sp>
      <p:sp>
        <p:nvSpPr>
          <p:cNvPr id="105" name="TextBox 104">
            <a:extLst>
              <a:ext uri="{FF2B5EF4-FFF2-40B4-BE49-F238E27FC236}">
                <a16:creationId xmlns:a16="http://schemas.microsoft.com/office/drawing/2014/main" id="{ED936DA9-875A-C14D-09B3-BDEF9FF80B30}"/>
              </a:ext>
            </a:extLst>
          </p:cNvPr>
          <p:cNvSpPr txBox="1"/>
          <p:nvPr/>
        </p:nvSpPr>
        <p:spPr>
          <a:xfrm>
            <a:off x="609654" y="3740309"/>
            <a:ext cx="1737360" cy="477054"/>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IP Firewall</a:t>
            </a:r>
          </a:p>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limit the IP range traffic for enhanced agent security.</a:t>
            </a:r>
          </a:p>
        </p:txBody>
      </p:sp>
      <p:sp>
        <p:nvSpPr>
          <p:cNvPr id="106" name="TextBox 105">
            <a:extLst>
              <a:ext uri="{FF2B5EF4-FFF2-40B4-BE49-F238E27FC236}">
                <a16:creationId xmlns:a16="http://schemas.microsoft.com/office/drawing/2014/main" id="{80747AD4-A851-7F9F-F956-FAA76589E2D7}"/>
              </a:ext>
            </a:extLst>
          </p:cNvPr>
          <p:cNvSpPr txBox="1"/>
          <p:nvPr/>
        </p:nvSpPr>
        <p:spPr>
          <a:xfrm>
            <a:off x="2502919" y="4620551"/>
            <a:ext cx="1737360" cy="51552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Secure Azure App registration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Agents are registered as a single-tenant Azure app in Entra.</a:t>
            </a:r>
          </a:p>
        </p:txBody>
      </p:sp>
      <p:sp>
        <p:nvSpPr>
          <p:cNvPr id="107" name="TextBox 106">
            <a:extLst>
              <a:ext uri="{FF2B5EF4-FFF2-40B4-BE49-F238E27FC236}">
                <a16:creationId xmlns:a16="http://schemas.microsoft.com/office/drawing/2014/main" id="{E24D1DE3-1B9C-5036-A5AB-C61AE3986EBB}"/>
              </a:ext>
            </a:extLst>
          </p:cNvPr>
          <p:cNvSpPr txBox="1"/>
          <p:nvPr/>
        </p:nvSpPr>
        <p:spPr>
          <a:xfrm>
            <a:off x="2502919" y="2729435"/>
            <a:ext cx="1737360" cy="792525"/>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Connector Management for Agent Builder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control which connectors and API endpoints, via the PPAC data policies.</a:t>
            </a:r>
          </a:p>
        </p:txBody>
      </p:sp>
      <p:sp>
        <p:nvSpPr>
          <p:cNvPr id="108" name="TextBox 107">
            <a:extLst>
              <a:ext uri="{FF2B5EF4-FFF2-40B4-BE49-F238E27FC236}">
                <a16:creationId xmlns:a16="http://schemas.microsoft.com/office/drawing/2014/main" id="{3160896F-634F-6564-3EF2-326A5DD67083}"/>
              </a:ext>
            </a:extLst>
          </p:cNvPr>
          <p:cNvSpPr txBox="1"/>
          <p:nvPr/>
        </p:nvSpPr>
        <p:spPr>
          <a:xfrm>
            <a:off x="2502919" y="3740309"/>
            <a:ext cx="1737360" cy="477054"/>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CMK</a:t>
            </a:r>
          </a:p>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can encrypt agent data using customer managed key (CMK)</a:t>
            </a:r>
          </a:p>
        </p:txBody>
      </p:sp>
      <p:sp>
        <p:nvSpPr>
          <p:cNvPr id="109" name="TextBox 108">
            <a:extLst>
              <a:ext uri="{FF2B5EF4-FFF2-40B4-BE49-F238E27FC236}">
                <a16:creationId xmlns:a16="http://schemas.microsoft.com/office/drawing/2014/main" id="{61688A2D-484A-6A54-D8A5-1DD973E1A61B}"/>
              </a:ext>
            </a:extLst>
          </p:cNvPr>
          <p:cNvSpPr txBox="1"/>
          <p:nvPr/>
        </p:nvSpPr>
        <p:spPr>
          <a:xfrm>
            <a:off x="2502919" y="5486143"/>
            <a:ext cx="1737360" cy="1069524"/>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Microsoft Information Protection (MIP)</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Agent interactions reflect MIP labels of the grounded knowledge from key data sources (e.g., File upload, SharePoint, Outlook, Teams, Dataverse)</a:t>
            </a:r>
          </a:p>
        </p:txBody>
      </p:sp>
      <p:sp>
        <p:nvSpPr>
          <p:cNvPr id="110" name="TextBox 109">
            <a:extLst>
              <a:ext uri="{FF2B5EF4-FFF2-40B4-BE49-F238E27FC236}">
                <a16:creationId xmlns:a16="http://schemas.microsoft.com/office/drawing/2014/main" id="{F6268861-2151-7E45-9E31-8F083CC5E774}"/>
              </a:ext>
            </a:extLst>
          </p:cNvPr>
          <p:cNvSpPr txBox="1"/>
          <p:nvPr/>
        </p:nvSpPr>
        <p:spPr>
          <a:xfrm>
            <a:off x="609654" y="5486143"/>
            <a:ext cx="1737360" cy="792525"/>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Federate Identity Credentials (FIC)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can configure agent authentication using FIC to meet Secure Future Initiative requirement.</a:t>
            </a:r>
          </a:p>
        </p:txBody>
      </p:sp>
      <p:sp>
        <p:nvSpPr>
          <p:cNvPr id="119" name="TextBox 118">
            <a:extLst>
              <a:ext uri="{FF2B5EF4-FFF2-40B4-BE49-F238E27FC236}">
                <a16:creationId xmlns:a16="http://schemas.microsoft.com/office/drawing/2014/main" id="{0932805A-9D07-CEF7-6103-B0CB8AF2B00F}"/>
              </a:ext>
            </a:extLst>
          </p:cNvPr>
          <p:cNvSpPr txBox="1"/>
          <p:nvPr/>
        </p:nvSpPr>
        <p:spPr>
          <a:xfrm>
            <a:off x="4396184" y="2729435"/>
            <a:ext cx="1737360" cy="761747"/>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Groups and Rules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leverage Environment Groups and Rules to easily govern agents and makers at scale instead of existing data policies controls. </a:t>
            </a:r>
          </a:p>
        </p:txBody>
      </p:sp>
      <p:sp>
        <p:nvSpPr>
          <p:cNvPr id="120" name="TextBox 119">
            <a:extLst>
              <a:ext uri="{FF2B5EF4-FFF2-40B4-BE49-F238E27FC236}">
                <a16:creationId xmlns:a16="http://schemas.microsoft.com/office/drawing/2014/main" id="{2306AC57-9D8C-5D56-6E51-7BB48FC80857}"/>
              </a:ext>
            </a:extLst>
          </p:cNvPr>
          <p:cNvSpPr txBox="1"/>
          <p:nvPr/>
        </p:nvSpPr>
        <p:spPr>
          <a:xfrm>
            <a:off x="4396184" y="3740309"/>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Sharing Limits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mitigate risks by limiting sharing for Copilot Studio and Agent Builder agents.</a:t>
            </a:r>
          </a:p>
        </p:txBody>
      </p:sp>
      <p:sp>
        <p:nvSpPr>
          <p:cNvPr id="121" name="TextBox 120">
            <a:extLst>
              <a:ext uri="{FF2B5EF4-FFF2-40B4-BE49-F238E27FC236}">
                <a16:creationId xmlns:a16="http://schemas.microsoft.com/office/drawing/2014/main" id="{0AB42718-68E8-625C-CFC0-9AF31B1DFDEE}"/>
              </a:ext>
            </a:extLst>
          </p:cNvPr>
          <p:cNvSpPr txBox="1"/>
          <p:nvPr/>
        </p:nvSpPr>
        <p:spPr>
          <a:xfrm>
            <a:off x="4396184" y="4620551"/>
            <a:ext cx="1737360" cy="792525"/>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Blocking Copilot Author Authentication</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 can mitigate risks by blocking the use of maker credentials in Copilot Studio and Agent Builder agents</a:t>
            </a:r>
          </a:p>
        </p:txBody>
      </p:sp>
      <p:sp>
        <p:nvSpPr>
          <p:cNvPr id="123" name="TextBox 122">
            <a:extLst>
              <a:ext uri="{FF2B5EF4-FFF2-40B4-BE49-F238E27FC236}">
                <a16:creationId xmlns:a16="http://schemas.microsoft.com/office/drawing/2014/main" id="{36AC15C9-CD99-D8CE-2A1C-980D41ED0279}"/>
              </a:ext>
            </a:extLst>
          </p:cNvPr>
          <p:cNvSpPr txBox="1"/>
          <p:nvPr/>
        </p:nvSpPr>
        <p:spPr>
          <a:xfrm>
            <a:off x="6289449" y="2729435"/>
            <a:ext cx="1737360" cy="84638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Environment routing</a:t>
            </a:r>
          </a:p>
          <a:p>
            <a:pPr marL="0" marR="0" lvl="1"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place makers in secured and isolated workspaces by enabling routing to personal environments both for Copilot Studio and Agent Builder agents.</a:t>
            </a:r>
          </a:p>
        </p:txBody>
      </p:sp>
      <p:sp>
        <p:nvSpPr>
          <p:cNvPr id="124" name="TextBox 123">
            <a:extLst>
              <a:ext uri="{FF2B5EF4-FFF2-40B4-BE49-F238E27FC236}">
                <a16:creationId xmlns:a16="http://schemas.microsoft.com/office/drawing/2014/main" id="{9937CDD5-D03B-6F00-9ABD-9CA82BFF564F}"/>
              </a:ext>
            </a:extLst>
          </p:cNvPr>
          <p:cNvSpPr txBox="1"/>
          <p:nvPr/>
        </p:nvSpPr>
        <p:spPr>
          <a:xfrm>
            <a:off x="6289449" y="3740309"/>
            <a:ext cx="1737360" cy="51552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Block Transcript sharing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disable custom agents’ transcript logging.</a:t>
            </a:r>
          </a:p>
        </p:txBody>
      </p:sp>
      <p:sp>
        <p:nvSpPr>
          <p:cNvPr id="127" name="TextBox 126">
            <a:extLst>
              <a:ext uri="{FF2B5EF4-FFF2-40B4-BE49-F238E27FC236}">
                <a16:creationId xmlns:a16="http://schemas.microsoft.com/office/drawing/2014/main" id="{D7A8C1DB-5FD2-2637-2468-F7FECCADC95E}"/>
              </a:ext>
            </a:extLst>
          </p:cNvPr>
          <p:cNvSpPr txBox="1"/>
          <p:nvPr/>
        </p:nvSpPr>
        <p:spPr>
          <a:xfrm>
            <a:off x="8182714" y="2729435"/>
            <a:ext cx="1737360" cy="884858"/>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Inventory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can view all shared agents and their metadata in MAC. And similarly, a list of all the agents created in Copilot Studio and Agent Builder in PPAC. </a:t>
            </a:r>
          </a:p>
        </p:txBody>
      </p:sp>
      <p:sp>
        <p:nvSpPr>
          <p:cNvPr id="128" name="TextBox 127">
            <a:extLst>
              <a:ext uri="{FF2B5EF4-FFF2-40B4-BE49-F238E27FC236}">
                <a16:creationId xmlns:a16="http://schemas.microsoft.com/office/drawing/2014/main" id="{CA156023-79E6-14C4-FB68-217766A1175E}"/>
              </a:ext>
            </a:extLst>
          </p:cNvPr>
          <p:cNvSpPr txBox="1"/>
          <p:nvPr/>
        </p:nvSpPr>
        <p:spPr>
          <a:xfrm>
            <a:off x="8182714" y="3740309"/>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Sentinel integration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have full visibility of agent activity in Microsoft Sentinel and can investigate security incidents.</a:t>
            </a:r>
          </a:p>
        </p:txBody>
      </p:sp>
      <p:sp>
        <p:nvSpPr>
          <p:cNvPr id="129" name="TextBox 128">
            <a:extLst>
              <a:ext uri="{FF2B5EF4-FFF2-40B4-BE49-F238E27FC236}">
                <a16:creationId xmlns:a16="http://schemas.microsoft.com/office/drawing/2014/main" id="{3BF68F44-D5E6-8E3E-7BC1-B2AE26FC17F0}"/>
              </a:ext>
            </a:extLst>
          </p:cNvPr>
          <p:cNvSpPr txBox="1"/>
          <p:nvPr/>
        </p:nvSpPr>
        <p:spPr>
          <a:xfrm>
            <a:off x="8209648" y="4620551"/>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SharePoint agents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More granular billing and ability to set billing limits via M365 Consumptive Billing Platform. </a:t>
            </a:r>
          </a:p>
        </p:txBody>
      </p:sp>
      <p:sp>
        <p:nvSpPr>
          <p:cNvPr id="131" name="TextBox 130">
            <a:extLst>
              <a:ext uri="{FF2B5EF4-FFF2-40B4-BE49-F238E27FC236}">
                <a16:creationId xmlns:a16="http://schemas.microsoft.com/office/drawing/2014/main" id="{BD9DA30C-2C27-321A-67F6-048ABC2BB53D}"/>
              </a:ext>
            </a:extLst>
          </p:cNvPr>
          <p:cNvSpPr txBox="1"/>
          <p:nvPr/>
        </p:nvSpPr>
        <p:spPr>
          <a:xfrm>
            <a:off x="10075978" y="2729435"/>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Auditing</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Admins have visibility into all agent activity (including unauthenticated user activity) in Microsoft Purview.</a:t>
            </a:r>
          </a:p>
        </p:txBody>
      </p:sp>
      <p:sp>
        <p:nvSpPr>
          <p:cNvPr id="132" name="TextBox 131">
            <a:extLst>
              <a:ext uri="{FF2B5EF4-FFF2-40B4-BE49-F238E27FC236}">
                <a16:creationId xmlns:a16="http://schemas.microsoft.com/office/drawing/2014/main" id="{57745FEB-B153-C044-21E3-7308C8270D65}"/>
              </a:ext>
            </a:extLst>
          </p:cNvPr>
          <p:cNvSpPr txBox="1"/>
          <p:nvPr/>
        </p:nvSpPr>
        <p:spPr>
          <a:xfrm>
            <a:off x="10075978" y="3740309"/>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Defender Integration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Microsoft Defender helps admins hunt for specific suspicious activity and get alerted of security incidents. </a:t>
            </a:r>
          </a:p>
        </p:txBody>
      </p:sp>
      <p:sp>
        <p:nvSpPr>
          <p:cNvPr id="133" name="TextBox 132">
            <a:extLst>
              <a:ext uri="{FF2B5EF4-FFF2-40B4-BE49-F238E27FC236}">
                <a16:creationId xmlns:a16="http://schemas.microsoft.com/office/drawing/2014/main" id="{B23E1DB5-D13D-FB13-7F04-2B16C7C04C8B}"/>
              </a:ext>
            </a:extLst>
          </p:cNvPr>
          <p:cNvSpPr txBox="1"/>
          <p:nvPr/>
        </p:nvSpPr>
        <p:spPr>
          <a:xfrm>
            <a:off x="10075978" y="4620551"/>
            <a:ext cx="1737360" cy="638636"/>
          </a:xfrm>
          <a:prstGeom prst="rect">
            <a:avLst/>
          </a:prstGeom>
        </p:spPr>
        <p:txBody>
          <a:bodyPr vert="horz" wrap="square" lIns="0" tIns="0" rIns="0" bIns="0" rtlCol="0" anchor="t" anchorCtr="0">
            <a:spAutoFit/>
          </a:bodyPr>
          <a:lstStyle>
            <a:lvl1pPr marL="176213" marR="0" indent="-176213" defTabSz="932742" fontAlgn="auto">
              <a:lnSpc>
                <a:spcPct val="100000"/>
              </a:lnSpc>
              <a:spcBef>
                <a:spcPct val="20000"/>
              </a:spcBef>
              <a:spcAft>
                <a:spcPts val="0"/>
              </a:spcAft>
              <a:buClrTx/>
              <a:buSzPct val="90000"/>
              <a:buFont typeface="Wingdings" panose="05000000000000000000" pitchFamily="2" charset="2"/>
              <a:buChar char=""/>
              <a:tabLst/>
              <a:defRPr lang="en-US" sz="2000" spc="0" baseline="0" dirty="0">
                <a:cs typeface="Segoe UI" panose="020B0502040204020203" pitchFamily="34" charset="0"/>
              </a:defRPr>
            </a:lvl1pPr>
            <a:lvl2pPr marL="398463" marR="0" indent="-169863" defTabSz="932742" fontAlgn="auto">
              <a:lnSpc>
                <a:spcPct val="100000"/>
              </a:lnSpc>
              <a:spcBef>
                <a:spcPct val="20000"/>
              </a:spcBef>
              <a:spcAft>
                <a:spcPts val="0"/>
              </a:spcAft>
              <a:buClrTx/>
              <a:buSzPct val="90000"/>
              <a:buFont typeface="Wingdings" panose="05000000000000000000" pitchFamily="2" charset="2"/>
              <a:buChar char=""/>
              <a:tabLst/>
              <a:defRPr lang="en-US" sz="1800" spc="0" baseline="0" dirty="0"/>
            </a:lvl2pPr>
            <a:lvl3pPr marL="555625" marR="0" indent="-157163" defTabSz="932742" fontAlgn="auto">
              <a:lnSpc>
                <a:spcPct val="100000"/>
              </a:lnSpc>
              <a:spcBef>
                <a:spcPct val="20000"/>
              </a:spcBef>
              <a:spcAft>
                <a:spcPts val="0"/>
              </a:spcAft>
              <a:buClrTx/>
              <a:buSzPct val="90000"/>
              <a:buFont typeface="Wingdings" panose="05000000000000000000" pitchFamily="2" charset="2"/>
              <a:buChar char=""/>
              <a:tabLst/>
              <a:defRPr lang="en-US" sz="1600" spc="0" baseline="0" dirty="0"/>
            </a:lvl3pPr>
            <a:lvl4pPr marL="685800" marR="0" indent="-1365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4pPr>
            <a:lvl5pPr marL="800100" marR="0" indent="-111125" defTabSz="932742" fontAlgn="auto">
              <a:lnSpc>
                <a:spcPct val="100000"/>
              </a:lnSpc>
              <a:spcBef>
                <a:spcPct val="20000"/>
              </a:spcBef>
              <a:spcAft>
                <a:spcPts val="0"/>
              </a:spcAft>
              <a:buClrTx/>
              <a:buSzPct val="90000"/>
              <a:buFont typeface="Wingdings" panose="05000000000000000000" pitchFamily="2" charset="2"/>
              <a:buChar char=""/>
              <a:tabLst/>
              <a:defRPr lang="en-US" sz="1400" spc="0" baseline="0" dirty="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SharePoint agents </a:t>
            </a:r>
          </a:p>
          <a:p>
            <a:pPr marL="0" marR="0" lvl="1" indent="0" algn="l" defTabSz="932742" rtl="0" eaLnBrk="1" fontAlgn="auto" latinLnBrk="0" hangingPunct="1">
              <a:lnSpc>
                <a:spcPct val="100000"/>
              </a:lnSpc>
              <a:spcBef>
                <a:spcPts val="300"/>
              </a:spcBef>
              <a:spcAft>
                <a:spcPts val="600"/>
              </a:spcAft>
              <a:buClrTx/>
              <a:buSzPct val="100000"/>
              <a:buFont typeface="Wingdings" panose="05000000000000000000" pitchFamily="2" charset="2"/>
              <a:buNone/>
              <a:tabLst/>
              <a:defRPr/>
            </a:pPr>
            <a:r>
              <a:rPr kumimoji="0" lang="en-US" sz="8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Explore in Viva Insights how employees used key features over a given period to help understand ROI.</a:t>
            </a:r>
          </a:p>
        </p:txBody>
      </p:sp>
      <p:sp>
        <p:nvSpPr>
          <p:cNvPr id="140" name="TextBox 139">
            <a:extLst>
              <a:ext uri="{FF2B5EF4-FFF2-40B4-BE49-F238E27FC236}">
                <a16:creationId xmlns:a16="http://schemas.microsoft.com/office/drawing/2014/main" id="{E4F3ED85-C40D-BCBE-3A45-74A274B6CE70}"/>
              </a:ext>
            </a:extLst>
          </p:cNvPr>
          <p:cNvSpPr txBox="1"/>
          <p:nvPr/>
        </p:nvSpPr>
        <p:spPr>
          <a:xfrm>
            <a:off x="10527753" y="6231743"/>
            <a:ext cx="1371600" cy="24622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w="3175">
                  <a:noFill/>
                </a:ln>
                <a:solidFill>
                  <a:srgbClr val="8661C5">
                    <a:lumMod val="50000"/>
                  </a:srgbClr>
                </a:solidFill>
                <a:effectLst/>
                <a:uLnTx/>
                <a:uFillTx/>
                <a:latin typeface="Segoe UI Semibold" panose="020B0702040204020203" pitchFamily="34" charset="0"/>
                <a:ea typeface="+mn-ea"/>
                <a:cs typeface="Segoe UI Semibold" panose="020B0702040204020203" pitchFamily="34" charset="0"/>
              </a:rPr>
              <a:t>* Subject to change</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5885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200"/>
                                  </p:stCondLst>
                                  <p:childTnLst>
                                    <p:animMotion origin="layout" path="M 3.95833E-6 -1.48148E-6 L 3.95833E-6 0.03542 " pathEditMode="relative" rAng="0" ptsTypes="AA">
                                      <p:cBhvr>
                                        <p:cTn id="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5A45F-BB57-120A-E4D5-8B08AB394F9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F2C3470-971E-66A4-9C3C-6DDA2819BA73}"/>
              </a:ext>
              <a:ext uri="{C183D7F6-B498-43B3-948B-1728B52AA6E4}">
                <adec:decorative xmlns:adec="http://schemas.microsoft.com/office/drawing/2017/decorative" val="0"/>
              </a:ext>
            </a:extLst>
          </p:cNvPr>
          <p:cNvSpPr txBox="1"/>
          <p:nvPr/>
        </p:nvSpPr>
        <p:spPr>
          <a:xfrm>
            <a:off x="8763759" y="6564476"/>
            <a:ext cx="3123925" cy="153888"/>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Microsoft confidential</a:t>
            </a:r>
            <a:r>
              <a:rPr kumimoji="0" lang="en-US" sz="1000" b="0" i="0" u="none" strike="noStrike" kern="1200" cap="none" spc="0" normalizeH="0" baseline="0" noProof="0">
                <a:ln>
                  <a:noFill/>
                </a:ln>
                <a:solidFill>
                  <a:srgbClr val="FF0000"/>
                </a:solidFill>
                <a:effectLst/>
                <a:uLnTx/>
                <a:uFillTx/>
                <a:latin typeface="Segoe UI Semilight" panose="020B0402040204020203" pitchFamily="34" charset="0"/>
                <a:ea typeface="Source Sans Pro" panose="020B0503030403020204" pitchFamily="34" charset="0"/>
                <a:cs typeface="Segoe UI Semilight" panose="020B0402040204020203" pitchFamily="34" charset="0"/>
              </a:rPr>
              <a:t>  |  For presenter info only</a:t>
            </a:r>
          </a:p>
        </p:txBody>
      </p:sp>
      <p:graphicFrame>
        <p:nvGraphicFramePr>
          <p:cNvPr id="2" name="Table 1">
            <a:extLst>
              <a:ext uri="{FF2B5EF4-FFF2-40B4-BE49-F238E27FC236}">
                <a16:creationId xmlns:a16="http://schemas.microsoft.com/office/drawing/2014/main" id="{2A44040C-5CDB-C202-3A27-551709C6F94A}"/>
              </a:ext>
            </a:extLst>
          </p:cNvPr>
          <p:cNvGraphicFramePr>
            <a:graphicFrameLocks noGrp="1"/>
          </p:cNvGraphicFramePr>
          <p:nvPr>
            <p:extLst>
              <p:ext uri="{D42A27DB-BD31-4B8C-83A1-F6EECF244321}">
                <p14:modId xmlns:p14="http://schemas.microsoft.com/office/powerpoint/2010/main" val="1275790663"/>
              </p:ext>
            </p:extLst>
          </p:nvPr>
        </p:nvGraphicFramePr>
        <p:xfrm>
          <a:off x="1715672" y="1571148"/>
          <a:ext cx="4064000" cy="4572000"/>
        </p:xfrm>
        <a:graphic>
          <a:graphicData uri="http://schemas.openxmlformats.org/drawingml/2006/table">
            <a:tbl>
              <a:tblPr firstRow="1" bandRow="1">
                <a:tableStyleId>{17292A2E-F333-43FB-9621-5CBBE7FDCDCB}</a:tableStyleId>
              </a:tblPr>
              <a:tblGrid>
                <a:gridCol w="4064000">
                  <a:extLst>
                    <a:ext uri="{9D8B030D-6E8A-4147-A177-3AD203B41FA5}">
                      <a16:colId xmlns:a16="http://schemas.microsoft.com/office/drawing/2014/main" val="1852444322"/>
                    </a:ext>
                  </a:extLst>
                </a:gridCol>
              </a:tblGrid>
              <a:tr h="914400">
                <a:tc>
                  <a:txBody>
                    <a:bodyPr/>
                    <a:lstStyle/>
                    <a:p>
                      <a:pPr algn="ctr"/>
                      <a:r>
                        <a:rPr lang="en-US" sz="1800" b="1" kern="1200">
                          <a:solidFill>
                            <a:schemeClr val="bg1"/>
                          </a:solidFill>
                          <a:latin typeface="Segoe UI Semibold" panose="020B0702040204020203" pitchFamily="34" charset="0"/>
                          <a:cs typeface="Segoe UI Semibold" panose="020B0702040204020203" pitchFamily="34" charset="0"/>
                        </a:rPr>
                        <a:t>Business</a:t>
                      </a:r>
                      <a:r>
                        <a:rPr lang="en-US" sz="1800">
                          <a:solidFill>
                            <a:schemeClr val="bg1"/>
                          </a:solidFill>
                          <a:latin typeface="Segoe UI Semibold" panose="020B0702040204020203" pitchFamily="34" charset="0"/>
                          <a:cs typeface="Segoe UI Semibold" panose="020B0702040204020203" pitchFamily="34" charset="0"/>
                        </a:rPr>
                        <a:t> Decision Makers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852443635"/>
                  </a:ext>
                </a:extLst>
              </a:tr>
              <a:tr h="3657600">
                <a:tc>
                  <a:txBody>
                    <a:bodyPr/>
                    <a:lstStyle/>
                    <a:p>
                      <a:pPr marL="285750" indent="-285750" algn="l">
                        <a:spcAft>
                          <a:spcPts val="600"/>
                        </a:spcAft>
                        <a:buFont typeface="Arial" panose="020B0604020202020204" pitchFamily="34" charset="0"/>
                        <a:buChar char="•"/>
                      </a:pPr>
                      <a:r>
                        <a:rPr lang="en-US" sz="1200">
                          <a:latin typeface="Segoe UI" panose="020B0502040204020203" pitchFamily="34" charset="0"/>
                          <a:cs typeface="Segoe UI" panose="020B0502040204020203" pitchFamily="34" charset="0"/>
                          <a:hlinkClick r:id="rId3"/>
                        </a:rPr>
                        <a:t>Agent Governance Pitch Deck (L100)</a:t>
                      </a:r>
                    </a:p>
                    <a:p>
                      <a:pPr marL="285750" indent="-285750" algn="l">
                        <a:spcAft>
                          <a:spcPts val="600"/>
                        </a:spcAft>
                        <a:buFont typeface="Arial" panose="020B0604020202020204" pitchFamily="34" charset="0"/>
                        <a:buChar char="•"/>
                      </a:pPr>
                      <a:r>
                        <a:rPr lang="en-US" sz="1200">
                          <a:latin typeface="Segoe UI" panose="020B0502040204020203" pitchFamily="34" charset="0"/>
                          <a:cs typeface="Segoe UI" panose="020B0502040204020203" pitchFamily="34" charset="0"/>
                          <a:hlinkClick r:id="rId3"/>
                        </a:rPr>
                        <a:t>Agent Governance FAQ</a:t>
                      </a:r>
                      <a:endParaRPr lang="en-US" sz="1200">
                        <a:latin typeface="Segoe UI" panose="020B0502040204020203" pitchFamily="34" charset="0"/>
                        <a:cs typeface="Segoe UI" panose="020B0502040204020203" pitchFamily="34" charset="0"/>
                      </a:endParaRPr>
                    </a:p>
                    <a:p>
                      <a:pPr marL="285750" indent="-285750" algn="l">
                        <a:spcAft>
                          <a:spcPts val="600"/>
                        </a:spcAft>
                        <a:buFont typeface="Arial" panose="020B0604020202020204" pitchFamily="34" charset="0"/>
                        <a:buChar char="•"/>
                      </a:pPr>
                      <a:r>
                        <a:rPr lang="en-US" sz="1200">
                          <a:latin typeface="Segoe UI" panose="020B0502040204020203" pitchFamily="34" charset="0"/>
                          <a:cs typeface="Segoe UI" panose="020B0502040204020203" pitchFamily="34" charset="0"/>
                          <a:hlinkClick r:id="rId4"/>
                        </a:rPr>
                        <a:t>Agent Pricing in Copilot Studio &amp; Copilot Chat</a:t>
                      </a:r>
                      <a:endParaRPr lang="en-US" sz="1200">
                        <a:latin typeface="Segoe UI" panose="020B0502040204020203" pitchFamily="34" charset="0"/>
                        <a:cs typeface="Segoe UI" panose="020B0502040204020203" pitchFamily="34" charset="0"/>
                      </a:endParaRPr>
                    </a:p>
                    <a:p>
                      <a:pPr marL="285750" indent="-285750" algn="l">
                        <a:spcAft>
                          <a:spcPts val="600"/>
                        </a:spcAft>
                        <a:buFont typeface="Arial" panose="020B0604020202020204" pitchFamily="34" charset="0"/>
                        <a:buChar char="•"/>
                      </a:pPr>
                      <a:r>
                        <a:rPr lang="en-US" sz="1200" b="1">
                          <a:solidFill>
                            <a:schemeClr val="tx1"/>
                          </a:solidFill>
                          <a:latin typeface="Segoe UI" panose="020B0502040204020203" pitchFamily="34" charset="0"/>
                          <a:cs typeface="Segoe UI" panose="020B0502040204020203" pitchFamily="34" charset="0"/>
                        </a:rPr>
                        <a:t>Blog:</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a:latin typeface="Segoe UI" panose="020B0502040204020203" pitchFamily="34" charset="0"/>
                          <a:cs typeface="Segoe UI" panose="020B0502040204020203" pitchFamily="34" charset="0"/>
                          <a:hlinkClick r:id="rId5"/>
                        </a:rPr>
                        <a:t>Enable Robust Security and Governance for Agents in Microsoft 365 Copilot</a:t>
                      </a:r>
                      <a:endParaRPr lang="en-US" sz="1200" b="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200" b="1">
                          <a:solidFill>
                            <a:schemeClr val="tx1"/>
                          </a:solidFill>
                          <a:latin typeface="Segoe UI" panose="020B0502040204020203" pitchFamily="34" charset="0"/>
                          <a:cs typeface="Segoe UI" panose="020B0502040204020203" pitchFamily="34" charset="0"/>
                        </a:rPr>
                        <a:t>Infographics:</a:t>
                      </a:r>
                    </a:p>
                    <a:p>
                      <a:pPr marL="742950" lvl="1" indent="-285750">
                        <a:spcAft>
                          <a:spcPts val="600"/>
                        </a:spcAft>
                        <a:buFont typeface="Arial" panose="020B0604020202020204" pitchFamily="34" charset="0"/>
                        <a:buChar char="•"/>
                      </a:pPr>
                      <a:r>
                        <a:rPr lang="en-US" sz="1200" b="0" kern="1200">
                          <a:solidFill>
                            <a:schemeClr val="tx1"/>
                          </a:solidFill>
                          <a:effectLst/>
                          <a:latin typeface="Segoe UI" panose="020B0502040204020203" pitchFamily="34" charset="0"/>
                          <a:cs typeface="Segoe UI" panose="020B0502040204020203" pitchFamily="34" charset="0"/>
                          <a:hlinkClick r:id="rId6"/>
                        </a:rPr>
                        <a:t>5 easy steps to enable agent authoring in Microsoft 365 Copilot Chat</a:t>
                      </a:r>
                      <a:endParaRPr lang="en-US" sz="1200" b="0" kern="1200">
                        <a:solidFill>
                          <a:schemeClr val="tx1"/>
                        </a:solidFill>
                        <a:effectLst/>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r>
                        <a:rPr lang="en-US" sz="1200" b="0" kern="1200">
                          <a:solidFill>
                            <a:schemeClr val="tx1"/>
                          </a:solidFill>
                          <a:effectLst/>
                          <a:latin typeface="Segoe UI" panose="020B0502040204020203" pitchFamily="34" charset="0"/>
                          <a:cs typeface="Segoe UI" panose="020B0502040204020203" pitchFamily="34" charset="0"/>
                          <a:hlinkClick r:id="rId7"/>
                        </a:rPr>
                        <a:t>How to manage Copilot Studio agents within Power Platform admin center</a:t>
                      </a:r>
                      <a:endParaRPr lang="en-US" sz="1200" b="0" kern="1200">
                        <a:solidFill>
                          <a:schemeClr val="tx1"/>
                        </a:solidFill>
                        <a:effectLst/>
                        <a:latin typeface="Segoe UI" panose="020B0502040204020203" pitchFamily="34" charset="0"/>
                        <a:cs typeface="Segoe UI" panose="020B0502040204020203" pitchFamily="34" charset="0"/>
                      </a:endParaRPr>
                    </a:p>
                    <a:p>
                      <a:pPr marL="742950" lvl="1" indent="-285750">
                        <a:spcAft>
                          <a:spcPts val="600"/>
                        </a:spcAft>
                        <a:buFont typeface="Arial" panose="020B0604020202020204" pitchFamily="34" charset="0"/>
                        <a:buChar char="•"/>
                      </a:pPr>
                      <a:r>
                        <a:rPr lang="en-US" sz="1200" b="0" kern="1200">
                          <a:solidFill>
                            <a:schemeClr val="tx1"/>
                          </a:solidFill>
                          <a:effectLst/>
                          <a:latin typeface="Segoe UI" panose="020B0502040204020203" pitchFamily="34" charset="0"/>
                          <a:cs typeface="Segoe UI" panose="020B0502040204020203" pitchFamily="34" charset="0"/>
                          <a:hlinkClick r:id="rId8"/>
                        </a:rPr>
                        <a:t>10 steps to implement Microsoft 365 Copilot agents at scale</a:t>
                      </a:r>
                      <a:endParaRPr lang="en-US" sz="1200" b="0">
                        <a:latin typeface="Segoe UI" panose="020B0502040204020203" pitchFamily="34" charset="0"/>
                        <a:cs typeface="Segoe UI" panose="020B0502040204020203" pitchFamily="34" charset="0"/>
                      </a:endParaRPr>
                    </a:p>
                  </a:txBody>
                  <a:tcPr marL="137160" marR="13716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39609518"/>
                  </a:ext>
                </a:extLst>
              </a:tr>
            </a:tbl>
          </a:graphicData>
        </a:graphic>
      </p:graphicFrame>
      <p:graphicFrame>
        <p:nvGraphicFramePr>
          <p:cNvPr id="3" name="Table 2">
            <a:extLst>
              <a:ext uri="{FF2B5EF4-FFF2-40B4-BE49-F238E27FC236}">
                <a16:creationId xmlns:a16="http://schemas.microsoft.com/office/drawing/2014/main" id="{546719EA-2D01-C39B-1ACE-F74919EC0F74}"/>
              </a:ext>
            </a:extLst>
          </p:cNvPr>
          <p:cNvGraphicFramePr>
            <a:graphicFrameLocks noGrp="1"/>
          </p:cNvGraphicFramePr>
          <p:nvPr>
            <p:extLst>
              <p:ext uri="{D42A27DB-BD31-4B8C-83A1-F6EECF244321}">
                <p14:modId xmlns:p14="http://schemas.microsoft.com/office/powerpoint/2010/main" val="2538866774"/>
              </p:ext>
            </p:extLst>
          </p:nvPr>
        </p:nvGraphicFramePr>
        <p:xfrm>
          <a:off x="6412328" y="1571148"/>
          <a:ext cx="4064000" cy="4572000"/>
        </p:xfrm>
        <a:graphic>
          <a:graphicData uri="http://schemas.openxmlformats.org/drawingml/2006/table">
            <a:tbl>
              <a:tblPr firstRow="1" bandRow="1">
                <a:tableStyleId>{17292A2E-F333-43FB-9621-5CBBE7FDCDCB}</a:tableStyleId>
              </a:tblPr>
              <a:tblGrid>
                <a:gridCol w="4064000">
                  <a:extLst>
                    <a:ext uri="{9D8B030D-6E8A-4147-A177-3AD203B41FA5}">
                      <a16:colId xmlns:a16="http://schemas.microsoft.com/office/drawing/2014/main" val="1852444322"/>
                    </a:ext>
                  </a:extLst>
                </a:gridCol>
              </a:tblGrid>
              <a:tr h="914400">
                <a:tc>
                  <a:txBody>
                    <a:bodyPr/>
                    <a:lstStyle/>
                    <a:p>
                      <a:pPr algn="ctr"/>
                      <a:r>
                        <a:rPr lang="en-US">
                          <a:solidFill>
                            <a:schemeClr val="bg1"/>
                          </a:solidFill>
                          <a:latin typeface="Segoe UI Semibold" panose="020B0702040204020203" pitchFamily="34" charset="0"/>
                          <a:cs typeface="Segoe UI Semibold" panose="020B0702040204020203" pitchFamily="34" charset="0"/>
                        </a:rPr>
                        <a:t>IT Decision Makers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852443635"/>
                  </a:ext>
                </a:extLst>
              </a:tr>
              <a:tr h="3657600">
                <a:tc>
                  <a:txBody>
                    <a:bodyPr/>
                    <a:lstStyle/>
                    <a:p>
                      <a:pPr marL="285750" indent="-285750">
                        <a:spcAft>
                          <a:spcPts val="600"/>
                        </a:spcAft>
                        <a:buFont typeface="Arial" panose="020B0604020202020204" pitchFamily="34" charset="0"/>
                        <a:buChar char="•"/>
                      </a:pPr>
                      <a:r>
                        <a:rPr lang="en-US" sz="1200" b="0">
                          <a:latin typeface="Segoe UI" panose="020B0502040204020203" pitchFamily="34" charset="0"/>
                          <a:cs typeface="Segoe UI" panose="020B0502040204020203" pitchFamily="34" charset="0"/>
                          <a:hlinkClick r:id="rId9"/>
                        </a:rPr>
                        <a:t>Copilot Agent Governance Controls-L300 Deck</a:t>
                      </a:r>
                      <a:endParaRPr lang="en-US" sz="1200" b="0">
                        <a:latin typeface="Segoe UI" panose="020B0502040204020203"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latin typeface="Segoe UI" panose="020B0502040204020203" pitchFamily="34" charset="0"/>
                          <a:cs typeface="Segoe UI" panose="020B0502040204020203" pitchFamily="34" charset="0"/>
                          <a:hlinkClick r:id="rId3"/>
                        </a:rPr>
                        <a:t>Agent Governance FAQ</a:t>
                      </a:r>
                      <a:endParaRPr lang="en-US" sz="120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200" b="0">
                          <a:latin typeface="Segoe UI" panose="020B0502040204020203" pitchFamily="34" charset="0"/>
                          <a:cs typeface="Segoe UI" panose="020B0502040204020203" pitchFamily="34" charset="0"/>
                          <a:hlinkClick r:id="rId10"/>
                        </a:rPr>
                        <a:t>Copilot Studio Governance &amp; Security Guide</a:t>
                      </a:r>
                      <a:endParaRPr lang="en-US" sz="1200" b="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200" b="1">
                          <a:solidFill>
                            <a:schemeClr val="tx1"/>
                          </a:solidFill>
                          <a:latin typeface="Segoe UI" panose="020B0502040204020203" pitchFamily="34" charset="0"/>
                          <a:cs typeface="Segoe UI" panose="020B0502040204020203" pitchFamily="34" charset="0"/>
                        </a:rPr>
                        <a:t>Blog:</a:t>
                      </a:r>
                    </a:p>
                    <a:p>
                      <a:pPr marL="742950" lvl="1" indent="-285750" algn="l">
                        <a:spcAft>
                          <a:spcPts val="600"/>
                        </a:spcAft>
                        <a:buFont typeface="Arial" panose="020B0604020202020204" pitchFamily="34" charset="0"/>
                        <a:buChar char="•"/>
                      </a:pPr>
                      <a:r>
                        <a:rPr lang="en-US" sz="1200">
                          <a:latin typeface="Segoe UI" panose="020B0502040204020203" pitchFamily="34" charset="0"/>
                          <a:cs typeface="Segoe UI" panose="020B0502040204020203" pitchFamily="34" charset="0"/>
                          <a:hlinkClick r:id="rId11"/>
                        </a:rPr>
                        <a:t>Confidently adopt and administer Microsoft Copilot Studio with managed security and governance</a:t>
                      </a:r>
                      <a:endParaRPr lang="en-US" sz="1200">
                        <a:latin typeface="Segoe UI" panose="020B0502040204020203" pitchFamily="34" charset="0"/>
                        <a:cs typeface="Segoe UI" panose="020B0502040204020203" pitchFamily="34" charset="0"/>
                      </a:endParaRPr>
                    </a:p>
                  </a:txBody>
                  <a:tcPr marL="137160" marR="13716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39609518"/>
                  </a:ext>
                </a:extLst>
              </a:tr>
            </a:tbl>
          </a:graphicData>
        </a:graphic>
      </p:graphicFrame>
      <p:sp>
        <p:nvSpPr>
          <p:cNvPr id="7" name="Rectangle 6">
            <a:extLst>
              <a:ext uri="{FF2B5EF4-FFF2-40B4-BE49-F238E27FC236}">
                <a16:creationId xmlns:a16="http://schemas.microsoft.com/office/drawing/2014/main" id="{D3B3F45D-84C7-BD8F-0406-370449E523A2}"/>
              </a:ext>
            </a:extLst>
          </p:cNvPr>
          <p:cNvSpPr/>
          <p:nvPr/>
        </p:nvSpPr>
        <p:spPr>
          <a:xfrm>
            <a:off x="0" y="0"/>
            <a:ext cx="12192000" cy="493986"/>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Segoe UI" panose="020B0502040204020203" pitchFamily="34" charset="0"/>
                <a:cs typeface="Segoe UI" panose="020B0502040204020203" pitchFamily="34" charset="0"/>
              </a:rPr>
              <a:t>Presenter Guidance</a:t>
            </a:r>
          </a:p>
        </p:txBody>
      </p:sp>
      <p:sp>
        <p:nvSpPr>
          <p:cNvPr id="8" name="Title 1">
            <a:extLst>
              <a:ext uri="{FF2B5EF4-FFF2-40B4-BE49-F238E27FC236}">
                <a16:creationId xmlns:a16="http://schemas.microsoft.com/office/drawing/2014/main" id="{5E212FB7-F462-7CFC-1CA3-2B6DB5654583}"/>
              </a:ext>
            </a:extLst>
          </p:cNvPr>
          <p:cNvSpPr txBox="1">
            <a:spLocks noGrp="1"/>
          </p:cNvSpPr>
          <p:nvPr>
            <p:ph type="title" idx="4294967295"/>
          </p:nvPr>
        </p:nvSpPr>
        <p:spPr>
          <a:xfrm>
            <a:off x="241527" y="589582"/>
            <a:ext cx="10881635" cy="626787"/>
          </a:xfrm>
          <a:prstGeom prst="rect">
            <a:avLst/>
          </a:prstGeom>
          <a:noFill/>
          <a:ln>
            <a:noFill/>
            <a:prstDash/>
          </a:ln>
          <a:effectLst/>
        </p:spPr>
        <p:txBody>
          <a:bodyPr rot="0" spcFirstLastPara="0" vertOverflow="overflow" horzOverflow="overflow" vert="horz" wrap="square" lIns="0" tIns="91440" rIns="146304" bIns="9144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200" b="0" kern="1200" cap="none" spc="-49" baseline="0" dirty="0" smtClean="0">
                <a:ln w="3175">
                  <a:noFill/>
                </a:ln>
                <a:solidFill>
                  <a:schemeClr val="tx1"/>
                </a:solidFill>
                <a:effectLst/>
                <a:latin typeface="+mj-lt"/>
                <a:ea typeface="+mn-ea"/>
                <a:cs typeface="Segoe UI" pitchFamily="34" charset="0"/>
              </a:defRPr>
            </a:lvl1pPr>
          </a:lstStyle>
          <a:p>
            <a:pPr marL="0" marR="0" lvl="1" indent="0" algn="l" defTabSz="932742" rtl="0" eaLnBrk="1" fontAlgn="auto" latinLnBrk="0" hangingPunct="1">
              <a:lnSpc>
                <a:spcPct val="100000"/>
              </a:lnSpc>
              <a:spcBef>
                <a:spcPts val="300"/>
              </a:spcBef>
              <a:spcAft>
                <a:spcPts val="0"/>
              </a:spcAft>
              <a:buClrTx/>
              <a:buSzPct val="100000"/>
              <a:buFontTx/>
              <a:buNone/>
              <a:tabLst/>
              <a:defRPr/>
            </a:pPr>
            <a:r>
              <a:rPr kumimoji="0" lang="en-US" sz="3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Additional Agent Governance Resources</a:t>
            </a:r>
            <a:endParaRPr kumimoji="0" lang="en-US" sz="3600" b="0" i="0" u="none" strike="noStrike" kern="1200" cap="none" spc="0" normalizeH="0" baseline="0" noProof="0">
              <a:ln w="3175">
                <a:noFill/>
              </a:ln>
              <a:solidFill>
                <a:prstClr val="black"/>
              </a:solidFill>
              <a:effectLst/>
              <a:uLnTx/>
              <a:uFillTx/>
              <a:latin typeface="Aptos Display" panose="02110004020202020204"/>
              <a:ea typeface="+mn-ea"/>
              <a:cs typeface="Segoe UI" panose="020B0502040204020203" pitchFamily="34" charset="0"/>
            </a:endParaRPr>
          </a:p>
        </p:txBody>
      </p:sp>
    </p:spTree>
    <p:extLst>
      <p:ext uri="{BB962C8B-B14F-4D97-AF65-F5344CB8AC3E}">
        <p14:creationId xmlns:p14="http://schemas.microsoft.com/office/powerpoint/2010/main" val="24219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96B91-BF2C-2C3A-F0DD-1DE2DCB216EC}"/>
            </a:ext>
          </a:extLst>
        </p:cNvPr>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9C45FA1E-5026-2A10-8277-452F23C9713A}"/>
              </a:ext>
              <a:ext uri="{C183D7F6-B498-43B3-948B-1728B52AA6E4}">
                <adec:decorative xmlns:adec="http://schemas.microsoft.com/office/drawing/2017/decorative" val="1"/>
              </a:ext>
            </a:extLst>
          </p:cNvPr>
          <p:cNvSpPr>
            <a:spLocks/>
          </p:cNvSpPr>
          <p:nvPr/>
        </p:nvSpPr>
        <p:spPr bwMode="auto">
          <a:xfrm>
            <a:off x="2235916" y="572578"/>
            <a:ext cx="9759568" cy="6193752"/>
          </a:xfrm>
          <a:prstGeom prst="roundRect">
            <a:avLst>
              <a:gd name="adj" fmla="val 2289"/>
            </a:avLst>
          </a:prstGeom>
          <a:solidFill>
            <a:schemeClr val="bg1"/>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F8E262EC-54B6-7706-DD0E-AE4AEFDEFFB9}"/>
              </a:ext>
              <a:ext uri="{C183D7F6-B498-43B3-948B-1728B52AA6E4}">
                <adec:decorative xmlns:adec="http://schemas.microsoft.com/office/drawing/2017/decorative" val="1"/>
              </a:ext>
            </a:extLst>
          </p:cNvPr>
          <p:cNvSpPr/>
          <p:nvPr/>
        </p:nvSpPr>
        <p:spPr bwMode="auto">
          <a:xfrm>
            <a:off x="345985" y="3661849"/>
            <a:ext cx="822960" cy="92073"/>
          </a:xfrm>
          <a:prstGeom prst="roundRect">
            <a:avLst>
              <a:gd name="adj" fmla="val 50000"/>
            </a:avLst>
          </a:prstGeom>
          <a:gradFill>
            <a:gsLst>
              <a:gs pos="100000">
                <a:srgbClr val="3E76D4"/>
              </a:gs>
              <a:gs pos="0">
                <a:srgbClr val="8661C5"/>
              </a:gs>
            </a:gsLst>
            <a:path path="circle">
              <a:fillToRect l="100000" t="100000"/>
            </a:path>
          </a:gradFill>
          <a:ln>
            <a:noFill/>
            <a:headEnd type="none" w="med" len="med"/>
            <a:tailEnd type="none" w="med" len="med"/>
          </a:ln>
          <a:effectLst>
            <a:outerShdw blurRad="254000" dist="635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6" name="Title 1">
            <a:extLst>
              <a:ext uri="{FF2B5EF4-FFF2-40B4-BE49-F238E27FC236}">
                <a16:creationId xmlns:a16="http://schemas.microsoft.com/office/drawing/2014/main" id="{3D9BD08E-4C19-0B69-4CC3-C425C5072F12}"/>
              </a:ext>
            </a:extLst>
          </p:cNvPr>
          <p:cNvSpPr>
            <a:spLocks noGrp="1"/>
          </p:cNvSpPr>
          <p:nvPr>
            <p:ph type="title"/>
          </p:nvPr>
        </p:nvSpPr>
        <p:spPr>
          <a:xfrm>
            <a:off x="317587" y="3061918"/>
            <a:ext cx="1823308" cy="430887"/>
          </a:xfrm>
        </p:spPr>
        <p:txBody>
          <a:bodyPr/>
          <a:lstStyle/>
          <a:p>
            <a:r>
              <a:rPr lang="en-US" sz="2800">
                <a:cs typeface="Segoe UI"/>
              </a:rPr>
              <a:t>Field Guide</a:t>
            </a:r>
            <a:endParaRPr lang="en-US" sz="2800"/>
          </a:p>
        </p:txBody>
      </p:sp>
      <p:sp>
        <p:nvSpPr>
          <p:cNvPr id="13" name="Title 1">
            <a:extLst>
              <a:ext uri="{FF2B5EF4-FFF2-40B4-BE49-F238E27FC236}">
                <a16:creationId xmlns:a16="http://schemas.microsoft.com/office/drawing/2014/main" id="{9C3081D0-47E5-17B9-3C45-D42D5091A73F}"/>
              </a:ext>
            </a:extLst>
          </p:cNvPr>
          <p:cNvSpPr txBox="1">
            <a:spLocks/>
          </p:cNvSpPr>
          <p:nvPr/>
        </p:nvSpPr>
        <p:spPr>
          <a:xfrm>
            <a:off x="5184029" y="461377"/>
            <a:ext cx="3863342" cy="276999"/>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Segoe UI" pitchFamily="34" charset="0"/>
              </a:rPr>
              <a:t>Innovate with AI in Low Code</a:t>
            </a:r>
          </a:p>
        </p:txBody>
      </p:sp>
      <p:sp>
        <p:nvSpPr>
          <p:cNvPr id="52" name="Arrow: U-Turn 51">
            <a:extLst>
              <a:ext uri="{FF2B5EF4-FFF2-40B4-BE49-F238E27FC236}">
                <a16:creationId xmlns:a16="http://schemas.microsoft.com/office/drawing/2014/main" id="{8B8AACEE-3A4A-9E5F-27C0-2C3DA59B5D0F}"/>
              </a:ext>
              <a:ext uri="{C183D7F6-B498-43B3-948B-1728B52AA6E4}">
                <adec:decorative xmlns:adec="http://schemas.microsoft.com/office/drawing/2017/decorative" val="1"/>
              </a:ext>
            </a:extLst>
          </p:cNvPr>
          <p:cNvSpPr/>
          <p:nvPr/>
        </p:nvSpPr>
        <p:spPr bwMode="auto">
          <a:xfrm>
            <a:off x="2357839" y="907471"/>
            <a:ext cx="9487826" cy="1796977"/>
          </a:xfrm>
          <a:prstGeom prst="uturnArrow">
            <a:avLst>
              <a:gd name="adj1" fmla="val 25000"/>
              <a:gd name="adj2" fmla="val 0"/>
              <a:gd name="adj3" fmla="val 25000"/>
              <a:gd name="adj4" fmla="val 4600"/>
              <a:gd name="adj5" fmla="val 100000"/>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Title 1">
            <a:extLst>
              <a:ext uri="{FF2B5EF4-FFF2-40B4-BE49-F238E27FC236}">
                <a16:creationId xmlns:a16="http://schemas.microsoft.com/office/drawing/2014/main" id="{FAE91C13-64D6-A57C-E655-E29F82D67755}"/>
              </a:ext>
            </a:extLst>
          </p:cNvPr>
          <p:cNvSpPr txBox="1">
            <a:spLocks/>
          </p:cNvSpPr>
          <p:nvPr/>
        </p:nvSpPr>
        <p:spPr>
          <a:xfrm>
            <a:off x="5744100" y="790105"/>
            <a:ext cx="2743200" cy="184666"/>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Segoe UI" pitchFamily="34" charset="0"/>
              </a:rPr>
              <a:t>Cross-Platform</a:t>
            </a:r>
          </a:p>
        </p:txBody>
      </p:sp>
      <p:sp>
        <p:nvSpPr>
          <p:cNvPr id="15" name="Title 1">
            <a:extLst>
              <a:ext uri="{FF2B5EF4-FFF2-40B4-BE49-F238E27FC236}">
                <a16:creationId xmlns:a16="http://schemas.microsoft.com/office/drawing/2014/main" id="{376F03F0-46DB-8427-0AA8-CAE021584A8B}"/>
              </a:ext>
              <a:ext uri="{C183D7F6-B498-43B3-948B-1728B52AA6E4}">
                <adec:decorative xmlns:adec="http://schemas.microsoft.com/office/drawing/2017/decorative" val="1"/>
              </a:ext>
            </a:extLst>
          </p:cNvPr>
          <p:cNvSpPr txBox="1">
            <a:spLocks/>
          </p:cNvSpPr>
          <p:nvPr/>
        </p:nvSpPr>
        <p:spPr>
          <a:xfrm>
            <a:off x="345985" y="623216"/>
            <a:ext cx="1312998" cy="395399"/>
          </a:xfrm>
          <a:prstGeom prst="roundRect">
            <a:avLst/>
          </a:prstGeom>
          <a:noFill/>
          <a:ln w="31750">
            <a:solidFill>
              <a:srgbClr val="FF0000"/>
            </a:solidFill>
            <a:prstDash val="sysDash"/>
          </a:ln>
        </p:spPr>
        <p:txBody>
          <a:bodyPr vert="horz" wrap="square" lIns="45720" tIns="0" rIns="45720" bIns="0" rtlCol="0" anchor="ctr">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000" b="0" i="0" u="none" strike="noStrike" cap="none" spc="-50" normalizeH="0" baseline="0">
                <a:ln w="3175">
                  <a:noFill/>
                </a:ln>
                <a:solidFill>
                  <a:srgbClr val="000000"/>
                </a:solidFill>
                <a:effectLst/>
                <a:uLnTx/>
                <a:uFillTx/>
                <a:latin typeface="Segoe UI Semibold"/>
                <a:cs typeface="Segoe UI"/>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50" normalizeH="0" baseline="0" noProof="0">
                <a:ln w="3175">
                  <a:noFill/>
                </a:ln>
                <a:solidFill>
                  <a:srgbClr val="000000"/>
                </a:solidFill>
                <a:effectLst/>
                <a:uLnTx/>
                <a:uFillTx/>
                <a:latin typeface="Segoe UI Semibold"/>
                <a:ea typeface="+mn-ea"/>
                <a:cs typeface="Segoe UI"/>
              </a:rPr>
              <a:t>You are here</a:t>
            </a:r>
          </a:p>
        </p:txBody>
      </p:sp>
      <p:sp>
        <p:nvSpPr>
          <p:cNvPr id="6" name="Rectangle 5">
            <a:extLst>
              <a:ext uri="{FF2B5EF4-FFF2-40B4-BE49-F238E27FC236}">
                <a16:creationId xmlns:a16="http://schemas.microsoft.com/office/drawing/2014/main" id="{46A01691-9B3C-904F-664E-638B47AF3373}"/>
              </a:ext>
              <a:ext uri="{C183D7F6-B498-43B3-948B-1728B52AA6E4}">
                <adec:decorative xmlns:adec="http://schemas.microsoft.com/office/drawing/2017/decorative" val="1"/>
              </a:ext>
            </a:extLst>
          </p:cNvPr>
          <p:cNvSpPr/>
          <p:nvPr/>
        </p:nvSpPr>
        <p:spPr bwMode="auto">
          <a:xfrm>
            <a:off x="0" y="0"/>
            <a:ext cx="12192001"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
        <p:nvSpPr>
          <p:cNvPr id="111" name="Title 1">
            <a:hlinkClick r:id="rId3"/>
            <a:extLst>
              <a:ext uri="{FF2B5EF4-FFF2-40B4-BE49-F238E27FC236}">
                <a16:creationId xmlns:a16="http://schemas.microsoft.com/office/drawing/2014/main" id="{382723C5-A457-A569-8BA3-96F0881DAADC}"/>
              </a:ext>
            </a:extLst>
          </p:cNvPr>
          <p:cNvSpPr txBox="1">
            <a:spLocks/>
          </p:cNvSpPr>
          <p:nvPr/>
        </p:nvSpPr>
        <p:spPr>
          <a:xfrm>
            <a:off x="4836698" y="1018615"/>
            <a:ext cx="4572000" cy="365760"/>
          </a:xfrm>
          <a:prstGeom prst="roundRect">
            <a:avLst/>
          </a:prstGeom>
          <a:solidFill>
            <a:srgbClr val="49C5B1"/>
          </a:solidFill>
        </p:spPr>
        <p:txBody>
          <a:bodyPr vert="horz" wrap="square" lIns="45720" tIns="0" rIns="45720" bIns="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a:rPr>
              <a:t>Hero Patterns of Value Deck</a:t>
            </a:r>
            <a:endParaRPr kumimoji="0" lang="en-US" sz="2800" b="0" i="0" u="none" strike="noStrike" kern="1200" cap="none" spc="-50" normalizeH="0" baseline="0" noProof="0">
              <a:ln w="3175">
                <a:noFill/>
              </a:ln>
              <a:solidFill>
                <a:srgbClr val="000000"/>
              </a:solidFill>
              <a:effectLst/>
              <a:uLnTx/>
              <a:uFillTx/>
              <a:latin typeface="Segoe UI"/>
              <a:ea typeface="+mn-ea"/>
              <a:cs typeface="Segoe UI" pitchFamily="34" charset="0"/>
            </a:endParaRPr>
          </a:p>
        </p:txBody>
      </p:sp>
      <p:sp>
        <p:nvSpPr>
          <p:cNvPr id="70" name="Title 1">
            <a:hlinkClick r:id="rId4"/>
            <a:extLst>
              <a:ext uri="{FF2B5EF4-FFF2-40B4-BE49-F238E27FC236}">
                <a16:creationId xmlns:a16="http://schemas.microsoft.com/office/drawing/2014/main" id="{F3CD4227-E42F-B576-9790-C97DCCB25075}"/>
              </a:ext>
            </a:extLst>
          </p:cNvPr>
          <p:cNvSpPr txBox="1">
            <a:spLocks/>
          </p:cNvSpPr>
          <p:nvPr/>
        </p:nvSpPr>
        <p:spPr>
          <a:xfrm>
            <a:off x="2456399" y="1451326"/>
            <a:ext cx="4617806" cy="365760"/>
          </a:xfrm>
          <a:prstGeom prst="roundRect">
            <a:avLst/>
          </a:prstGeom>
          <a:solidFill>
            <a:srgbClr val="49C5B1"/>
          </a:solidFill>
        </p:spPr>
        <p:txBody>
          <a:bodyPr vert="horz" wrap="square" lIns="45720" tIns="0" rIns="45720" bIns="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Semibold"/>
                <a:ea typeface="+mn-ea"/>
                <a:cs typeface="Segoe UI" pitchFamily="34" charset="0"/>
              </a:rPr>
              <a:t>T1: </a:t>
            </a: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Al and Copilot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Platform Pitch Deck</a:t>
            </a:r>
          </a:p>
        </p:txBody>
      </p:sp>
      <p:sp>
        <p:nvSpPr>
          <p:cNvPr id="71" name="Title 1">
            <a:hlinkClick r:id="rId5"/>
            <a:extLst>
              <a:ext uri="{FF2B5EF4-FFF2-40B4-BE49-F238E27FC236}">
                <a16:creationId xmlns:a16="http://schemas.microsoft.com/office/drawing/2014/main" id="{84303519-6A61-2F9C-57FA-BCD52F6166E2}"/>
              </a:ext>
            </a:extLst>
          </p:cNvPr>
          <p:cNvSpPr txBox="1">
            <a:spLocks/>
          </p:cNvSpPr>
          <p:nvPr/>
        </p:nvSpPr>
        <p:spPr>
          <a:xfrm>
            <a:off x="7135322" y="1451326"/>
            <a:ext cx="4619165" cy="365760"/>
          </a:xfrm>
          <a:prstGeom prst="roundRect">
            <a:avLst/>
          </a:prstGeom>
          <a:solidFill>
            <a:srgbClr val="49C5B1"/>
          </a:solidFill>
        </p:spPr>
        <p:txBody>
          <a:bodyPr vert="horz" wrap="square" lIns="45720" tIns="0" rIns="45720" bIns="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Semibold"/>
                <a:ea typeface="+mn-ea"/>
                <a:cs typeface="Segoe UI" pitchFamily="34" charset="0"/>
              </a:rPr>
              <a:t>T2: </a:t>
            </a: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Governance and Security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Platform Pitch Deck</a:t>
            </a:r>
          </a:p>
        </p:txBody>
      </p:sp>
      <p:sp>
        <p:nvSpPr>
          <p:cNvPr id="73" name="Title 1">
            <a:hlinkClick r:id="rId6"/>
            <a:extLst>
              <a:ext uri="{FF2B5EF4-FFF2-40B4-BE49-F238E27FC236}">
                <a16:creationId xmlns:a16="http://schemas.microsoft.com/office/drawing/2014/main" id="{B0F5FA19-EC43-D8D6-EF0A-6216EEE1057D}"/>
              </a:ext>
            </a:extLst>
          </p:cNvPr>
          <p:cNvSpPr txBox="1">
            <a:spLocks/>
          </p:cNvSpPr>
          <p:nvPr/>
        </p:nvSpPr>
        <p:spPr>
          <a:xfrm>
            <a:off x="2456399" y="1888903"/>
            <a:ext cx="4617806" cy="365760"/>
          </a:xfrm>
          <a:prstGeom prst="roundRect">
            <a:avLst/>
          </a:prstGeom>
          <a:solidFill>
            <a:srgbClr val="49C5B1"/>
          </a:solidFill>
        </p:spPr>
        <p:txBody>
          <a:bodyPr vert="horz" wrap="square" lIns="45720" tIns="0" rIns="45720" bIns="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Semibold"/>
                <a:ea typeface="+mn-ea"/>
                <a:cs typeface="Segoe UI" pitchFamily="34" charset="0"/>
              </a:rPr>
              <a:t>T3: </a:t>
            </a: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Professional Developer Productivity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Platform Pitch Deck</a:t>
            </a:r>
          </a:p>
        </p:txBody>
      </p:sp>
      <p:sp>
        <p:nvSpPr>
          <p:cNvPr id="74" name="Title 1">
            <a:hlinkClick r:id="rId7"/>
            <a:extLst>
              <a:ext uri="{FF2B5EF4-FFF2-40B4-BE49-F238E27FC236}">
                <a16:creationId xmlns:a16="http://schemas.microsoft.com/office/drawing/2014/main" id="{60EB1199-8DB1-9F00-696E-8AEA7B38F2EF}"/>
              </a:ext>
            </a:extLst>
          </p:cNvPr>
          <p:cNvSpPr txBox="1">
            <a:spLocks/>
          </p:cNvSpPr>
          <p:nvPr/>
        </p:nvSpPr>
        <p:spPr>
          <a:xfrm>
            <a:off x="7135322" y="1888903"/>
            <a:ext cx="4619165" cy="365760"/>
          </a:xfrm>
          <a:prstGeom prst="roundRect">
            <a:avLst/>
          </a:prstGeom>
          <a:solidFill>
            <a:srgbClr val="49C5B1"/>
          </a:solidFill>
        </p:spPr>
        <p:txBody>
          <a:bodyPr vert="horz" wrap="square" lIns="45720" tIns="0" rIns="45720" bIns="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Semibold"/>
                <a:ea typeface="+mn-ea"/>
                <a:cs typeface="Segoe UI" pitchFamily="34" charset="0"/>
              </a:rPr>
              <a:t>T4: </a:t>
            </a: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Enterprise Data (Dataverse) Platform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Platform Pitch Deck</a:t>
            </a:r>
          </a:p>
        </p:txBody>
      </p:sp>
      <p:sp>
        <p:nvSpPr>
          <p:cNvPr id="75" name="Title 1">
            <a:hlinkClick r:id="rId8"/>
            <a:extLst>
              <a:ext uri="{FF2B5EF4-FFF2-40B4-BE49-F238E27FC236}">
                <a16:creationId xmlns:a16="http://schemas.microsoft.com/office/drawing/2014/main" id="{EE7235E1-35B9-3FD6-A882-9A39D41727BB}"/>
              </a:ext>
            </a:extLst>
          </p:cNvPr>
          <p:cNvSpPr txBox="1">
            <a:spLocks/>
          </p:cNvSpPr>
          <p:nvPr/>
        </p:nvSpPr>
        <p:spPr>
          <a:xfrm>
            <a:off x="4799973" y="2336004"/>
            <a:ext cx="4572000" cy="365760"/>
          </a:xfrm>
          <a:prstGeom prst="roundRect">
            <a:avLst/>
          </a:prstGeom>
          <a:solidFill>
            <a:srgbClr val="49C5B1"/>
          </a:solidFill>
        </p:spPr>
        <p:txBody>
          <a:bodyPr vert="horz" wrap="square" lIns="91440" tIns="45720" rIns="9144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Customer Stories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panose="020B0502040204020203" pitchFamily="34" charset="0"/>
                <a:ea typeface="+mn-ea"/>
                <a:cs typeface="Segoe UI" pitchFamily="34" charset="0"/>
              </a:rPr>
              <a:t>Slide Library Deck</a:t>
            </a:r>
          </a:p>
        </p:txBody>
      </p:sp>
      <p:sp>
        <p:nvSpPr>
          <p:cNvPr id="56" name="Arrow: U-Turn 55">
            <a:extLst>
              <a:ext uri="{FF2B5EF4-FFF2-40B4-BE49-F238E27FC236}">
                <a16:creationId xmlns:a16="http://schemas.microsoft.com/office/drawing/2014/main" id="{7A14AC03-E7F6-2C27-A725-F1FCFB9C01CE}"/>
              </a:ext>
              <a:ext uri="{C183D7F6-B498-43B3-948B-1728B52AA6E4}">
                <adec:decorative xmlns:adec="http://schemas.microsoft.com/office/drawing/2017/decorative" val="1"/>
              </a:ext>
            </a:extLst>
          </p:cNvPr>
          <p:cNvSpPr/>
          <p:nvPr/>
        </p:nvSpPr>
        <p:spPr bwMode="auto">
          <a:xfrm>
            <a:off x="2357839" y="3008003"/>
            <a:ext cx="9487826" cy="988370"/>
          </a:xfrm>
          <a:prstGeom prst="uturnArrow">
            <a:avLst>
              <a:gd name="adj1" fmla="val 25000"/>
              <a:gd name="adj2" fmla="val 0"/>
              <a:gd name="adj3" fmla="val 25000"/>
              <a:gd name="adj4" fmla="val 4600"/>
              <a:gd name="adj5" fmla="val 100000"/>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Title 1">
            <a:extLst>
              <a:ext uri="{FF2B5EF4-FFF2-40B4-BE49-F238E27FC236}">
                <a16:creationId xmlns:a16="http://schemas.microsoft.com/office/drawing/2014/main" id="{F0791D43-1901-8F5B-F0E2-D4F9AAF72F4B}"/>
              </a:ext>
            </a:extLst>
          </p:cNvPr>
          <p:cNvSpPr txBox="1">
            <a:spLocks/>
          </p:cNvSpPr>
          <p:nvPr/>
        </p:nvSpPr>
        <p:spPr>
          <a:xfrm>
            <a:off x="5744100" y="2890636"/>
            <a:ext cx="2743200" cy="184666"/>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Segoe UI" pitchFamily="34" charset="0"/>
              </a:rPr>
              <a:t>Core Pattern</a:t>
            </a:r>
          </a:p>
        </p:txBody>
      </p:sp>
      <p:sp>
        <p:nvSpPr>
          <p:cNvPr id="78" name="Title 1">
            <a:extLst>
              <a:ext uri="{FF2B5EF4-FFF2-40B4-BE49-F238E27FC236}">
                <a16:creationId xmlns:a16="http://schemas.microsoft.com/office/drawing/2014/main" id="{F4EF089C-65C0-0889-88FD-3348061DABFE}"/>
              </a:ext>
            </a:extLst>
          </p:cNvPr>
          <p:cNvSpPr txBox="1">
            <a:spLocks/>
          </p:cNvSpPr>
          <p:nvPr/>
        </p:nvSpPr>
        <p:spPr>
          <a:xfrm>
            <a:off x="2453876" y="3168596"/>
            <a:ext cx="2286000" cy="731520"/>
          </a:xfrm>
          <a:prstGeom prst="roundRect">
            <a:avLst>
              <a:gd name="adj" fmla="val 8800"/>
            </a:avLst>
          </a:prstGeom>
          <a:solidFill>
            <a:schemeClr val="accent6">
              <a:lumMod val="40000"/>
              <a:lumOff val="60000"/>
            </a:schemeClr>
          </a:solidFill>
        </p:spPr>
        <p:txBody>
          <a:bodyPr vert="horz" wrap="square" lIns="45720" tIns="45720" rIns="45720" bIns="4572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P1</a:t>
            </a:r>
            <a:r>
              <a:rPr kumimoji="0" lang="en-US" sz="1000" b="1" i="0" u="none" strike="noStrike" kern="1200" cap="none" spc="0" normalizeH="0" baseline="0" noProof="0">
                <a:ln w="3175">
                  <a:noFill/>
                </a:ln>
                <a:solidFill>
                  <a:srgbClr val="1A1A1A"/>
                </a:solidFill>
                <a:effectLst/>
                <a:uLnTx/>
                <a:uFillTx/>
                <a:latin typeface="Segoe UI"/>
                <a:ea typeface="+mn-ea"/>
                <a:cs typeface="Segoe UI" pitchFamily="34" charset="0"/>
              </a:rPr>
              <a:t>: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Application Modernization</a:t>
            </a:r>
          </a:p>
        </p:txBody>
      </p:sp>
      <p:sp>
        <p:nvSpPr>
          <p:cNvPr id="58" name="TextBox 57">
            <a:hlinkClick r:id="rId9"/>
            <a:extLst>
              <a:ext uri="{FF2B5EF4-FFF2-40B4-BE49-F238E27FC236}">
                <a16:creationId xmlns:a16="http://schemas.microsoft.com/office/drawing/2014/main" id="{B6B62721-4512-D095-907D-3863A2150EAE}"/>
              </a:ext>
            </a:extLst>
          </p:cNvPr>
          <p:cNvSpPr txBox="1"/>
          <p:nvPr/>
        </p:nvSpPr>
        <p:spPr>
          <a:xfrm>
            <a:off x="2685303" y="3480835"/>
            <a:ext cx="182314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Read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Seller Guidance Deck </a:t>
            </a:r>
          </a:p>
        </p:txBody>
      </p:sp>
      <p:sp>
        <p:nvSpPr>
          <p:cNvPr id="59" name="TextBox 58">
            <a:hlinkClick r:id="rId10"/>
            <a:extLst>
              <a:ext uri="{FF2B5EF4-FFF2-40B4-BE49-F238E27FC236}">
                <a16:creationId xmlns:a16="http://schemas.microsoft.com/office/drawing/2014/main" id="{B8FEE59F-4AC7-10B5-B8B2-E69A4B61D9C3}"/>
              </a:ext>
            </a:extLst>
          </p:cNvPr>
          <p:cNvSpPr txBox="1"/>
          <p:nvPr/>
        </p:nvSpPr>
        <p:spPr>
          <a:xfrm>
            <a:off x="2622420" y="3704785"/>
            <a:ext cx="1948913" cy="117603"/>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Pitch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Pitch Deck</a:t>
            </a:r>
          </a:p>
        </p:txBody>
      </p:sp>
      <p:sp>
        <p:nvSpPr>
          <p:cNvPr id="79" name="Title 1">
            <a:extLst>
              <a:ext uri="{FF2B5EF4-FFF2-40B4-BE49-F238E27FC236}">
                <a16:creationId xmlns:a16="http://schemas.microsoft.com/office/drawing/2014/main" id="{17F2DC4F-5F2B-9E8B-F2EC-98B928C0914C}"/>
              </a:ext>
            </a:extLst>
          </p:cNvPr>
          <p:cNvSpPr txBox="1">
            <a:spLocks/>
          </p:cNvSpPr>
          <p:nvPr/>
        </p:nvSpPr>
        <p:spPr>
          <a:xfrm>
            <a:off x="4793451" y="3168596"/>
            <a:ext cx="2286000" cy="731520"/>
          </a:xfrm>
          <a:prstGeom prst="roundRect">
            <a:avLst>
              <a:gd name="adj" fmla="val 8800"/>
            </a:avLst>
          </a:prstGeom>
          <a:solidFill>
            <a:schemeClr val="accent6">
              <a:lumMod val="40000"/>
              <a:lumOff val="60000"/>
            </a:schemeClr>
          </a:solidFill>
        </p:spPr>
        <p:txBody>
          <a:bodyPr vert="horz" wrap="square" lIns="45720" tIns="45720" rIns="45720" bIns="4572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a:rPr>
              <a:t>P2: </a:t>
            </a:r>
            <a:r>
              <a:rPr kumimoji="0" lang="en-US" sz="1000" b="0" i="0" u="none" strike="noStrike" kern="1200" cap="none" spc="0" normalizeH="0" baseline="0" noProof="0">
                <a:ln w="3175">
                  <a:noFill/>
                </a:ln>
                <a:solidFill>
                  <a:srgbClr val="1A1A1A"/>
                </a:solidFill>
                <a:effectLst/>
                <a:uLnTx/>
                <a:uFillTx/>
                <a:latin typeface="Segoe UI"/>
                <a:ea typeface="+mn-ea"/>
                <a:cs typeface="Segoe UI"/>
              </a:rPr>
              <a:t>Extend LOB Systems </a:t>
            </a:r>
          </a:p>
        </p:txBody>
      </p:sp>
      <p:sp>
        <p:nvSpPr>
          <p:cNvPr id="45" name="TextBox 44">
            <a:hlinkClick r:id="rId11"/>
            <a:extLst>
              <a:ext uri="{FF2B5EF4-FFF2-40B4-BE49-F238E27FC236}">
                <a16:creationId xmlns:a16="http://schemas.microsoft.com/office/drawing/2014/main" id="{7EB8447A-9A0A-D17A-91E7-C195BA82A03A}"/>
              </a:ext>
            </a:extLst>
          </p:cNvPr>
          <p:cNvSpPr txBox="1"/>
          <p:nvPr/>
        </p:nvSpPr>
        <p:spPr>
          <a:xfrm>
            <a:off x="4886569" y="3480835"/>
            <a:ext cx="209976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Read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Seller Guidance Deck </a:t>
            </a:r>
          </a:p>
        </p:txBody>
      </p:sp>
      <p:sp>
        <p:nvSpPr>
          <p:cNvPr id="48" name="TextBox 47">
            <a:hlinkClick r:id="rId12"/>
            <a:extLst>
              <a:ext uri="{FF2B5EF4-FFF2-40B4-BE49-F238E27FC236}">
                <a16:creationId xmlns:a16="http://schemas.microsoft.com/office/drawing/2014/main" id="{FB9D054F-0740-B146-B6A5-263FBF632511}"/>
              </a:ext>
            </a:extLst>
          </p:cNvPr>
          <p:cNvSpPr txBox="1"/>
          <p:nvPr/>
        </p:nvSpPr>
        <p:spPr>
          <a:xfrm>
            <a:off x="5029547" y="3704785"/>
            <a:ext cx="1813808" cy="153888"/>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Pitch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Pitch Deck</a:t>
            </a:r>
          </a:p>
        </p:txBody>
      </p:sp>
      <p:sp>
        <p:nvSpPr>
          <p:cNvPr id="80" name="Title 1">
            <a:extLst>
              <a:ext uri="{FF2B5EF4-FFF2-40B4-BE49-F238E27FC236}">
                <a16:creationId xmlns:a16="http://schemas.microsoft.com/office/drawing/2014/main" id="{86E351A5-F555-4279-E323-AE80C39BB44A}"/>
              </a:ext>
            </a:extLst>
          </p:cNvPr>
          <p:cNvSpPr txBox="1">
            <a:spLocks/>
          </p:cNvSpPr>
          <p:nvPr/>
        </p:nvSpPr>
        <p:spPr>
          <a:xfrm>
            <a:off x="7135322" y="3168596"/>
            <a:ext cx="2286000" cy="731520"/>
          </a:xfrm>
          <a:prstGeom prst="roundRect">
            <a:avLst>
              <a:gd name="adj" fmla="val 8800"/>
            </a:avLst>
          </a:prstGeom>
          <a:solidFill>
            <a:schemeClr val="accent6">
              <a:lumMod val="40000"/>
              <a:lumOff val="60000"/>
            </a:schemeClr>
          </a:solidFill>
        </p:spPr>
        <p:txBody>
          <a:bodyPr vert="horz" wrap="square" lIns="45720" tIns="45720" rIns="45720" bIns="4572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P3: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Hyperautomation </a:t>
            </a:r>
          </a:p>
        </p:txBody>
      </p:sp>
      <p:sp>
        <p:nvSpPr>
          <p:cNvPr id="49" name="TextBox 48">
            <a:hlinkClick r:id="rId13"/>
            <a:extLst>
              <a:ext uri="{FF2B5EF4-FFF2-40B4-BE49-F238E27FC236}">
                <a16:creationId xmlns:a16="http://schemas.microsoft.com/office/drawing/2014/main" id="{6EF4724E-BAAD-EFEF-55FA-EE361AFB843D}"/>
              </a:ext>
            </a:extLst>
          </p:cNvPr>
          <p:cNvSpPr txBox="1"/>
          <p:nvPr/>
        </p:nvSpPr>
        <p:spPr>
          <a:xfrm>
            <a:off x="7357897" y="3480835"/>
            <a:ext cx="184085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Read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Seller Guidance Deck </a:t>
            </a:r>
          </a:p>
        </p:txBody>
      </p:sp>
      <p:sp>
        <p:nvSpPr>
          <p:cNvPr id="50" name="TextBox 49">
            <a:hlinkClick r:id="rId14"/>
            <a:extLst>
              <a:ext uri="{FF2B5EF4-FFF2-40B4-BE49-F238E27FC236}">
                <a16:creationId xmlns:a16="http://schemas.microsoft.com/office/drawing/2014/main" id="{97E588E7-C864-7972-6A08-9293A8D3393C}"/>
              </a:ext>
            </a:extLst>
          </p:cNvPr>
          <p:cNvSpPr txBox="1"/>
          <p:nvPr/>
        </p:nvSpPr>
        <p:spPr>
          <a:xfrm>
            <a:off x="7681565" y="3704785"/>
            <a:ext cx="1193514" cy="153888"/>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Pitch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Pitch Deck</a:t>
            </a:r>
          </a:p>
        </p:txBody>
      </p:sp>
      <p:sp>
        <p:nvSpPr>
          <p:cNvPr id="81" name="Title 1">
            <a:extLst>
              <a:ext uri="{FF2B5EF4-FFF2-40B4-BE49-F238E27FC236}">
                <a16:creationId xmlns:a16="http://schemas.microsoft.com/office/drawing/2014/main" id="{DA605072-C4B9-88A3-94B5-26E8639BAAB6}"/>
              </a:ext>
            </a:extLst>
          </p:cNvPr>
          <p:cNvSpPr txBox="1">
            <a:spLocks/>
          </p:cNvSpPr>
          <p:nvPr/>
        </p:nvSpPr>
        <p:spPr>
          <a:xfrm>
            <a:off x="9468488" y="3168596"/>
            <a:ext cx="2285999" cy="731520"/>
          </a:xfrm>
          <a:prstGeom prst="roundRect">
            <a:avLst>
              <a:gd name="adj" fmla="val 8800"/>
            </a:avLst>
          </a:prstGeom>
          <a:solidFill>
            <a:schemeClr val="accent6">
              <a:lumMod val="40000"/>
              <a:lumOff val="60000"/>
            </a:schemeClr>
          </a:solidFill>
        </p:spPr>
        <p:txBody>
          <a:bodyPr vert="horz" wrap="square" lIns="0" tIns="45720" rIns="0" bIns="4572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1" i="0" u="none" strike="noStrike" kern="1200" cap="none" spc="0" normalizeH="0" baseline="0" noProof="0">
                <a:ln w="3175">
                  <a:noFill/>
                </a:ln>
                <a:solidFill>
                  <a:srgbClr val="1A1A1A"/>
                </a:solidFill>
                <a:effectLst/>
                <a:uLnTx/>
                <a:uFillTx/>
                <a:latin typeface="Segoe UI"/>
                <a:ea typeface="+mn-ea"/>
                <a:cs typeface="Segoe UI"/>
              </a:rPr>
              <a:t>P4: </a:t>
            </a:r>
            <a:r>
              <a:rPr kumimoji="0" lang="en-US" sz="1000" b="0" i="0" u="none" strike="noStrike" kern="1200" cap="none" spc="0" normalizeH="0" baseline="0" noProof="0">
                <a:ln w="3175">
                  <a:noFill/>
                </a:ln>
                <a:solidFill>
                  <a:srgbClr val="1A1A1A"/>
                </a:solidFill>
                <a:effectLst/>
                <a:uLnTx/>
                <a:uFillTx/>
                <a:latin typeface="Segoe UI"/>
                <a:ea typeface="+mn-ea"/>
                <a:cs typeface="Segoe UI"/>
              </a:rPr>
              <a:t>Agent-powered Business Processes</a:t>
            </a:r>
          </a:p>
        </p:txBody>
      </p:sp>
      <p:sp>
        <p:nvSpPr>
          <p:cNvPr id="53" name="TextBox 52">
            <a:hlinkClick r:id="rId15"/>
            <a:extLst>
              <a:ext uri="{FF2B5EF4-FFF2-40B4-BE49-F238E27FC236}">
                <a16:creationId xmlns:a16="http://schemas.microsoft.com/office/drawing/2014/main" id="{0CD18D6C-A847-1A11-660D-D2D8D7D7157C}"/>
              </a:ext>
            </a:extLst>
          </p:cNvPr>
          <p:cNvSpPr txBox="1"/>
          <p:nvPr/>
        </p:nvSpPr>
        <p:spPr>
          <a:xfrm>
            <a:off x="9702516" y="3480835"/>
            <a:ext cx="181794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Read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Seller Guidance Deck </a:t>
            </a:r>
          </a:p>
        </p:txBody>
      </p:sp>
      <p:sp>
        <p:nvSpPr>
          <p:cNvPr id="54" name="TextBox 53">
            <a:hlinkClick r:id="rId16"/>
            <a:extLst>
              <a:ext uri="{FF2B5EF4-FFF2-40B4-BE49-F238E27FC236}">
                <a16:creationId xmlns:a16="http://schemas.microsoft.com/office/drawing/2014/main" id="{E1009BFD-8588-EA15-77D4-9A1132BAF5F7}"/>
              </a:ext>
            </a:extLst>
          </p:cNvPr>
          <p:cNvSpPr txBox="1"/>
          <p:nvPr/>
        </p:nvSpPr>
        <p:spPr>
          <a:xfrm>
            <a:off x="10014730" y="3704785"/>
            <a:ext cx="1193514" cy="153888"/>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1A1A1A"/>
                </a:solidFill>
                <a:effectLst/>
                <a:uLnTx/>
                <a:uFillTx/>
                <a:latin typeface="Segoe UI Semibold"/>
                <a:ea typeface="+mn-ea"/>
                <a:cs typeface="Segoe UI" pitchFamily="34" charset="0"/>
              </a:rPr>
              <a:t>Pitch this: </a:t>
            </a:r>
            <a:r>
              <a:rPr kumimoji="0" lang="en-US" sz="1000" b="0" i="0" u="none" strike="noStrike" kern="1200" cap="none" spc="0" normalizeH="0" baseline="0" noProof="0">
                <a:ln w="3175">
                  <a:noFill/>
                </a:ln>
                <a:solidFill>
                  <a:srgbClr val="1A1A1A"/>
                </a:solidFill>
                <a:effectLst/>
                <a:uLnTx/>
                <a:uFillTx/>
                <a:latin typeface="Segoe UI"/>
                <a:ea typeface="+mn-ea"/>
                <a:cs typeface="Segoe UI" pitchFamily="34" charset="0"/>
              </a:rPr>
              <a:t>Pitch Deck</a:t>
            </a:r>
          </a:p>
        </p:txBody>
      </p:sp>
      <p:sp>
        <p:nvSpPr>
          <p:cNvPr id="60" name="Arrow: U-Turn 59">
            <a:extLst>
              <a:ext uri="{FF2B5EF4-FFF2-40B4-BE49-F238E27FC236}">
                <a16:creationId xmlns:a16="http://schemas.microsoft.com/office/drawing/2014/main" id="{84641A9D-4B6E-14C4-06D4-C971D85D354A}"/>
              </a:ext>
              <a:ext uri="{C183D7F6-B498-43B3-948B-1728B52AA6E4}">
                <adec:decorative xmlns:adec="http://schemas.microsoft.com/office/drawing/2017/decorative" val="1"/>
              </a:ext>
            </a:extLst>
          </p:cNvPr>
          <p:cNvSpPr/>
          <p:nvPr/>
        </p:nvSpPr>
        <p:spPr bwMode="auto">
          <a:xfrm>
            <a:off x="2357839" y="4206022"/>
            <a:ext cx="9515722" cy="1360569"/>
          </a:xfrm>
          <a:prstGeom prst="uturnArrow">
            <a:avLst>
              <a:gd name="adj1" fmla="val 25000"/>
              <a:gd name="adj2" fmla="val 0"/>
              <a:gd name="adj3" fmla="val 25000"/>
              <a:gd name="adj4" fmla="val 4600"/>
              <a:gd name="adj5" fmla="val 100000"/>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Title 1">
            <a:extLst>
              <a:ext uri="{FF2B5EF4-FFF2-40B4-BE49-F238E27FC236}">
                <a16:creationId xmlns:a16="http://schemas.microsoft.com/office/drawing/2014/main" id="{A6015304-C0C8-068C-B353-6746E2CA55F9}"/>
              </a:ext>
            </a:extLst>
          </p:cNvPr>
          <p:cNvSpPr txBox="1">
            <a:spLocks/>
          </p:cNvSpPr>
          <p:nvPr/>
        </p:nvSpPr>
        <p:spPr>
          <a:xfrm>
            <a:off x="5744100" y="4088656"/>
            <a:ext cx="2743200" cy="184666"/>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Segoe UI" pitchFamily="34" charset="0"/>
              </a:rPr>
              <a:t>Product</a:t>
            </a:r>
          </a:p>
        </p:txBody>
      </p:sp>
      <p:sp>
        <p:nvSpPr>
          <p:cNvPr id="4" name="Title 1">
            <a:hlinkClick r:id="rId17"/>
            <a:extLst>
              <a:ext uri="{FF2B5EF4-FFF2-40B4-BE49-F238E27FC236}">
                <a16:creationId xmlns:a16="http://schemas.microsoft.com/office/drawing/2014/main" id="{DFAC340A-A96A-F2BD-C5E0-01126546078E}"/>
              </a:ext>
            </a:extLst>
          </p:cNvPr>
          <p:cNvSpPr txBox="1">
            <a:spLocks/>
          </p:cNvSpPr>
          <p:nvPr/>
        </p:nvSpPr>
        <p:spPr>
          <a:xfrm>
            <a:off x="2453876" y="4355155"/>
            <a:ext cx="2286000" cy="365760"/>
          </a:xfrm>
          <a:prstGeom prst="roundRect">
            <a:avLst>
              <a:gd name="adj" fmla="val 8800"/>
            </a:avLst>
          </a:prstGeom>
          <a:solidFill>
            <a:srgbClr val="49C5B1"/>
          </a:solidFill>
        </p:spPr>
        <p:txBody>
          <a:bodyPr vert="horz" wrap="square" lIns="91440" tIns="45720" rIns="9144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Platform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5" name="Title 1">
            <a:hlinkClick r:id="rId18"/>
            <a:extLst>
              <a:ext uri="{FF2B5EF4-FFF2-40B4-BE49-F238E27FC236}">
                <a16:creationId xmlns:a16="http://schemas.microsoft.com/office/drawing/2014/main" id="{46D23943-BC53-1998-7D84-99E13EB90213}"/>
              </a:ext>
            </a:extLst>
          </p:cNvPr>
          <p:cNvSpPr txBox="1">
            <a:spLocks/>
          </p:cNvSpPr>
          <p:nvPr/>
        </p:nvSpPr>
        <p:spPr>
          <a:xfrm>
            <a:off x="4807774" y="4355155"/>
            <a:ext cx="1188720" cy="365760"/>
          </a:xfrm>
          <a:prstGeom prst="roundRect">
            <a:avLst>
              <a:gd name="adj" fmla="val 8800"/>
            </a:avLst>
          </a:prstGeom>
          <a:solidFill>
            <a:srgbClr val="C960C9"/>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Apps BDM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7" name="Title 1">
            <a:hlinkClick r:id="rId19"/>
            <a:extLst>
              <a:ext uri="{FF2B5EF4-FFF2-40B4-BE49-F238E27FC236}">
                <a16:creationId xmlns:a16="http://schemas.microsoft.com/office/drawing/2014/main" id="{06F3453E-CFD4-DEC1-C22F-2E252EDD41F9}"/>
              </a:ext>
            </a:extLst>
          </p:cNvPr>
          <p:cNvSpPr txBox="1">
            <a:spLocks/>
          </p:cNvSpPr>
          <p:nvPr/>
        </p:nvSpPr>
        <p:spPr>
          <a:xfrm>
            <a:off x="4807774" y="4777216"/>
            <a:ext cx="1188720" cy="365760"/>
          </a:xfrm>
          <a:prstGeom prst="roundRect">
            <a:avLst>
              <a:gd name="adj" fmla="val 8800"/>
            </a:avLst>
          </a:prstGeom>
          <a:solidFill>
            <a:srgbClr val="C960C9"/>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Apps TDM</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12" name="Title 1">
            <a:hlinkClick r:id="rId20"/>
            <a:extLst>
              <a:ext uri="{FF2B5EF4-FFF2-40B4-BE49-F238E27FC236}">
                <a16:creationId xmlns:a16="http://schemas.microsoft.com/office/drawing/2014/main" id="{056C7816-BD24-14F2-BCC5-3AEB4BEF5CBA}"/>
              </a:ext>
            </a:extLst>
          </p:cNvPr>
          <p:cNvSpPr txBox="1">
            <a:spLocks/>
          </p:cNvSpPr>
          <p:nvPr/>
        </p:nvSpPr>
        <p:spPr>
          <a:xfrm>
            <a:off x="6064392" y="4355155"/>
            <a:ext cx="1188720" cy="365760"/>
          </a:xfrm>
          <a:prstGeom prst="roundRect">
            <a:avLst>
              <a:gd name="adj" fmla="val 8800"/>
            </a:avLst>
          </a:prstGeom>
          <a:solidFill>
            <a:srgbClr val="7873BC"/>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Pages BDM</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16" name="Title 1">
            <a:hlinkClick r:id="rId21"/>
            <a:extLst>
              <a:ext uri="{FF2B5EF4-FFF2-40B4-BE49-F238E27FC236}">
                <a16:creationId xmlns:a16="http://schemas.microsoft.com/office/drawing/2014/main" id="{605F0D32-B340-B801-AE1D-FF843953BBF0}"/>
              </a:ext>
            </a:extLst>
          </p:cNvPr>
          <p:cNvSpPr txBox="1">
            <a:spLocks/>
          </p:cNvSpPr>
          <p:nvPr/>
        </p:nvSpPr>
        <p:spPr>
          <a:xfrm>
            <a:off x="6064392" y="4777216"/>
            <a:ext cx="1188720" cy="365760"/>
          </a:xfrm>
          <a:prstGeom prst="roundRect">
            <a:avLst>
              <a:gd name="adj" fmla="val 8800"/>
            </a:avLst>
          </a:prstGeom>
          <a:solidFill>
            <a:srgbClr val="7873BC"/>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Pages TDM</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22" name="Title 1">
            <a:hlinkClick r:id="rId22"/>
            <a:extLst>
              <a:ext uri="{FF2B5EF4-FFF2-40B4-BE49-F238E27FC236}">
                <a16:creationId xmlns:a16="http://schemas.microsoft.com/office/drawing/2014/main" id="{819A1816-B288-EA29-33B7-6D0CA93CBB73}"/>
              </a:ext>
            </a:extLst>
          </p:cNvPr>
          <p:cNvSpPr txBox="1">
            <a:spLocks/>
          </p:cNvSpPr>
          <p:nvPr/>
        </p:nvSpPr>
        <p:spPr>
          <a:xfrm>
            <a:off x="7321010" y="4355155"/>
            <a:ext cx="1188720" cy="365760"/>
          </a:xfrm>
          <a:prstGeom prst="roundRect">
            <a:avLst>
              <a:gd name="adj" fmla="val 8800"/>
            </a:avLst>
          </a:prstGeom>
          <a:solidFill>
            <a:srgbClr val="0078D4"/>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Automate BDM Pitch Deck</a:t>
            </a:r>
          </a:p>
        </p:txBody>
      </p:sp>
      <p:sp>
        <p:nvSpPr>
          <p:cNvPr id="23" name="Title 1">
            <a:hlinkClick r:id="rId23"/>
            <a:extLst>
              <a:ext uri="{FF2B5EF4-FFF2-40B4-BE49-F238E27FC236}">
                <a16:creationId xmlns:a16="http://schemas.microsoft.com/office/drawing/2014/main" id="{319BEA43-67A0-11D8-6D7C-B16E0DB0D2FE}"/>
              </a:ext>
            </a:extLst>
          </p:cNvPr>
          <p:cNvSpPr txBox="1">
            <a:spLocks/>
          </p:cNvSpPr>
          <p:nvPr/>
        </p:nvSpPr>
        <p:spPr>
          <a:xfrm>
            <a:off x="7321010" y="4777216"/>
            <a:ext cx="1188720" cy="365760"/>
          </a:xfrm>
          <a:prstGeom prst="roundRect">
            <a:avLst>
              <a:gd name="adj" fmla="val 8800"/>
            </a:avLst>
          </a:prstGeom>
          <a:solidFill>
            <a:srgbClr val="0078D4"/>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Power Automate TDM Pitch Deck</a:t>
            </a:r>
          </a:p>
        </p:txBody>
      </p:sp>
      <p:sp>
        <p:nvSpPr>
          <p:cNvPr id="26" name="Title 1">
            <a:hlinkClick r:id="rId24"/>
            <a:extLst>
              <a:ext uri="{FF2B5EF4-FFF2-40B4-BE49-F238E27FC236}">
                <a16:creationId xmlns:a16="http://schemas.microsoft.com/office/drawing/2014/main" id="{0AEA8D38-37C9-B93D-992A-3E997DC166F4}"/>
              </a:ext>
            </a:extLst>
          </p:cNvPr>
          <p:cNvSpPr txBox="1">
            <a:spLocks/>
          </p:cNvSpPr>
          <p:nvPr/>
        </p:nvSpPr>
        <p:spPr>
          <a:xfrm>
            <a:off x="8577628" y="4355155"/>
            <a:ext cx="1554480" cy="365760"/>
          </a:xfrm>
          <a:prstGeom prst="roundRect">
            <a:avLst>
              <a:gd name="adj" fmla="val 8800"/>
            </a:avLst>
          </a:prstGeom>
          <a:solidFill>
            <a:srgbClr val="0090A8"/>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Copilot Studio BDM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27" name="Title 1">
            <a:hlinkClick r:id="rId25"/>
            <a:extLst>
              <a:ext uri="{FF2B5EF4-FFF2-40B4-BE49-F238E27FC236}">
                <a16:creationId xmlns:a16="http://schemas.microsoft.com/office/drawing/2014/main" id="{2EEBE595-7FF1-FB45-4CCC-CBD36C44F16E}"/>
              </a:ext>
            </a:extLst>
          </p:cNvPr>
          <p:cNvSpPr txBox="1">
            <a:spLocks/>
          </p:cNvSpPr>
          <p:nvPr/>
        </p:nvSpPr>
        <p:spPr>
          <a:xfrm>
            <a:off x="8577628" y="4777216"/>
            <a:ext cx="1554480" cy="365760"/>
          </a:xfrm>
          <a:prstGeom prst="roundRect">
            <a:avLst>
              <a:gd name="adj" fmla="val 8800"/>
            </a:avLst>
          </a:prstGeom>
          <a:solidFill>
            <a:srgbClr val="0090A8"/>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Copilot Studio TDM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24" name="Title 1">
            <a:hlinkClick r:id="rId26"/>
            <a:extLst>
              <a:ext uri="{FF2B5EF4-FFF2-40B4-BE49-F238E27FC236}">
                <a16:creationId xmlns:a16="http://schemas.microsoft.com/office/drawing/2014/main" id="{54FEADD4-7546-343B-0A24-1445E801E36A}"/>
              </a:ext>
            </a:extLst>
          </p:cNvPr>
          <p:cNvSpPr txBox="1">
            <a:spLocks/>
          </p:cNvSpPr>
          <p:nvPr/>
        </p:nvSpPr>
        <p:spPr>
          <a:xfrm>
            <a:off x="8577628" y="5188800"/>
            <a:ext cx="1554480" cy="365760"/>
          </a:xfrm>
          <a:prstGeom prst="roundRect">
            <a:avLst>
              <a:gd name="adj" fmla="val 8800"/>
            </a:avLst>
          </a:prstGeom>
          <a:solidFill>
            <a:srgbClr val="0090A8"/>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Copilot Studio M365 Extension Expansion Deck</a:t>
            </a:r>
          </a:p>
        </p:txBody>
      </p:sp>
      <p:sp>
        <p:nvSpPr>
          <p:cNvPr id="62" name="Arrow: U-Turn 61">
            <a:extLst>
              <a:ext uri="{FF2B5EF4-FFF2-40B4-BE49-F238E27FC236}">
                <a16:creationId xmlns:a16="http://schemas.microsoft.com/office/drawing/2014/main" id="{C083E440-0B27-192A-3A60-71D8BD284C5C}"/>
              </a:ext>
              <a:ext uri="{C183D7F6-B498-43B3-948B-1728B52AA6E4}">
                <adec:decorative xmlns:adec="http://schemas.microsoft.com/office/drawing/2017/decorative" val="1"/>
              </a:ext>
            </a:extLst>
          </p:cNvPr>
          <p:cNvSpPr/>
          <p:nvPr/>
        </p:nvSpPr>
        <p:spPr bwMode="auto">
          <a:xfrm>
            <a:off x="2357839" y="5774897"/>
            <a:ext cx="9515722" cy="919242"/>
          </a:xfrm>
          <a:prstGeom prst="uturnArrow">
            <a:avLst>
              <a:gd name="adj1" fmla="val 25000"/>
              <a:gd name="adj2" fmla="val 0"/>
              <a:gd name="adj3" fmla="val 25000"/>
              <a:gd name="adj4" fmla="val 4600"/>
              <a:gd name="adj5" fmla="val 100000"/>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Title 1">
            <a:extLst>
              <a:ext uri="{FF2B5EF4-FFF2-40B4-BE49-F238E27FC236}">
                <a16:creationId xmlns:a16="http://schemas.microsoft.com/office/drawing/2014/main" id="{12243501-89B5-F0D9-2117-873EE0A9FA69}"/>
              </a:ext>
            </a:extLst>
          </p:cNvPr>
          <p:cNvSpPr txBox="1">
            <a:spLocks/>
          </p:cNvSpPr>
          <p:nvPr/>
        </p:nvSpPr>
        <p:spPr>
          <a:xfrm>
            <a:off x="5744100" y="5657530"/>
            <a:ext cx="2743200" cy="184666"/>
          </a:xfrm>
          <a:prstGeom prst="rect">
            <a:avLst/>
          </a:prstGeom>
          <a:solidFill>
            <a:schemeClr val="bg1"/>
          </a:solidFill>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Segoe UI"/>
              </a:rPr>
              <a:t>GTM Motions/Programs</a:t>
            </a:r>
            <a:endParaRPr kumimoji="0" lang="en-US" sz="1200" b="0"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sp>
        <p:nvSpPr>
          <p:cNvPr id="92" name="Title 1">
            <a:hlinkClick r:id="rId27"/>
            <a:extLst>
              <a:ext uri="{FF2B5EF4-FFF2-40B4-BE49-F238E27FC236}">
                <a16:creationId xmlns:a16="http://schemas.microsoft.com/office/drawing/2014/main" id="{C23D4FE9-2023-D383-9C12-37591C040C35}"/>
              </a:ext>
            </a:extLst>
          </p:cNvPr>
          <p:cNvSpPr txBox="1">
            <a:spLocks/>
          </p:cNvSpPr>
          <p:nvPr/>
        </p:nvSpPr>
        <p:spPr>
          <a:xfrm>
            <a:off x="2453876" y="5919662"/>
            <a:ext cx="2286000" cy="365760"/>
          </a:xfrm>
          <a:prstGeom prst="roundRect">
            <a:avLst>
              <a:gd name="adj" fmla="val 8800"/>
            </a:avLst>
          </a:prstGeom>
          <a:solidFill>
            <a:schemeClr val="accent6">
              <a:lumMod val="40000"/>
              <a:lumOff val="60000"/>
            </a:schemeClr>
          </a:solidFill>
        </p:spPr>
        <p:txBody>
          <a:bodyPr vert="horz" wrap="square" lIns="91440" tIns="45720" rIns="9144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Basic to Premium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93" name="Title 1">
            <a:hlinkClick r:id="rId28"/>
            <a:extLst>
              <a:ext uri="{FF2B5EF4-FFF2-40B4-BE49-F238E27FC236}">
                <a16:creationId xmlns:a16="http://schemas.microsoft.com/office/drawing/2014/main" id="{20F4D9BD-D74E-C7B0-6870-0F1CF7E51EC7}"/>
              </a:ext>
            </a:extLst>
          </p:cNvPr>
          <p:cNvSpPr txBox="1">
            <a:spLocks/>
          </p:cNvSpPr>
          <p:nvPr/>
        </p:nvSpPr>
        <p:spPr>
          <a:xfrm>
            <a:off x="4791349" y="5919662"/>
            <a:ext cx="2286000" cy="365760"/>
          </a:xfrm>
          <a:prstGeom prst="roundRect">
            <a:avLst>
              <a:gd name="adj" fmla="val 8800"/>
            </a:avLst>
          </a:prstGeom>
          <a:solidFill>
            <a:schemeClr val="accent6">
              <a:lumMod val="40000"/>
              <a:lumOff val="60000"/>
            </a:schemeClr>
          </a:solidFill>
        </p:spPr>
        <p:txBody>
          <a:bodyPr vert="horz" wrap="square" lIns="91440" tIns="45720" rIns="9144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Extend with SAP</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Pitch Deck</a:t>
            </a:r>
          </a:p>
        </p:txBody>
      </p:sp>
      <p:sp>
        <p:nvSpPr>
          <p:cNvPr id="36" name="Title 1">
            <a:hlinkClick r:id="rId29"/>
            <a:extLst>
              <a:ext uri="{FF2B5EF4-FFF2-40B4-BE49-F238E27FC236}">
                <a16:creationId xmlns:a16="http://schemas.microsoft.com/office/drawing/2014/main" id="{F1C787DB-EB40-DE08-ABA9-DADD9932A931}"/>
              </a:ext>
            </a:extLst>
          </p:cNvPr>
          <p:cNvSpPr txBox="1">
            <a:spLocks/>
          </p:cNvSpPr>
          <p:nvPr/>
        </p:nvSpPr>
        <p:spPr>
          <a:xfrm>
            <a:off x="4791349" y="6328378"/>
            <a:ext cx="2286000" cy="365760"/>
          </a:xfrm>
          <a:prstGeom prst="roundRect">
            <a:avLst>
              <a:gd name="adj" fmla="val 8800"/>
            </a:avLst>
          </a:prstGeom>
          <a:solidFill>
            <a:schemeClr val="accent6">
              <a:lumMod val="40000"/>
              <a:lumOff val="60000"/>
            </a:schemeClr>
          </a:solidFill>
        </p:spPr>
        <p:txBody>
          <a:bodyPr vert="horz" wrap="square" lIns="91440" tIns="45720" rIns="9144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Extend with SAP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Program Deck</a:t>
            </a:r>
          </a:p>
        </p:txBody>
      </p:sp>
      <p:sp>
        <p:nvSpPr>
          <p:cNvPr id="94" name="Title 1">
            <a:hlinkClick r:id="rId30"/>
            <a:extLst>
              <a:ext uri="{FF2B5EF4-FFF2-40B4-BE49-F238E27FC236}">
                <a16:creationId xmlns:a16="http://schemas.microsoft.com/office/drawing/2014/main" id="{F2178226-9B25-8355-1DA3-16949DBEB543}"/>
              </a:ext>
            </a:extLst>
          </p:cNvPr>
          <p:cNvSpPr txBox="1">
            <a:spLocks/>
          </p:cNvSpPr>
          <p:nvPr/>
        </p:nvSpPr>
        <p:spPr>
          <a:xfrm>
            <a:off x="7135322" y="5919662"/>
            <a:ext cx="2286000" cy="365760"/>
          </a:xfrm>
          <a:prstGeom prst="roundRect">
            <a:avLst>
              <a:gd name="adj" fmla="val 8800"/>
            </a:avLst>
          </a:prstGeom>
          <a:solidFill>
            <a:schemeClr val="accent6">
              <a:lumMod val="40000"/>
              <a:lumOff val="60000"/>
            </a:schemeClr>
          </a:solidFill>
        </p:spPr>
        <p:txBody>
          <a:bodyPr vert="horz" wrap="square" lIns="91440" tIns="45720" rIns="9144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a:rPr>
              <a:t>Hyperautomation Go Big </a:t>
            </a:r>
          </a:p>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a:rPr>
              <a:t>Program Deck</a:t>
            </a: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9" name="Title 1">
            <a:extLst>
              <a:ext uri="{FF2B5EF4-FFF2-40B4-BE49-F238E27FC236}">
                <a16:creationId xmlns:a16="http://schemas.microsoft.com/office/drawing/2014/main" id="{CA425243-6089-9101-D7E2-FB48E9550506}"/>
              </a:ext>
            </a:extLst>
          </p:cNvPr>
          <p:cNvSpPr txBox="1">
            <a:spLocks/>
          </p:cNvSpPr>
          <p:nvPr/>
        </p:nvSpPr>
        <p:spPr>
          <a:xfrm>
            <a:off x="9467555" y="5919662"/>
            <a:ext cx="2286000" cy="365760"/>
          </a:xfrm>
          <a:prstGeom prst="roundRect">
            <a:avLst>
              <a:gd name="adj" fmla="val 8800"/>
            </a:avLst>
          </a:prstGeom>
          <a:solidFill>
            <a:srgbClr val="0090A8"/>
          </a:solidFill>
        </p:spPr>
        <p:txBody>
          <a:bodyPr vert="horz" wrap="square" lIns="0" tIns="0" rIns="0" bIns="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TBD</a:t>
            </a:r>
          </a:p>
        </p:txBody>
      </p:sp>
      <p:sp>
        <p:nvSpPr>
          <p:cNvPr id="3" name="Title 1">
            <a:hlinkClick r:id="rId31"/>
            <a:extLst>
              <a:ext uri="{FF2B5EF4-FFF2-40B4-BE49-F238E27FC236}">
                <a16:creationId xmlns:a16="http://schemas.microsoft.com/office/drawing/2014/main" id="{7B16BE35-BF8D-311E-7B1D-A0E8B4CF2CF4}"/>
              </a:ext>
            </a:extLst>
          </p:cNvPr>
          <p:cNvSpPr txBox="1">
            <a:spLocks/>
          </p:cNvSpPr>
          <p:nvPr/>
        </p:nvSpPr>
        <p:spPr>
          <a:xfrm>
            <a:off x="10200007" y="4361251"/>
            <a:ext cx="1554480" cy="365760"/>
          </a:xfrm>
          <a:prstGeom prst="roundRect">
            <a:avLst>
              <a:gd name="adj" fmla="val 8800"/>
            </a:avLst>
          </a:prstGeom>
          <a:solidFill>
            <a:srgbClr val="0090A8"/>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Agent Governance BDM Pitch Deck</a:t>
            </a:r>
          </a:p>
        </p:txBody>
      </p:sp>
      <p:sp>
        <p:nvSpPr>
          <p:cNvPr id="8" name="Title 1">
            <a:hlinkClick r:id="rId32"/>
            <a:extLst>
              <a:ext uri="{FF2B5EF4-FFF2-40B4-BE49-F238E27FC236}">
                <a16:creationId xmlns:a16="http://schemas.microsoft.com/office/drawing/2014/main" id="{F92546A2-9D08-EFEC-77C5-2084170EC1DD}"/>
              </a:ext>
            </a:extLst>
          </p:cNvPr>
          <p:cNvSpPr txBox="1">
            <a:spLocks/>
          </p:cNvSpPr>
          <p:nvPr/>
        </p:nvSpPr>
        <p:spPr>
          <a:xfrm>
            <a:off x="10200007" y="4783312"/>
            <a:ext cx="1554480" cy="365760"/>
          </a:xfrm>
          <a:prstGeom prst="roundRect">
            <a:avLst>
              <a:gd name="adj" fmla="val 8800"/>
            </a:avLst>
          </a:prstGeom>
          <a:solidFill>
            <a:srgbClr val="0090A8"/>
          </a:solidFill>
        </p:spPr>
        <p:txBody>
          <a:bodyPr vert="horz" wrap="square" lIns="0" tIns="45720" rIns="0" bIns="45720" rtlCol="0" anchor="ctr">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rPr>
              <a:t>Agent Governance TDM Pitch Deck</a:t>
            </a:r>
          </a:p>
        </p:txBody>
      </p:sp>
      <p:sp>
        <p:nvSpPr>
          <p:cNvPr id="10" name="Title 1">
            <a:extLst>
              <a:ext uri="{FF2B5EF4-FFF2-40B4-BE49-F238E27FC236}">
                <a16:creationId xmlns:a16="http://schemas.microsoft.com/office/drawing/2014/main" id="{AC3DE71A-F860-899E-E2EA-E4F3B62C189B}"/>
              </a:ext>
              <a:ext uri="{C183D7F6-B498-43B3-948B-1728B52AA6E4}">
                <adec:decorative xmlns:adec="http://schemas.microsoft.com/office/drawing/2017/decorative" val="1"/>
              </a:ext>
            </a:extLst>
          </p:cNvPr>
          <p:cNvSpPr txBox="1">
            <a:spLocks/>
          </p:cNvSpPr>
          <p:nvPr/>
        </p:nvSpPr>
        <p:spPr>
          <a:xfrm>
            <a:off x="10207459" y="4338271"/>
            <a:ext cx="1546095" cy="395399"/>
          </a:xfrm>
          <a:prstGeom prst="roundRect">
            <a:avLst/>
          </a:prstGeom>
          <a:noFill/>
          <a:ln w="31750">
            <a:solidFill>
              <a:srgbClr val="FF0000"/>
            </a:solidFill>
            <a:prstDash val="sysDash"/>
          </a:ln>
        </p:spPr>
        <p:txBody>
          <a:bodyPr vert="horz" wrap="square" lIns="45720" tIns="0" rIns="45720" bIns="0" rtlCol="0" anchor="ctr">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000" b="0" i="0" u="none" strike="noStrike" cap="none" spc="-50" normalizeH="0" baseline="0">
                <a:ln w="3175">
                  <a:noFill/>
                </a:ln>
                <a:solidFill>
                  <a:srgbClr val="000000"/>
                </a:solidFill>
                <a:effectLst/>
                <a:uLnTx/>
                <a:uFillTx/>
                <a:latin typeface="Segoe UI Semibold"/>
                <a:cs typeface="Segoe UI"/>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50" normalizeH="0" baseline="0" noProof="0">
              <a:ln w="3175">
                <a:noFill/>
              </a:ln>
              <a:solidFill>
                <a:srgbClr val="000000"/>
              </a:solidFill>
              <a:effectLst/>
              <a:uLnTx/>
              <a:uFillTx/>
              <a:latin typeface="Segoe UI Semibold"/>
              <a:ea typeface="+mn-ea"/>
              <a:cs typeface="Segoe UI"/>
            </a:endParaRPr>
          </a:p>
        </p:txBody>
      </p:sp>
    </p:spTree>
    <p:extLst>
      <p:ext uri="{BB962C8B-B14F-4D97-AF65-F5344CB8AC3E}">
        <p14:creationId xmlns:p14="http://schemas.microsoft.com/office/powerpoint/2010/main" val="36904234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B372-63D7-6D2F-5A80-BE87F8F408C7}"/>
              </a:ext>
            </a:extLst>
          </p:cNvPr>
          <p:cNvSpPr>
            <a:spLocks noGrp="1"/>
          </p:cNvSpPr>
          <p:nvPr>
            <p:ph type="title"/>
          </p:nvPr>
        </p:nvSpPr>
        <p:spPr>
          <a:xfrm>
            <a:off x="569912" y="2892167"/>
            <a:ext cx="5868725" cy="1107996"/>
          </a:xfrm>
        </p:spPr>
        <p:txBody>
          <a:bodyPr/>
          <a:lstStyle/>
          <a:p>
            <a:r>
              <a:rPr lang="en-US">
                <a:latin typeface="Segoe UI Semibold" panose="020B0702040204020203" pitchFamily="34" charset="0"/>
                <a:cs typeface="Segoe UI Semibold" panose="020B0702040204020203" pitchFamily="34" charset="0"/>
              </a:rPr>
              <a:t>Agent Governance &amp; Security Controls</a:t>
            </a:r>
          </a:p>
        </p:txBody>
      </p:sp>
      <p:sp>
        <p:nvSpPr>
          <p:cNvPr id="6" name="Text Placeholder 5">
            <a:extLst>
              <a:ext uri="{FF2B5EF4-FFF2-40B4-BE49-F238E27FC236}">
                <a16:creationId xmlns:a16="http://schemas.microsoft.com/office/drawing/2014/main" id="{9C380509-2E27-F3A6-B478-84F73D9C97DC}"/>
              </a:ext>
            </a:extLst>
          </p:cNvPr>
          <p:cNvSpPr>
            <a:spLocks noGrp="1"/>
          </p:cNvSpPr>
          <p:nvPr>
            <p:ph type="body" sz="quarter" idx="12"/>
          </p:nvPr>
        </p:nvSpPr>
        <p:spPr>
          <a:xfrm>
            <a:off x="582042" y="4215827"/>
            <a:ext cx="8193024" cy="223074"/>
          </a:xfrm>
        </p:spPr>
        <p:txBody>
          <a:bodyPr/>
          <a:lstStyle/>
          <a:p>
            <a:r>
              <a:rPr lang="en-US">
                <a:latin typeface="Segoe UI Semibold" panose="020B0702040204020203" pitchFamily="34" charset="0"/>
                <a:cs typeface="Segoe UI Semibold" panose="020B0702040204020203" pitchFamily="34" charset="0"/>
              </a:rPr>
              <a:t>Pitch Deck (L100)</a:t>
            </a:r>
          </a:p>
        </p:txBody>
      </p:sp>
    </p:spTree>
    <p:extLst>
      <p:ext uri="{BB962C8B-B14F-4D97-AF65-F5344CB8AC3E}">
        <p14:creationId xmlns:p14="http://schemas.microsoft.com/office/powerpoint/2010/main" val="4580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2">
            <a:extLst>
              <a:ext uri="{FF2B5EF4-FFF2-40B4-BE49-F238E27FC236}">
                <a16:creationId xmlns:a16="http://schemas.microsoft.com/office/drawing/2014/main" id="{D27FF08D-C93D-1455-E8F4-1B97EE1BAE26}"/>
              </a:ext>
              <a:ext uri="{C183D7F6-B498-43B3-948B-1728B52AA6E4}">
                <adec:decorative xmlns:adec="http://schemas.microsoft.com/office/drawing/2017/decorative" val="1"/>
              </a:ext>
            </a:extLst>
          </p:cNvPr>
          <p:cNvSpPr>
            <a:spLocks/>
          </p:cNvSpPr>
          <p:nvPr/>
        </p:nvSpPr>
        <p:spPr bwMode="auto">
          <a:xfrm>
            <a:off x="515937" y="1206500"/>
            <a:ext cx="3559280" cy="4521200"/>
          </a:xfrm>
          <a:prstGeom prst="roundRect">
            <a:avLst>
              <a:gd name="adj" fmla="val 3159"/>
            </a:avLst>
          </a:prstGeom>
          <a:noFill/>
          <a:ln w="25400" cap="flat" cmpd="sng" algn="ctr">
            <a:gradFill flip="none" rotWithShape="1">
              <a:gsLst>
                <a:gs pos="68000">
                  <a:srgbClr val="0078D4"/>
                </a:gs>
                <a:gs pos="0">
                  <a:srgbClr val="F65567"/>
                </a:gs>
                <a:gs pos="32000">
                  <a:srgbClr val="C03BC4"/>
                </a:gs>
                <a:gs pos="100000">
                  <a:srgbClr val="318581"/>
                </a:gs>
              </a:gsLst>
              <a:lin ang="10800000" scaled="1"/>
              <a:tileRect/>
            </a:gra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7" name="Rounded Rectangle 12">
            <a:extLst>
              <a:ext uri="{FF2B5EF4-FFF2-40B4-BE49-F238E27FC236}">
                <a16:creationId xmlns:a16="http://schemas.microsoft.com/office/drawing/2014/main" id="{01AEAEDF-494F-B0C2-81D2-A4C241430EFA}"/>
              </a:ext>
              <a:ext uri="{C183D7F6-B498-43B3-948B-1728B52AA6E4}">
                <adec:decorative xmlns:adec="http://schemas.microsoft.com/office/drawing/2017/decorative" val="1"/>
              </a:ext>
            </a:extLst>
          </p:cNvPr>
          <p:cNvSpPr>
            <a:spLocks/>
          </p:cNvSpPr>
          <p:nvPr/>
        </p:nvSpPr>
        <p:spPr bwMode="auto">
          <a:xfrm>
            <a:off x="4326677" y="1206500"/>
            <a:ext cx="3559280" cy="4521200"/>
          </a:xfrm>
          <a:prstGeom prst="roundRect">
            <a:avLst>
              <a:gd name="adj" fmla="val 3159"/>
            </a:avLst>
          </a:prstGeom>
          <a:noFill/>
          <a:ln w="25400" cap="flat" cmpd="sng" algn="ctr">
            <a:gradFill flip="none" rotWithShape="1">
              <a:gsLst>
                <a:gs pos="68000">
                  <a:srgbClr val="0078D4"/>
                </a:gs>
                <a:gs pos="0">
                  <a:srgbClr val="F65567"/>
                </a:gs>
                <a:gs pos="32000">
                  <a:srgbClr val="C03BC4"/>
                </a:gs>
                <a:gs pos="100000">
                  <a:srgbClr val="318581"/>
                </a:gs>
              </a:gsLst>
              <a:lin ang="10800000" scaled="1"/>
              <a:tileRect/>
            </a:gra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8" name="Rounded Rectangle 12">
            <a:extLst>
              <a:ext uri="{FF2B5EF4-FFF2-40B4-BE49-F238E27FC236}">
                <a16:creationId xmlns:a16="http://schemas.microsoft.com/office/drawing/2014/main" id="{BE73F739-D3F8-DEE2-FFA9-2B56779EF558}"/>
              </a:ext>
              <a:ext uri="{C183D7F6-B498-43B3-948B-1728B52AA6E4}">
                <adec:decorative xmlns:adec="http://schemas.microsoft.com/office/drawing/2017/decorative" val="1"/>
              </a:ext>
            </a:extLst>
          </p:cNvPr>
          <p:cNvSpPr>
            <a:spLocks/>
          </p:cNvSpPr>
          <p:nvPr/>
        </p:nvSpPr>
        <p:spPr bwMode="auto">
          <a:xfrm>
            <a:off x="8137416" y="1206500"/>
            <a:ext cx="3559280" cy="4521200"/>
          </a:xfrm>
          <a:prstGeom prst="roundRect">
            <a:avLst>
              <a:gd name="adj" fmla="val 3159"/>
            </a:avLst>
          </a:prstGeom>
          <a:noFill/>
          <a:ln w="25400" cap="flat" cmpd="sng" algn="ctr">
            <a:gradFill flip="none" rotWithShape="1">
              <a:gsLst>
                <a:gs pos="68000">
                  <a:srgbClr val="0078D4"/>
                </a:gs>
                <a:gs pos="0">
                  <a:srgbClr val="F65567"/>
                </a:gs>
                <a:gs pos="32000">
                  <a:srgbClr val="C03BC4"/>
                </a:gs>
                <a:gs pos="100000">
                  <a:srgbClr val="318581"/>
                </a:gs>
              </a:gsLst>
              <a:lin ang="10800000" scaled="1"/>
              <a:tileRect/>
            </a:gra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9" name="Title 32">
            <a:extLst>
              <a:ext uri="{FF2B5EF4-FFF2-40B4-BE49-F238E27FC236}">
                <a16:creationId xmlns:a16="http://schemas.microsoft.com/office/drawing/2014/main" id="{84957B03-0E39-9F09-19EA-CB3587755224}"/>
              </a:ext>
            </a:extLst>
          </p:cNvPr>
          <p:cNvSpPr txBox="1">
            <a:spLocks/>
          </p:cNvSpPr>
          <p:nvPr/>
        </p:nvSpPr>
        <p:spPr>
          <a:xfrm>
            <a:off x="588263" y="497541"/>
            <a:ext cx="11018520"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Semibold"/>
                <a:ea typeface="+mj-ea"/>
                <a:cs typeface="+mj-cs"/>
              </a:rPr>
              <a:t>Top security and governance concerns about generative AI  </a:t>
            </a:r>
          </a:p>
        </p:txBody>
      </p:sp>
      <p:sp>
        <p:nvSpPr>
          <p:cNvPr id="20" name="TextBox 19">
            <a:extLst>
              <a:ext uri="{FF2B5EF4-FFF2-40B4-BE49-F238E27FC236}">
                <a16:creationId xmlns:a16="http://schemas.microsoft.com/office/drawing/2014/main" id="{F3FE4ECD-2253-9043-A338-1C7D38821D1E}"/>
              </a:ext>
            </a:extLst>
          </p:cNvPr>
          <p:cNvSpPr txBox="1"/>
          <p:nvPr/>
        </p:nvSpPr>
        <p:spPr>
          <a:xfrm>
            <a:off x="878257" y="1503205"/>
            <a:ext cx="2834640" cy="738664"/>
          </a:xfrm>
          <a:prstGeom prst="rect">
            <a:avLst/>
          </a:prstGeom>
          <a:noFill/>
          <a:ln w="19050" cap="rnd"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Segoe UI Semibold"/>
                <a:ea typeface="+mn-ea"/>
                <a:cs typeface="+mn-cs"/>
              </a:rPr>
              <a:t>Data oversharing and data leaks</a:t>
            </a:r>
          </a:p>
        </p:txBody>
      </p:sp>
      <p:sp>
        <p:nvSpPr>
          <p:cNvPr id="21" name="TextBox 20">
            <a:extLst>
              <a:ext uri="{FF2B5EF4-FFF2-40B4-BE49-F238E27FC236}">
                <a16:creationId xmlns:a16="http://schemas.microsoft.com/office/drawing/2014/main" id="{D5B5E040-5139-91B2-EAFB-E9816A6D0B8B}"/>
              </a:ext>
            </a:extLst>
          </p:cNvPr>
          <p:cNvSpPr txBox="1"/>
          <p:nvPr/>
        </p:nvSpPr>
        <p:spPr>
          <a:xfrm>
            <a:off x="878257" y="2605326"/>
            <a:ext cx="2834640" cy="1231106"/>
          </a:xfrm>
          <a:prstGeom prst="rect">
            <a:avLst/>
          </a:prstGeom>
          <a:noFill/>
          <a:ln w="19050" cap="rnd"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defTabSz="932449" fontAlgn="auto">
              <a:lnSpc>
                <a:spcPct val="100000"/>
              </a:lnSpc>
              <a:spcBef>
                <a:spcPts val="200"/>
              </a:spcBef>
              <a:spcAft>
                <a:spcPts val="0"/>
              </a:spcAft>
              <a:buClrTx/>
              <a:buSzTx/>
              <a:buFontTx/>
              <a:buNone/>
              <a:tabLst/>
              <a:defRPr kumimoji="0" sz="7200" b="0" i="0" u="none" strike="noStrike" cap="none" spc="0" normalizeH="0" baseline="0">
                <a:ln>
                  <a:noFill/>
                </a:ln>
                <a:gradFill flip="none" rotWithShape="1">
                  <a:gsLst>
                    <a:gs pos="0">
                      <a:srgbClr val="C03BC4"/>
                    </a:gs>
                    <a:gs pos="68000">
                      <a:srgbClr val="0078D4"/>
                    </a:gs>
                  </a:gsLst>
                  <a:lin ang="10800000" scaled="1"/>
                  <a:tileRect/>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8000" b="0" i="0" u="none" strike="noStrike" kern="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80</a:t>
            </a:r>
            <a:r>
              <a:rPr kumimoji="0" lang="en-US" sz="5400" b="0" i="0" u="none" strike="noStrike" kern="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a:t>
            </a:r>
          </a:p>
        </p:txBody>
      </p:sp>
      <p:sp>
        <p:nvSpPr>
          <p:cNvPr id="22" name="Content Placeholder 2">
            <a:extLst>
              <a:ext uri="{FF2B5EF4-FFF2-40B4-BE49-F238E27FC236}">
                <a16:creationId xmlns:a16="http://schemas.microsoft.com/office/drawing/2014/main" id="{E0305BD0-3882-DCE4-5C47-5F2FD7C13181}"/>
              </a:ext>
            </a:extLst>
          </p:cNvPr>
          <p:cNvSpPr txBox="1">
            <a:spLocks/>
          </p:cNvSpPr>
          <p:nvPr/>
        </p:nvSpPr>
        <p:spPr>
          <a:xfrm>
            <a:off x="860071" y="4199889"/>
            <a:ext cx="2871012" cy="738664"/>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of leaders cited leakage of sensitive data as their main concern</a:t>
            </a:r>
            <a:r>
              <a:rPr kumimoji="0" lang="en-US" sz="1600" b="0" i="0" u="none" strike="noStrike" kern="0" cap="none" spc="0" normalizeH="0" baseline="30000" noProof="0">
                <a:ln>
                  <a:noFill/>
                </a:ln>
                <a:solidFill>
                  <a:prstClr val="black"/>
                </a:solidFill>
                <a:effectLst/>
                <a:uLnTx/>
                <a:uFillTx/>
                <a:latin typeface="Segoe UI"/>
                <a:ea typeface="+mn-ea"/>
                <a:cs typeface="Segoe UI" panose="020B0502040204020203" pitchFamily="34" charset="0"/>
              </a:rPr>
              <a:t>1</a:t>
            </a:r>
            <a:endPar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3" name="TextBox 22">
            <a:extLst>
              <a:ext uri="{FF2B5EF4-FFF2-40B4-BE49-F238E27FC236}">
                <a16:creationId xmlns:a16="http://schemas.microsoft.com/office/drawing/2014/main" id="{79B3435E-C0E4-273C-0573-735893201C28}"/>
              </a:ext>
            </a:extLst>
          </p:cNvPr>
          <p:cNvSpPr txBox="1"/>
          <p:nvPr/>
        </p:nvSpPr>
        <p:spPr>
          <a:xfrm>
            <a:off x="4688997" y="1503205"/>
            <a:ext cx="2834640" cy="738664"/>
          </a:xfrm>
          <a:prstGeom prst="rect">
            <a:avLst/>
          </a:prstGeom>
          <a:noFill/>
          <a:ln w="19050" cap="rnd"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Segoe UI Semibold"/>
                <a:ea typeface="+mn-ea"/>
                <a:cs typeface="+mn-cs"/>
              </a:rPr>
              <a:t>Identification of risky AI use </a:t>
            </a:r>
          </a:p>
        </p:txBody>
      </p:sp>
      <p:sp>
        <p:nvSpPr>
          <p:cNvPr id="24" name="TextBox 23">
            <a:extLst>
              <a:ext uri="{FF2B5EF4-FFF2-40B4-BE49-F238E27FC236}">
                <a16:creationId xmlns:a16="http://schemas.microsoft.com/office/drawing/2014/main" id="{1C2812FD-3658-4552-399C-BDA4BF1C71F0}"/>
              </a:ext>
            </a:extLst>
          </p:cNvPr>
          <p:cNvSpPr txBox="1"/>
          <p:nvPr/>
        </p:nvSpPr>
        <p:spPr>
          <a:xfrm>
            <a:off x="4688997" y="2605326"/>
            <a:ext cx="2834640" cy="1231106"/>
          </a:xfrm>
          <a:prstGeom prst="rect">
            <a:avLst/>
          </a:prstGeom>
          <a:noFill/>
          <a:ln w="19050" cap="rnd"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1" i="0" u="none" strike="noStrike" cap="none" spc="0" normalizeH="0" baseline="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8000" b="0" i="0" u="none" strike="noStrike" kern="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41</a:t>
            </a:r>
            <a:r>
              <a:rPr kumimoji="0" lang="en-US" sz="5400" b="0" i="0" u="none" strike="noStrike" kern="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a:t>
            </a:r>
          </a:p>
        </p:txBody>
      </p:sp>
      <p:sp>
        <p:nvSpPr>
          <p:cNvPr id="25" name="Content Placeholder 2">
            <a:extLst>
              <a:ext uri="{FF2B5EF4-FFF2-40B4-BE49-F238E27FC236}">
                <a16:creationId xmlns:a16="http://schemas.microsoft.com/office/drawing/2014/main" id="{7621E6DD-2FBE-A952-E02F-85A1A4566EF9}"/>
              </a:ext>
            </a:extLst>
          </p:cNvPr>
          <p:cNvSpPr txBox="1">
            <a:spLocks/>
          </p:cNvSpPr>
          <p:nvPr/>
        </p:nvSpPr>
        <p:spPr>
          <a:xfrm>
            <a:off x="4517938" y="4199889"/>
            <a:ext cx="3176758" cy="1231106"/>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of security leaders cited that the identification of risky users based on queries into AI was one of the top AI controls they want to implement</a:t>
            </a:r>
            <a:r>
              <a:rPr kumimoji="0" lang="en-US" sz="1600" b="0" i="0" u="none" strike="noStrike" kern="0" cap="none" spc="0" normalizeH="0" baseline="30000" noProof="0">
                <a:ln>
                  <a:noFill/>
                </a:ln>
                <a:solidFill>
                  <a:prstClr val="black"/>
                </a:solidFill>
                <a:effectLst/>
                <a:uLnTx/>
                <a:uFillTx/>
                <a:latin typeface="Segoe UI"/>
                <a:ea typeface="+mn-ea"/>
                <a:cs typeface="Segoe UI" panose="020B0502040204020203" pitchFamily="34" charset="0"/>
              </a:rPr>
              <a:t>2</a:t>
            </a:r>
          </a:p>
        </p:txBody>
      </p:sp>
      <p:sp>
        <p:nvSpPr>
          <p:cNvPr id="26" name="TextBox 25">
            <a:extLst>
              <a:ext uri="{FF2B5EF4-FFF2-40B4-BE49-F238E27FC236}">
                <a16:creationId xmlns:a16="http://schemas.microsoft.com/office/drawing/2014/main" id="{57251182-3439-6DD9-B596-C89CFA32C5D0}"/>
              </a:ext>
            </a:extLst>
          </p:cNvPr>
          <p:cNvSpPr txBox="1"/>
          <p:nvPr/>
        </p:nvSpPr>
        <p:spPr>
          <a:xfrm>
            <a:off x="8499736" y="1503205"/>
            <a:ext cx="2834640" cy="738664"/>
          </a:xfrm>
          <a:prstGeom prst="rect">
            <a:avLst/>
          </a:prstGeom>
          <a:noFill/>
          <a:ln w="19050" cap="rnd"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auto" latinLnBrk="0" hangingPunct="1">
              <a:lnSpc>
                <a:spcPct val="100000"/>
              </a:lnSpc>
              <a:spcBef>
                <a:spcPts val="0"/>
              </a:spcBef>
              <a:spcAft>
                <a:spcPts val="600"/>
              </a:spcAft>
              <a:buClrTx/>
              <a:buSzPct val="90000"/>
              <a:buFontTx/>
              <a:buNone/>
              <a:tabLst/>
              <a:defRPr/>
            </a:pPr>
            <a:r>
              <a:rPr kumimoji="0" lang="en-US" sz="2400" b="0" i="0" u="none" strike="noStrike" kern="0" cap="none" spc="0" normalizeH="0" baseline="0" noProof="0">
                <a:ln>
                  <a:noFill/>
                </a:ln>
                <a:solidFill>
                  <a:prstClr val="black"/>
                </a:solidFill>
                <a:effectLst/>
                <a:uLnTx/>
                <a:uFillTx/>
                <a:latin typeface="Segoe UI Semibold"/>
                <a:ea typeface="+mn-ea"/>
                <a:cs typeface="+mn-cs"/>
              </a:rPr>
              <a:t>AI governance and risk visibility</a:t>
            </a:r>
          </a:p>
        </p:txBody>
      </p:sp>
      <p:sp>
        <p:nvSpPr>
          <p:cNvPr id="27" name="TextBox 26">
            <a:extLst>
              <a:ext uri="{FF2B5EF4-FFF2-40B4-BE49-F238E27FC236}">
                <a16:creationId xmlns:a16="http://schemas.microsoft.com/office/drawing/2014/main" id="{F2F684E4-770D-2AF4-2A27-93A0029F7AA1}"/>
              </a:ext>
            </a:extLst>
          </p:cNvPr>
          <p:cNvSpPr txBox="1"/>
          <p:nvPr/>
        </p:nvSpPr>
        <p:spPr>
          <a:xfrm>
            <a:off x="8499736" y="2605326"/>
            <a:ext cx="2834640" cy="1231106"/>
          </a:xfrm>
          <a:prstGeom prst="rect">
            <a:avLst/>
          </a:prstGeom>
          <a:noFill/>
          <a:ln w="19050" cap="rnd"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1" i="0" u="none" strike="noStrike" cap="none" spc="0" normalizeH="0" baseline="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8000" b="0" i="0" u="none" strike="noStrike" kern="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84</a:t>
            </a:r>
            <a:r>
              <a:rPr kumimoji="0" lang="en-US" sz="5400" b="0" i="0" u="none" strike="noStrike" kern="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a:t>
            </a:r>
          </a:p>
        </p:txBody>
      </p:sp>
      <p:sp>
        <p:nvSpPr>
          <p:cNvPr id="28" name="Content Placeholder 2">
            <a:extLst>
              <a:ext uri="{FF2B5EF4-FFF2-40B4-BE49-F238E27FC236}">
                <a16:creationId xmlns:a16="http://schemas.microsoft.com/office/drawing/2014/main" id="{0B4DD23E-325A-0E87-4D72-CB2869FDE17E}"/>
              </a:ext>
            </a:extLst>
          </p:cNvPr>
          <p:cNvSpPr txBox="1">
            <a:spLocks/>
          </p:cNvSpPr>
          <p:nvPr/>
        </p:nvSpPr>
        <p:spPr>
          <a:xfrm>
            <a:off x="8520240" y="4199889"/>
            <a:ext cx="2793632" cy="984885"/>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want to feel more confident about managing and discovering data input into AI apps and tools</a:t>
            </a:r>
            <a:r>
              <a:rPr kumimoji="0" lang="en-US" sz="1600" b="0" i="0" u="none" strike="noStrike" kern="0" cap="none" spc="0" normalizeH="0" baseline="30000" noProof="0">
                <a:ln>
                  <a:noFill/>
                </a:ln>
                <a:solidFill>
                  <a:prstClr val="black"/>
                </a:solidFill>
                <a:effectLst/>
                <a:uLnTx/>
                <a:uFillTx/>
                <a:latin typeface="Segoe UI"/>
                <a:ea typeface="+mn-ea"/>
                <a:cs typeface="Segoe UI" panose="020B0502040204020203" pitchFamily="34" charset="0"/>
              </a:rPr>
              <a:t>2</a:t>
            </a:r>
            <a:endParaRPr kumimoji="0" lang="en-US" sz="16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29" name="Title 28">
            <a:extLst>
              <a:ext uri="{FF2B5EF4-FFF2-40B4-BE49-F238E27FC236}">
                <a16:creationId xmlns:a16="http://schemas.microsoft.com/office/drawing/2014/main" id="{E6E0E287-17AC-3CD7-C08D-26DD85676E7A}"/>
              </a:ext>
            </a:extLst>
          </p:cNvPr>
          <p:cNvSpPr txBox="1">
            <a:spLocks noGrp="1"/>
          </p:cNvSpPr>
          <p:nvPr>
            <p:ph type="title" idx="4294967295"/>
          </p:nvPr>
        </p:nvSpPr>
        <p:spPr>
          <a:xfrm>
            <a:off x="495300" y="6015657"/>
            <a:ext cx="10626715" cy="2708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9388" marR="0" lvl="0" indent="-179388" algn="l" defTabSz="932742" rtl="0" eaLnBrk="1" fontAlgn="auto" latinLnBrk="0" hangingPunct="1">
              <a:lnSpc>
                <a:spcPct val="100000"/>
              </a:lnSpc>
              <a:spcBef>
                <a:spcPct val="20000"/>
              </a:spcBef>
              <a:spcAft>
                <a:spcPts val="0"/>
              </a:spcAft>
              <a:buClr>
                <a:prstClr val="black"/>
              </a:buClr>
              <a:buSzPct val="100000"/>
              <a:buFont typeface="+mj-lt"/>
              <a:buAutoNum type="arabicPeriod"/>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First Annual Generative AI study: Business Rewards vs. Security Risks, Q3 2023, ISMG, N=400</a:t>
            </a:r>
          </a:p>
          <a:p>
            <a:pPr marL="179388" marR="0" lvl="0" indent="-179388" algn="l" defTabSz="932742" rtl="0" eaLnBrk="1" fontAlgn="auto" latinLnBrk="0" hangingPunct="1">
              <a:lnSpc>
                <a:spcPct val="100000"/>
              </a:lnSpc>
              <a:spcBef>
                <a:spcPct val="20000"/>
              </a:spcBef>
              <a:spcAft>
                <a:spcPts val="0"/>
              </a:spcAft>
              <a:buClr>
                <a:prstClr val="black"/>
              </a:buClr>
              <a:buSzPct val="100000"/>
              <a:buFont typeface="+mj-lt"/>
              <a:buAutoNum type="arabicPeriod"/>
              <a:tabLst/>
              <a:defRPr/>
            </a:pPr>
            <a:r>
              <a:rPr kumimoji="0" lang="en-US" sz="800" b="0" i="0" u="none" strike="noStrike" kern="1200" cap="none" spc="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Microsoft data security index 2024 report</a:t>
            </a:r>
            <a:endParaRPr kumimoji="0" lang="en-US" sz="8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2252498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8784-CB00-37C0-C2C3-496900828251}"/>
            </a:ext>
          </a:extLst>
        </p:cNvPr>
        <p:cNvGrpSpPr/>
        <p:nvPr/>
      </p:nvGrpSpPr>
      <p:grpSpPr>
        <a:xfrm>
          <a:off x="0" y="0"/>
          <a:ext cx="0" cy="0"/>
          <a:chOff x="0" y="0"/>
          <a:chExt cx="0" cy="0"/>
        </a:xfrm>
      </p:grpSpPr>
      <p:sp>
        <p:nvSpPr>
          <p:cNvPr id="7" name="Rectangle: Rounded Corners 50" descr="Table showing Copilot control system">
            <a:extLst>
              <a:ext uri="{FF2B5EF4-FFF2-40B4-BE49-F238E27FC236}">
                <a16:creationId xmlns:a16="http://schemas.microsoft.com/office/drawing/2014/main" id="{F2DBB582-850A-5D53-1825-2F7480B088B4}"/>
              </a:ext>
            </a:extLst>
          </p:cNvPr>
          <p:cNvSpPr/>
          <p:nvPr/>
        </p:nvSpPr>
        <p:spPr bwMode="auto">
          <a:xfrm>
            <a:off x="1932350" y="1635683"/>
            <a:ext cx="8327300" cy="4344242"/>
          </a:xfrm>
          <a:prstGeom prst="roundRect">
            <a:avLst>
              <a:gd name="adj" fmla="val 5615"/>
            </a:avLst>
          </a:prstGeom>
          <a:solidFill>
            <a:schemeClr val="bg1">
              <a:alpha val="93000"/>
            </a:schemeClr>
          </a:solidFill>
          <a:ln>
            <a:gradFill>
              <a:gsLst>
                <a:gs pos="0">
                  <a:srgbClr val="AC35AF"/>
                </a:gs>
                <a:gs pos="100000">
                  <a:srgbClr val="0078D4"/>
                </a:gs>
              </a:gsLst>
              <a:lin ang="5400000" scaled="1"/>
            </a:gradFill>
          </a:ln>
          <a:effectLst>
            <a:outerShdw blurRad="114300" dist="101600" dir="2700000" algn="tl" rotWithShape="0">
              <a:srgbClr val="F3484C">
                <a:alpha val="9804"/>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br>
              <a:rPr kumimoji="0" lang="en-US" sz="1400" b="1" i="0" u="none" strike="noStrike" kern="1200" cap="none" spc="0" normalizeH="0" baseline="0" noProof="0">
                <a:ln>
                  <a:noFill/>
                </a:ln>
                <a:solidFill>
                  <a:srgbClr val="8661C5"/>
                </a:solidFill>
                <a:effectLst/>
                <a:uLnTx/>
                <a:uFillTx/>
                <a:latin typeface="Aptos SemiBold" panose="020B0004020202020204" pitchFamily="34" charset="0"/>
                <a:ea typeface="+mn-ea"/>
                <a:cs typeface="+mn-cs"/>
              </a:rPr>
            </a:br>
            <a:br>
              <a:rPr kumimoji="0" lang="en-US" sz="1400" b="1" i="0" u="none" strike="noStrike" kern="1200" cap="none" spc="0" normalizeH="0" baseline="0" noProof="0">
                <a:ln>
                  <a:noFill/>
                </a:ln>
                <a:solidFill>
                  <a:srgbClr val="8661C5"/>
                </a:solidFill>
                <a:effectLst/>
                <a:uLnTx/>
                <a:uFillTx/>
                <a:latin typeface="Aptos SemiBold" panose="020B0004020202020204" pitchFamily="34" charset="0"/>
                <a:ea typeface="+mn-ea"/>
                <a:cs typeface="+mn-cs"/>
              </a:rPr>
            </a:br>
            <a:endParaRPr kumimoji="0" lang="en-US" sz="1200" b="0" i="0" u="none" strike="noStrike" kern="1200" cap="none" spc="0" normalizeH="0" baseline="0" noProof="0">
              <a:ln>
                <a:noFill/>
              </a:ln>
              <a:solidFill>
                <a:srgbClr val="000000"/>
              </a:solidFill>
              <a:effectLst/>
              <a:uLnTx/>
              <a:uFillTx/>
              <a:latin typeface="Segoe Sans Display"/>
              <a:ea typeface="+mn-ea"/>
              <a:cs typeface="+mn-cs"/>
            </a:endParaRPr>
          </a:p>
        </p:txBody>
      </p:sp>
      <p:cxnSp>
        <p:nvCxnSpPr>
          <p:cNvPr id="5" name="Straight Connector 4">
            <a:extLst>
              <a:ext uri="{FF2B5EF4-FFF2-40B4-BE49-F238E27FC236}">
                <a16:creationId xmlns:a16="http://schemas.microsoft.com/office/drawing/2014/main" id="{DA335455-E82A-E4A9-0642-6D3A709D820F}"/>
              </a:ext>
              <a:ext uri="{C183D7F6-B498-43B3-948B-1728B52AA6E4}">
                <adec:decorative xmlns:adec="http://schemas.microsoft.com/office/drawing/2017/decorative" val="1"/>
              </a:ext>
            </a:extLst>
          </p:cNvPr>
          <p:cNvCxnSpPr>
            <a:cxnSpLocks/>
          </p:cNvCxnSpPr>
          <p:nvPr/>
        </p:nvCxnSpPr>
        <p:spPr>
          <a:xfrm>
            <a:off x="2955648" y="4437899"/>
            <a:ext cx="6264658" cy="0"/>
          </a:xfrm>
          <a:prstGeom prst="line">
            <a:avLst/>
          </a:prstGeom>
          <a:ln>
            <a:gradFill>
              <a:gsLst>
                <a:gs pos="0">
                  <a:srgbClr val="AC35AF"/>
                </a:gs>
                <a:gs pos="100000">
                  <a:srgbClr val="0078D4"/>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4" descr="Microsoft 365 Copilot Logo Symbol Meaning History Png Brand – NBKomputer">
            <a:extLst>
              <a:ext uri="{FF2B5EF4-FFF2-40B4-BE49-F238E27FC236}">
                <a16:creationId xmlns:a16="http://schemas.microsoft.com/office/drawing/2014/main" id="{87DC3BB2-E308-BC96-BA76-3B80A6A52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101" y="1900732"/>
            <a:ext cx="845435" cy="4755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A6F175-B44F-3E6E-4EB9-5391C0F32D93}"/>
              </a:ext>
            </a:extLst>
          </p:cNvPr>
          <p:cNvSpPr txBox="1"/>
          <p:nvPr/>
        </p:nvSpPr>
        <p:spPr>
          <a:xfrm>
            <a:off x="4643598" y="1982275"/>
            <a:ext cx="3268642"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1" i="0" u="none" strike="noStrike" kern="1200" cap="none" spc="0" normalizeH="0" baseline="0" noProof="0">
                <a:ln w="3175">
                  <a:noFill/>
                </a:ln>
                <a:solidFill>
                  <a:srgbClr val="000000"/>
                </a:solidFill>
                <a:effectLst/>
                <a:uLnTx/>
                <a:uFillTx/>
                <a:latin typeface="Segoe UI Semibold"/>
                <a:ea typeface="+mn-ea"/>
                <a:cs typeface="Segoe UI" pitchFamily="34" charset="0"/>
              </a:rPr>
              <a:t>Copilot + Agents</a:t>
            </a:r>
          </a:p>
        </p:txBody>
      </p:sp>
      <p:sp>
        <p:nvSpPr>
          <p:cNvPr id="19" name="TextBox 18">
            <a:extLst>
              <a:ext uri="{FF2B5EF4-FFF2-40B4-BE49-F238E27FC236}">
                <a16:creationId xmlns:a16="http://schemas.microsoft.com/office/drawing/2014/main" id="{700EE07D-544B-C471-4946-CB2AD84C2987}"/>
              </a:ext>
            </a:extLst>
          </p:cNvPr>
          <p:cNvSpPr txBox="1"/>
          <p:nvPr/>
        </p:nvSpPr>
        <p:spPr>
          <a:xfrm>
            <a:off x="3098272" y="3783817"/>
            <a:ext cx="1312963" cy="49244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600" b="1" i="0" u="none" strike="noStrike" kern="1200" cap="none" spc="0" normalizeH="0" baseline="0" noProof="0">
                <a:ln w="3175">
                  <a:noFill/>
                </a:ln>
                <a:solidFill>
                  <a:srgbClr val="8661C5"/>
                </a:solidFill>
                <a:effectLst/>
                <a:uLnTx/>
                <a:uFillTx/>
                <a:latin typeface="Segoe UI Semibold"/>
                <a:ea typeface="+mn-ea"/>
                <a:cs typeface="Segoe UI" pitchFamily="34" charset="0"/>
              </a:rPr>
              <a:t>Security &amp; Governance</a:t>
            </a:r>
          </a:p>
        </p:txBody>
      </p:sp>
      <p:sp>
        <p:nvSpPr>
          <p:cNvPr id="20" name="TextBox 19">
            <a:extLst>
              <a:ext uri="{FF2B5EF4-FFF2-40B4-BE49-F238E27FC236}">
                <a16:creationId xmlns:a16="http://schemas.microsoft.com/office/drawing/2014/main" id="{E54CA577-9D0B-2193-C89A-C668DA6FD777}"/>
              </a:ext>
            </a:extLst>
          </p:cNvPr>
          <p:cNvSpPr txBox="1"/>
          <p:nvPr/>
        </p:nvSpPr>
        <p:spPr>
          <a:xfrm>
            <a:off x="5449528" y="3782271"/>
            <a:ext cx="1312963" cy="49244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600" b="1" i="0" u="none" strike="noStrike" kern="1200" cap="none" spc="0" normalizeH="0" baseline="0" noProof="0">
                <a:ln w="3175">
                  <a:noFill/>
                </a:ln>
                <a:solidFill>
                  <a:srgbClr val="8661C5"/>
                </a:solidFill>
                <a:effectLst/>
                <a:uLnTx/>
                <a:uFillTx/>
                <a:latin typeface="Segoe UI Semibold"/>
                <a:ea typeface="+mn-ea"/>
                <a:cs typeface="Segoe UI" pitchFamily="34" charset="0"/>
              </a:rPr>
              <a:t>Management Controls</a:t>
            </a:r>
          </a:p>
        </p:txBody>
      </p:sp>
      <p:sp>
        <p:nvSpPr>
          <p:cNvPr id="21" name="TextBox 20">
            <a:extLst>
              <a:ext uri="{FF2B5EF4-FFF2-40B4-BE49-F238E27FC236}">
                <a16:creationId xmlns:a16="http://schemas.microsoft.com/office/drawing/2014/main" id="{2FCD1290-DAAC-7D22-8951-D7F551CACFA4}"/>
              </a:ext>
            </a:extLst>
          </p:cNvPr>
          <p:cNvSpPr txBox="1"/>
          <p:nvPr/>
        </p:nvSpPr>
        <p:spPr>
          <a:xfrm>
            <a:off x="7796354" y="3782271"/>
            <a:ext cx="1312963" cy="49244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600" b="1" i="0" u="none" strike="noStrike" kern="1200" cap="none" spc="0" normalizeH="0" baseline="0" noProof="0">
                <a:ln w="3175">
                  <a:noFill/>
                </a:ln>
                <a:solidFill>
                  <a:srgbClr val="8661C5"/>
                </a:solidFill>
                <a:effectLst/>
                <a:uLnTx/>
                <a:uFillTx/>
                <a:latin typeface="Segoe UI Semibold"/>
                <a:ea typeface="+mn-ea"/>
                <a:cs typeface="Segoe UI" pitchFamily="34" charset="0"/>
              </a:rPr>
              <a:t>Measurement &amp; Reporting</a:t>
            </a:r>
          </a:p>
        </p:txBody>
      </p:sp>
      <p:graphicFrame>
        <p:nvGraphicFramePr>
          <p:cNvPr id="9" name="Table 8">
            <a:extLst>
              <a:ext uri="{FF2B5EF4-FFF2-40B4-BE49-F238E27FC236}">
                <a16:creationId xmlns:a16="http://schemas.microsoft.com/office/drawing/2014/main" id="{8AFA0CC3-55C3-9ECC-BCB0-13C32FB4FA2F}"/>
              </a:ext>
            </a:extLst>
          </p:cNvPr>
          <p:cNvGraphicFramePr>
            <a:graphicFrameLocks noGrp="1"/>
          </p:cNvGraphicFramePr>
          <p:nvPr>
            <p:extLst>
              <p:ext uri="{D42A27DB-BD31-4B8C-83A1-F6EECF244321}">
                <p14:modId xmlns:p14="http://schemas.microsoft.com/office/powerpoint/2010/main" val="1519763606"/>
              </p:ext>
            </p:extLst>
          </p:nvPr>
        </p:nvGraphicFramePr>
        <p:xfrm>
          <a:off x="2575249" y="4548059"/>
          <a:ext cx="7091265" cy="962463"/>
        </p:xfrm>
        <a:graphic>
          <a:graphicData uri="http://schemas.openxmlformats.org/drawingml/2006/table">
            <a:tbl>
              <a:tblPr firstRow="1">
                <a:tableStyleId>{5C22544A-7EE6-4342-B048-85BDC9FD1C3A}</a:tableStyleId>
              </a:tblPr>
              <a:tblGrid>
                <a:gridCol w="2363755">
                  <a:extLst>
                    <a:ext uri="{9D8B030D-6E8A-4147-A177-3AD203B41FA5}">
                      <a16:colId xmlns:a16="http://schemas.microsoft.com/office/drawing/2014/main" val="3996209515"/>
                    </a:ext>
                  </a:extLst>
                </a:gridCol>
                <a:gridCol w="2363755">
                  <a:extLst>
                    <a:ext uri="{9D8B030D-6E8A-4147-A177-3AD203B41FA5}">
                      <a16:colId xmlns:a16="http://schemas.microsoft.com/office/drawing/2014/main" val="1561834362"/>
                    </a:ext>
                  </a:extLst>
                </a:gridCol>
                <a:gridCol w="2363755">
                  <a:extLst>
                    <a:ext uri="{9D8B030D-6E8A-4147-A177-3AD203B41FA5}">
                      <a16:colId xmlns:a16="http://schemas.microsoft.com/office/drawing/2014/main" val="2833644128"/>
                    </a:ext>
                  </a:extLst>
                </a:gridCol>
              </a:tblGrid>
              <a:tr h="320821">
                <a:tc>
                  <a:txBody>
                    <a:bodyPr/>
                    <a:lstStyle/>
                    <a:p>
                      <a:pPr lvl="0" algn="ctr">
                        <a:buNone/>
                      </a:pPr>
                      <a:r>
                        <a:rPr lang="en-US" sz="1200">
                          <a:latin typeface="Segoe UI"/>
                          <a:cs typeface="Segoe UI"/>
                        </a:rPr>
                        <a:t>Data Security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a:latin typeface="Segoe UI"/>
                          <a:cs typeface="Segoe UI"/>
                        </a:rPr>
                        <a:t>Copilot licensing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a:latin typeface="Segoe UI"/>
                          <a:cs typeface="Segoe UI"/>
                        </a:rPr>
                        <a:t>Readiness and adoption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3747820"/>
                  </a:ext>
                </a:extLst>
              </a:tr>
              <a:tr h="320821">
                <a:tc>
                  <a:txBody>
                    <a:bodyPr/>
                    <a:lstStyle/>
                    <a:p>
                      <a:pPr algn="ctr"/>
                      <a:r>
                        <a:rPr lang="en-US" sz="1200">
                          <a:latin typeface="Segoe UI"/>
                          <a:cs typeface="Segoe UI"/>
                        </a:rPr>
                        <a:t>AI Security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a:latin typeface="Segoe UI"/>
                          <a:cs typeface="Segoe UI"/>
                        </a:rPr>
                        <a:t>Agent lifecycle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a:latin typeface="Segoe UI"/>
                          <a:cs typeface="Segoe UI"/>
                        </a:rPr>
                        <a:t>Productivity shifts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110753"/>
                  </a:ext>
                </a:extLst>
              </a:tr>
              <a:tr h="320821">
                <a:tc>
                  <a:txBody>
                    <a:bodyPr/>
                    <a:lstStyle/>
                    <a:p>
                      <a:pPr lvl="0" algn="ctr">
                        <a:buNone/>
                      </a:pPr>
                      <a:r>
                        <a:rPr lang="en-US" sz="1200">
                          <a:latin typeface="Segoe UI"/>
                          <a:cs typeface="Segoe UI"/>
                        </a:rPr>
                        <a:t>Compliance &amp; privacy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latin typeface="Segoe UI"/>
                          <a:cs typeface="Segoe UI"/>
                        </a:rPr>
                        <a:t>Metering controls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latin typeface="Segoe UI"/>
                          <a:cs typeface="Segoe UI"/>
                        </a:rPr>
                        <a:t>Business value &amp; ROI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5114693"/>
                  </a:ext>
                </a:extLst>
              </a:tr>
            </a:tbl>
          </a:graphicData>
        </a:graphic>
      </p:graphicFrame>
      <p:sp>
        <p:nvSpPr>
          <p:cNvPr id="22" name="Oval 21">
            <a:extLst>
              <a:ext uri="{FF2B5EF4-FFF2-40B4-BE49-F238E27FC236}">
                <a16:creationId xmlns:a16="http://schemas.microsoft.com/office/drawing/2014/main" id="{51C92D5B-367D-2298-4A6B-0D57CAF9EAD5}"/>
              </a:ext>
              <a:ext uri="{C183D7F6-B498-43B3-948B-1728B52AA6E4}">
                <adec:decorative xmlns:adec="http://schemas.microsoft.com/office/drawing/2017/decorative" val="1"/>
              </a:ext>
            </a:extLst>
          </p:cNvPr>
          <p:cNvSpPr/>
          <p:nvPr/>
        </p:nvSpPr>
        <p:spPr>
          <a:xfrm>
            <a:off x="3359901" y="2765446"/>
            <a:ext cx="820195" cy="820195"/>
          </a:xfrm>
          <a:prstGeom prst="ellipse">
            <a:avLst/>
          </a:prstGeom>
          <a:solidFill>
            <a:schemeClr val="bg1">
              <a:alpha val="98000"/>
            </a:schemeClr>
          </a:solidFill>
          <a:ln w="12700">
            <a:gradFill>
              <a:gsLst>
                <a:gs pos="0">
                  <a:srgbClr val="AC35AF"/>
                </a:gs>
                <a:gs pos="100000">
                  <a:srgbClr val="0078D4"/>
                </a:gs>
              </a:gsLst>
              <a:lin ang="5400000" scaled="1"/>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Oval 24">
            <a:extLst>
              <a:ext uri="{FF2B5EF4-FFF2-40B4-BE49-F238E27FC236}">
                <a16:creationId xmlns:a16="http://schemas.microsoft.com/office/drawing/2014/main" id="{9B997D55-ED24-E4BC-B0C0-44C6473E49F9}"/>
              </a:ext>
              <a:ext uri="{C183D7F6-B498-43B3-948B-1728B52AA6E4}">
                <adec:decorative xmlns:adec="http://schemas.microsoft.com/office/drawing/2017/decorative" val="1"/>
              </a:ext>
            </a:extLst>
          </p:cNvPr>
          <p:cNvSpPr/>
          <p:nvPr/>
        </p:nvSpPr>
        <p:spPr>
          <a:xfrm>
            <a:off x="5710633" y="2765445"/>
            <a:ext cx="820195" cy="820195"/>
          </a:xfrm>
          <a:prstGeom prst="ellipse">
            <a:avLst/>
          </a:prstGeom>
          <a:solidFill>
            <a:schemeClr val="bg1">
              <a:alpha val="98000"/>
            </a:schemeClr>
          </a:solidFill>
          <a:ln w="12700">
            <a:gradFill>
              <a:gsLst>
                <a:gs pos="0">
                  <a:srgbClr val="AC35AF"/>
                </a:gs>
                <a:gs pos="100000">
                  <a:srgbClr val="0078D4"/>
                </a:gs>
              </a:gsLst>
              <a:lin ang="5400000" scaled="1"/>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312E3D3C-9E10-2164-CEB0-14B42E63B5CA}"/>
              </a:ext>
              <a:ext uri="{C183D7F6-B498-43B3-948B-1728B52AA6E4}">
                <adec:decorative xmlns:adec="http://schemas.microsoft.com/office/drawing/2017/decorative" val="1"/>
              </a:ext>
            </a:extLst>
          </p:cNvPr>
          <p:cNvSpPr/>
          <p:nvPr/>
        </p:nvSpPr>
        <p:spPr>
          <a:xfrm>
            <a:off x="8037412" y="2765444"/>
            <a:ext cx="820195" cy="820195"/>
          </a:xfrm>
          <a:prstGeom prst="ellipse">
            <a:avLst/>
          </a:prstGeom>
          <a:solidFill>
            <a:schemeClr val="bg1">
              <a:alpha val="98000"/>
            </a:schemeClr>
          </a:solidFill>
          <a:ln w="12700">
            <a:gradFill>
              <a:gsLst>
                <a:gs pos="0">
                  <a:srgbClr val="AC35AF"/>
                </a:gs>
                <a:gs pos="100000">
                  <a:srgbClr val="0078D4"/>
                </a:gs>
              </a:gsLst>
              <a:lin ang="5400000" scaled="1"/>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Freeform 32">
            <a:extLst>
              <a:ext uri="{FF2B5EF4-FFF2-40B4-BE49-F238E27FC236}">
                <a16:creationId xmlns:a16="http://schemas.microsoft.com/office/drawing/2014/main" id="{B8F347CC-5236-7BEE-FA26-BE475B8281A1}"/>
              </a:ext>
              <a:ext uri="{C183D7F6-B498-43B3-948B-1728B52AA6E4}">
                <adec:decorative xmlns:adec="http://schemas.microsoft.com/office/drawing/2017/decorative" val="1"/>
              </a:ext>
            </a:extLst>
          </p:cNvPr>
          <p:cNvSpPr/>
          <p:nvPr/>
        </p:nvSpPr>
        <p:spPr>
          <a:xfrm>
            <a:off x="3527170" y="2901196"/>
            <a:ext cx="486177" cy="579626"/>
          </a:xfrm>
          <a:custGeom>
            <a:avLst/>
            <a:gdLst>
              <a:gd name="connsiteX0" fmla="*/ 461431 w 486177"/>
              <a:gd name="connsiteY0" fmla="*/ 106206 h 579626"/>
              <a:gd name="connsiteX1" fmla="*/ 263402 w 486177"/>
              <a:gd name="connsiteY1" fmla="*/ 9303 h 579626"/>
              <a:gd name="connsiteX2" fmla="*/ 225562 w 486177"/>
              <a:gd name="connsiteY2" fmla="*/ 6516 h 579626"/>
              <a:gd name="connsiteX3" fmla="*/ 222776 w 486177"/>
              <a:gd name="connsiteY3" fmla="*/ 9303 h 579626"/>
              <a:gd name="connsiteX4" fmla="*/ 24747 w 486177"/>
              <a:gd name="connsiteY4" fmla="*/ 106206 h 579626"/>
              <a:gd name="connsiteX5" fmla="*/ 1 w 486177"/>
              <a:gd name="connsiteY5" fmla="*/ 133586 h 579626"/>
              <a:gd name="connsiteX6" fmla="*/ 1 w 486177"/>
              <a:gd name="connsiteY6" fmla="*/ 202666 h 579626"/>
              <a:gd name="connsiteX7" fmla="*/ 228136 w 486177"/>
              <a:gd name="connsiteY7" fmla="*/ 575236 h 579626"/>
              <a:gd name="connsiteX8" fmla="*/ 258042 w 486177"/>
              <a:gd name="connsiteY8" fmla="*/ 575236 h 579626"/>
              <a:gd name="connsiteX9" fmla="*/ 486177 w 486177"/>
              <a:gd name="connsiteY9" fmla="*/ 202666 h 579626"/>
              <a:gd name="connsiteX10" fmla="*/ 486177 w 486177"/>
              <a:gd name="connsiteY10" fmla="*/ 133586 h 579626"/>
              <a:gd name="connsiteX11" fmla="*/ 461431 w 486177"/>
              <a:gd name="connsiteY11" fmla="*/ 106206 h 579626"/>
              <a:gd name="connsiteX12" fmla="*/ 439661 w 486177"/>
              <a:gd name="connsiteY12" fmla="*/ 202666 h 579626"/>
              <a:gd name="connsiteX13" fmla="*/ 249204 w 486177"/>
              <a:gd name="connsiteY13" fmla="*/ 525242 h 579626"/>
              <a:gd name="connsiteX14" fmla="*/ 243093 w 486177"/>
              <a:gd name="connsiteY14" fmla="*/ 529472 h 579626"/>
              <a:gd name="connsiteX15" fmla="*/ 236988 w 486177"/>
              <a:gd name="connsiteY15" fmla="*/ 525242 h 579626"/>
              <a:gd name="connsiteX16" fmla="*/ 46509 w 486177"/>
              <a:gd name="connsiteY16" fmla="*/ 202666 h 579626"/>
              <a:gd name="connsiteX17" fmla="*/ 46509 w 486177"/>
              <a:gd name="connsiteY17" fmla="*/ 150776 h 579626"/>
              <a:gd name="connsiteX18" fmla="*/ 55555 w 486177"/>
              <a:gd name="connsiteY18" fmla="*/ 149344 h 579626"/>
              <a:gd name="connsiteX19" fmla="*/ 235815 w 486177"/>
              <a:gd name="connsiteY19" fmla="*/ 62038 h 579626"/>
              <a:gd name="connsiteX20" fmla="*/ 243085 w 486177"/>
              <a:gd name="connsiteY20" fmla="*/ 55340 h 579626"/>
              <a:gd name="connsiteX21" fmla="*/ 250363 w 486177"/>
              <a:gd name="connsiteY21" fmla="*/ 62038 h 579626"/>
              <a:gd name="connsiteX22" fmla="*/ 430616 w 486177"/>
              <a:gd name="connsiteY22" fmla="*/ 149344 h 579626"/>
              <a:gd name="connsiteX23" fmla="*/ 439661 w 486177"/>
              <a:gd name="connsiteY23" fmla="*/ 150776 h 57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177" h="579626">
                <a:moveTo>
                  <a:pt x="461431" y="106206"/>
                </a:moveTo>
                <a:cubicBezTo>
                  <a:pt x="385528" y="100160"/>
                  <a:pt x="314751" y="65526"/>
                  <a:pt x="263402" y="9303"/>
                </a:cubicBezTo>
                <a:cubicBezTo>
                  <a:pt x="253722" y="-1915"/>
                  <a:pt x="236781" y="-3163"/>
                  <a:pt x="225562" y="6516"/>
                </a:cubicBezTo>
                <a:cubicBezTo>
                  <a:pt x="224566" y="7376"/>
                  <a:pt x="223635" y="8307"/>
                  <a:pt x="222776" y="9303"/>
                </a:cubicBezTo>
                <a:cubicBezTo>
                  <a:pt x="171427" y="65526"/>
                  <a:pt x="100650" y="100160"/>
                  <a:pt x="24747" y="106206"/>
                </a:cubicBezTo>
                <a:cubicBezTo>
                  <a:pt x="10643" y="107528"/>
                  <a:pt x="-106" y="119420"/>
                  <a:pt x="1" y="133586"/>
                </a:cubicBezTo>
                <a:lnTo>
                  <a:pt x="1" y="202666"/>
                </a:lnTo>
                <a:cubicBezTo>
                  <a:pt x="1" y="352848"/>
                  <a:pt x="95516" y="490227"/>
                  <a:pt x="228136" y="575236"/>
                </a:cubicBezTo>
                <a:cubicBezTo>
                  <a:pt x="237245" y="581090"/>
                  <a:pt x="248933" y="581090"/>
                  <a:pt x="258042" y="575236"/>
                </a:cubicBezTo>
                <a:cubicBezTo>
                  <a:pt x="390662" y="490205"/>
                  <a:pt x="486177" y="352848"/>
                  <a:pt x="486177" y="202666"/>
                </a:cubicBezTo>
                <a:lnTo>
                  <a:pt x="486177" y="133586"/>
                </a:lnTo>
                <a:cubicBezTo>
                  <a:pt x="486284" y="119420"/>
                  <a:pt x="475535" y="107528"/>
                  <a:pt x="461431" y="106206"/>
                </a:cubicBezTo>
                <a:close/>
                <a:moveTo>
                  <a:pt x="439661" y="202666"/>
                </a:moveTo>
                <a:cubicBezTo>
                  <a:pt x="439661" y="322176"/>
                  <a:pt x="368463" y="442738"/>
                  <a:pt x="249204" y="525242"/>
                </a:cubicBezTo>
                <a:lnTo>
                  <a:pt x="243093" y="529472"/>
                </a:lnTo>
                <a:lnTo>
                  <a:pt x="236988" y="525242"/>
                </a:lnTo>
                <a:cubicBezTo>
                  <a:pt x="117722" y="442730"/>
                  <a:pt x="46509" y="322140"/>
                  <a:pt x="46509" y="202666"/>
                </a:cubicBezTo>
                <a:lnTo>
                  <a:pt x="46509" y="150776"/>
                </a:lnTo>
                <a:lnTo>
                  <a:pt x="55555" y="149344"/>
                </a:lnTo>
                <a:cubicBezTo>
                  <a:pt x="122946" y="138688"/>
                  <a:pt x="185672" y="108307"/>
                  <a:pt x="235815" y="62038"/>
                </a:cubicBezTo>
                <a:lnTo>
                  <a:pt x="243085" y="55340"/>
                </a:lnTo>
                <a:lnTo>
                  <a:pt x="250363" y="62038"/>
                </a:lnTo>
                <a:cubicBezTo>
                  <a:pt x="300504" y="108307"/>
                  <a:pt x="363226" y="138688"/>
                  <a:pt x="430616" y="149344"/>
                </a:cubicBezTo>
                <a:lnTo>
                  <a:pt x="439661" y="150776"/>
                </a:lnTo>
                <a:close/>
              </a:path>
            </a:pathLst>
          </a:custGeom>
          <a:gradFill>
            <a:gsLst>
              <a:gs pos="0">
                <a:srgbClr val="AC35AF"/>
              </a:gs>
              <a:gs pos="100000">
                <a:srgbClr val="0078D4"/>
              </a:gs>
            </a:gsLst>
            <a:lin ang="5400000" scaled="1"/>
          </a:gra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33">
            <a:extLst>
              <a:ext uri="{FF2B5EF4-FFF2-40B4-BE49-F238E27FC236}">
                <a16:creationId xmlns:a16="http://schemas.microsoft.com/office/drawing/2014/main" id="{3F1E6112-C1B3-798B-AB15-E6FFA15BD243}"/>
              </a:ext>
              <a:ext uri="{C183D7F6-B498-43B3-948B-1728B52AA6E4}">
                <adec:decorative xmlns:adec="http://schemas.microsoft.com/office/drawing/2017/decorative" val="1"/>
              </a:ext>
            </a:extLst>
          </p:cNvPr>
          <p:cNvSpPr/>
          <p:nvPr/>
        </p:nvSpPr>
        <p:spPr>
          <a:xfrm>
            <a:off x="3595149" y="2985554"/>
            <a:ext cx="350214" cy="418943"/>
          </a:xfrm>
          <a:custGeom>
            <a:avLst/>
            <a:gdLst>
              <a:gd name="connsiteX0" fmla="*/ 175107 w 350214"/>
              <a:gd name="connsiteY0" fmla="*/ 0 h 418943"/>
              <a:gd name="connsiteX1" fmla="*/ 0 w 350214"/>
              <a:gd name="connsiteY1" fmla="*/ 84616 h 418943"/>
              <a:gd name="connsiteX2" fmla="*/ 0 w 350214"/>
              <a:gd name="connsiteY2" fmla="*/ 118308 h 418943"/>
              <a:gd name="connsiteX3" fmla="*/ 175114 w 350214"/>
              <a:gd name="connsiteY3" fmla="*/ 418943 h 418943"/>
              <a:gd name="connsiteX4" fmla="*/ 350214 w 350214"/>
              <a:gd name="connsiteY4" fmla="*/ 118308 h 418943"/>
              <a:gd name="connsiteX5" fmla="*/ 350214 w 350214"/>
              <a:gd name="connsiteY5" fmla="*/ 84616 h 418943"/>
              <a:gd name="connsiteX6" fmla="*/ 175107 w 350214"/>
              <a:gd name="connsiteY6" fmla="*/ 0 h 418943"/>
              <a:gd name="connsiteX7" fmla="*/ 156730 w 350214"/>
              <a:gd name="connsiteY7" fmla="*/ 279417 h 418943"/>
              <a:gd name="connsiteX8" fmla="*/ 84365 w 350214"/>
              <a:gd name="connsiteY8" fmla="*/ 207046 h 418943"/>
              <a:gd name="connsiteX9" fmla="*/ 108954 w 350214"/>
              <a:gd name="connsiteY9" fmla="*/ 182457 h 418943"/>
              <a:gd name="connsiteX10" fmla="*/ 156730 w 350214"/>
              <a:gd name="connsiteY10" fmla="*/ 230232 h 418943"/>
              <a:gd name="connsiteX11" fmla="*/ 254570 w 350214"/>
              <a:gd name="connsiteY11" fmla="*/ 132391 h 418943"/>
              <a:gd name="connsiteX12" fmla="*/ 279159 w 350214"/>
              <a:gd name="connsiteY12" fmla="*/ 156987 h 41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214" h="418943">
                <a:moveTo>
                  <a:pt x="175107" y="0"/>
                </a:moveTo>
                <a:cubicBezTo>
                  <a:pt x="125420" y="43455"/>
                  <a:pt x="64922" y="72689"/>
                  <a:pt x="0" y="84616"/>
                </a:cubicBezTo>
                <a:lnTo>
                  <a:pt x="0" y="118308"/>
                </a:lnTo>
                <a:cubicBezTo>
                  <a:pt x="0" y="228708"/>
                  <a:pt x="65315" y="340603"/>
                  <a:pt x="175114" y="418943"/>
                </a:cubicBezTo>
                <a:cubicBezTo>
                  <a:pt x="284899" y="340618"/>
                  <a:pt x="350214" y="228715"/>
                  <a:pt x="350214" y="118308"/>
                </a:cubicBezTo>
                <a:lnTo>
                  <a:pt x="350214" y="84616"/>
                </a:lnTo>
                <a:cubicBezTo>
                  <a:pt x="285292" y="72689"/>
                  <a:pt x="224794" y="43455"/>
                  <a:pt x="175107" y="0"/>
                </a:cubicBezTo>
                <a:close/>
                <a:moveTo>
                  <a:pt x="156730" y="279417"/>
                </a:moveTo>
                <a:lnTo>
                  <a:pt x="84365" y="207046"/>
                </a:lnTo>
                <a:lnTo>
                  <a:pt x="108954" y="182457"/>
                </a:lnTo>
                <a:lnTo>
                  <a:pt x="156730" y="230232"/>
                </a:lnTo>
                <a:lnTo>
                  <a:pt x="254570" y="132391"/>
                </a:lnTo>
                <a:lnTo>
                  <a:pt x="279159" y="156987"/>
                </a:lnTo>
                <a:close/>
              </a:path>
            </a:pathLst>
          </a:custGeom>
          <a:gradFill>
            <a:gsLst>
              <a:gs pos="0">
                <a:srgbClr val="AC35AF"/>
              </a:gs>
              <a:gs pos="100000">
                <a:srgbClr val="0078D4"/>
              </a:gs>
            </a:gsLst>
            <a:lin ang="5400000" scaled="1"/>
          </a:gra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42">
            <a:extLst>
              <a:ext uri="{FF2B5EF4-FFF2-40B4-BE49-F238E27FC236}">
                <a16:creationId xmlns:a16="http://schemas.microsoft.com/office/drawing/2014/main" id="{04942DA5-011F-6A32-A5BC-B4A6CB445273}"/>
              </a:ext>
              <a:ext uri="{C183D7F6-B498-43B3-948B-1728B52AA6E4}">
                <adec:decorative xmlns:adec="http://schemas.microsoft.com/office/drawing/2017/decorative" val="1"/>
              </a:ext>
            </a:extLst>
          </p:cNvPr>
          <p:cNvSpPr/>
          <p:nvPr/>
        </p:nvSpPr>
        <p:spPr>
          <a:xfrm>
            <a:off x="8247404" y="2942955"/>
            <a:ext cx="442388" cy="442388"/>
          </a:xfrm>
          <a:custGeom>
            <a:avLst/>
            <a:gdLst>
              <a:gd name="connsiteX0" fmla="*/ 39034 w 442388"/>
              <a:gd name="connsiteY0" fmla="*/ 0 h 442388"/>
              <a:gd name="connsiteX1" fmla="*/ 0 w 442388"/>
              <a:gd name="connsiteY1" fmla="*/ 0 h 442388"/>
              <a:gd name="connsiteX2" fmla="*/ 0 w 442388"/>
              <a:gd name="connsiteY2" fmla="*/ 442388 h 442388"/>
              <a:gd name="connsiteX3" fmla="*/ 442388 w 442388"/>
              <a:gd name="connsiteY3" fmla="*/ 442388 h 442388"/>
              <a:gd name="connsiteX4" fmla="*/ 442388 w 442388"/>
              <a:gd name="connsiteY4" fmla="*/ 403354 h 442388"/>
              <a:gd name="connsiteX5" fmla="*/ 39034 w 442388"/>
              <a:gd name="connsiteY5" fmla="*/ 403354 h 44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388" h="442388">
                <a:moveTo>
                  <a:pt x="39034" y="0"/>
                </a:moveTo>
                <a:lnTo>
                  <a:pt x="0" y="0"/>
                </a:lnTo>
                <a:lnTo>
                  <a:pt x="0" y="442388"/>
                </a:lnTo>
                <a:lnTo>
                  <a:pt x="442388" y="442388"/>
                </a:lnTo>
                <a:lnTo>
                  <a:pt x="442388" y="403354"/>
                </a:lnTo>
                <a:lnTo>
                  <a:pt x="39034" y="403354"/>
                </a:lnTo>
                <a:close/>
              </a:path>
            </a:pathLst>
          </a:custGeom>
          <a:gradFill>
            <a:gsLst>
              <a:gs pos="0">
                <a:srgbClr val="AC35AF"/>
              </a:gs>
              <a:gs pos="100000">
                <a:srgbClr val="0078D4"/>
              </a:gs>
            </a:gsLst>
            <a:lin ang="5400000" scaled="1"/>
          </a:gradFill>
          <a:ln w="64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3">
            <a:extLst>
              <a:ext uri="{FF2B5EF4-FFF2-40B4-BE49-F238E27FC236}">
                <a16:creationId xmlns:a16="http://schemas.microsoft.com/office/drawing/2014/main" id="{784B415A-A5A2-6452-1C10-EFEABD1496F0}"/>
              </a:ext>
              <a:ext uri="{C183D7F6-B498-43B3-948B-1728B52AA6E4}">
                <adec:decorative xmlns:adec="http://schemas.microsoft.com/office/drawing/2017/decorative" val="1"/>
              </a:ext>
            </a:extLst>
          </p:cNvPr>
          <p:cNvSpPr/>
          <p:nvPr/>
        </p:nvSpPr>
        <p:spPr>
          <a:xfrm>
            <a:off x="8325473" y="3079575"/>
            <a:ext cx="71562" cy="227699"/>
          </a:xfrm>
          <a:custGeom>
            <a:avLst/>
            <a:gdLst>
              <a:gd name="connsiteX0" fmla="*/ 0 w 71562"/>
              <a:gd name="connsiteY0" fmla="*/ 0 h 227699"/>
              <a:gd name="connsiteX1" fmla="*/ 71563 w 71562"/>
              <a:gd name="connsiteY1" fmla="*/ 0 h 227699"/>
              <a:gd name="connsiteX2" fmla="*/ 71563 w 71562"/>
              <a:gd name="connsiteY2" fmla="*/ 227700 h 227699"/>
              <a:gd name="connsiteX3" fmla="*/ 0 w 71562"/>
              <a:gd name="connsiteY3" fmla="*/ 227700 h 227699"/>
            </a:gdLst>
            <a:ahLst/>
            <a:cxnLst>
              <a:cxn ang="0">
                <a:pos x="connsiteX0" y="connsiteY0"/>
              </a:cxn>
              <a:cxn ang="0">
                <a:pos x="connsiteX1" y="connsiteY1"/>
              </a:cxn>
              <a:cxn ang="0">
                <a:pos x="connsiteX2" y="connsiteY2"/>
              </a:cxn>
              <a:cxn ang="0">
                <a:pos x="connsiteX3" y="connsiteY3"/>
              </a:cxn>
            </a:cxnLst>
            <a:rect l="l" t="t" r="r" b="b"/>
            <a:pathLst>
              <a:path w="71562" h="227699">
                <a:moveTo>
                  <a:pt x="0" y="0"/>
                </a:moveTo>
                <a:lnTo>
                  <a:pt x="71563" y="0"/>
                </a:lnTo>
                <a:lnTo>
                  <a:pt x="71563" y="227700"/>
                </a:lnTo>
                <a:lnTo>
                  <a:pt x="0" y="227700"/>
                </a:lnTo>
                <a:close/>
              </a:path>
            </a:pathLst>
          </a:custGeom>
          <a:gradFill>
            <a:gsLst>
              <a:gs pos="0">
                <a:srgbClr val="AC35AF"/>
              </a:gs>
              <a:gs pos="100000">
                <a:srgbClr val="0078D4"/>
              </a:gs>
            </a:gsLst>
            <a:lin ang="5400000" scaled="1"/>
          </a:gradFill>
          <a:ln w="64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4">
            <a:extLst>
              <a:ext uri="{FF2B5EF4-FFF2-40B4-BE49-F238E27FC236}">
                <a16:creationId xmlns:a16="http://schemas.microsoft.com/office/drawing/2014/main" id="{E2D7A662-C323-2D97-91CC-4236F761CF82}"/>
              </a:ext>
              <a:ext uri="{C183D7F6-B498-43B3-948B-1728B52AA6E4}">
                <adec:decorative xmlns:adec="http://schemas.microsoft.com/office/drawing/2017/decorative" val="1"/>
              </a:ext>
            </a:extLst>
          </p:cNvPr>
          <p:cNvSpPr/>
          <p:nvPr/>
        </p:nvSpPr>
        <p:spPr>
          <a:xfrm>
            <a:off x="8423059" y="2942955"/>
            <a:ext cx="71562" cy="364319"/>
          </a:xfrm>
          <a:custGeom>
            <a:avLst/>
            <a:gdLst>
              <a:gd name="connsiteX0" fmla="*/ 0 w 71562"/>
              <a:gd name="connsiteY0" fmla="*/ 0 h 364319"/>
              <a:gd name="connsiteX1" fmla="*/ 71563 w 71562"/>
              <a:gd name="connsiteY1" fmla="*/ 0 h 364319"/>
              <a:gd name="connsiteX2" fmla="*/ 71563 w 71562"/>
              <a:gd name="connsiteY2" fmla="*/ 364320 h 364319"/>
              <a:gd name="connsiteX3" fmla="*/ 0 w 71562"/>
              <a:gd name="connsiteY3" fmla="*/ 364320 h 364319"/>
            </a:gdLst>
            <a:ahLst/>
            <a:cxnLst>
              <a:cxn ang="0">
                <a:pos x="connsiteX0" y="connsiteY0"/>
              </a:cxn>
              <a:cxn ang="0">
                <a:pos x="connsiteX1" y="connsiteY1"/>
              </a:cxn>
              <a:cxn ang="0">
                <a:pos x="connsiteX2" y="connsiteY2"/>
              </a:cxn>
              <a:cxn ang="0">
                <a:pos x="connsiteX3" y="connsiteY3"/>
              </a:cxn>
            </a:cxnLst>
            <a:rect l="l" t="t" r="r" b="b"/>
            <a:pathLst>
              <a:path w="71562" h="364319">
                <a:moveTo>
                  <a:pt x="0" y="0"/>
                </a:moveTo>
                <a:lnTo>
                  <a:pt x="71563" y="0"/>
                </a:lnTo>
                <a:lnTo>
                  <a:pt x="71563" y="364320"/>
                </a:lnTo>
                <a:lnTo>
                  <a:pt x="0" y="364320"/>
                </a:lnTo>
                <a:close/>
              </a:path>
            </a:pathLst>
          </a:custGeom>
          <a:gradFill>
            <a:gsLst>
              <a:gs pos="0">
                <a:srgbClr val="AC35AF"/>
              </a:gs>
              <a:gs pos="100000">
                <a:srgbClr val="0078D4"/>
              </a:gs>
            </a:gsLst>
            <a:lin ang="5400000" scaled="1"/>
          </a:gradFill>
          <a:ln w="64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5">
            <a:extLst>
              <a:ext uri="{FF2B5EF4-FFF2-40B4-BE49-F238E27FC236}">
                <a16:creationId xmlns:a16="http://schemas.microsoft.com/office/drawing/2014/main" id="{547F5A98-616E-20B9-15E6-E2AB9C781FDC}"/>
              </a:ext>
              <a:ext uri="{C183D7F6-B498-43B3-948B-1728B52AA6E4}">
                <adec:decorative xmlns:adec="http://schemas.microsoft.com/office/drawing/2017/decorative" val="1"/>
              </a:ext>
            </a:extLst>
          </p:cNvPr>
          <p:cNvSpPr/>
          <p:nvPr/>
        </p:nvSpPr>
        <p:spPr>
          <a:xfrm>
            <a:off x="8520644" y="3079575"/>
            <a:ext cx="71562" cy="227699"/>
          </a:xfrm>
          <a:custGeom>
            <a:avLst/>
            <a:gdLst>
              <a:gd name="connsiteX0" fmla="*/ 0 w 71562"/>
              <a:gd name="connsiteY0" fmla="*/ 0 h 227699"/>
              <a:gd name="connsiteX1" fmla="*/ 71563 w 71562"/>
              <a:gd name="connsiteY1" fmla="*/ 0 h 227699"/>
              <a:gd name="connsiteX2" fmla="*/ 71563 w 71562"/>
              <a:gd name="connsiteY2" fmla="*/ 227700 h 227699"/>
              <a:gd name="connsiteX3" fmla="*/ 0 w 71562"/>
              <a:gd name="connsiteY3" fmla="*/ 227700 h 227699"/>
            </a:gdLst>
            <a:ahLst/>
            <a:cxnLst>
              <a:cxn ang="0">
                <a:pos x="connsiteX0" y="connsiteY0"/>
              </a:cxn>
              <a:cxn ang="0">
                <a:pos x="connsiteX1" y="connsiteY1"/>
              </a:cxn>
              <a:cxn ang="0">
                <a:pos x="connsiteX2" y="connsiteY2"/>
              </a:cxn>
              <a:cxn ang="0">
                <a:pos x="connsiteX3" y="connsiteY3"/>
              </a:cxn>
            </a:cxnLst>
            <a:rect l="l" t="t" r="r" b="b"/>
            <a:pathLst>
              <a:path w="71562" h="227699">
                <a:moveTo>
                  <a:pt x="0" y="0"/>
                </a:moveTo>
                <a:lnTo>
                  <a:pt x="71563" y="0"/>
                </a:lnTo>
                <a:lnTo>
                  <a:pt x="71563" y="227700"/>
                </a:lnTo>
                <a:lnTo>
                  <a:pt x="0" y="227700"/>
                </a:lnTo>
                <a:close/>
              </a:path>
            </a:pathLst>
          </a:custGeom>
          <a:gradFill>
            <a:gsLst>
              <a:gs pos="0">
                <a:srgbClr val="AC35AF"/>
              </a:gs>
              <a:gs pos="100000">
                <a:srgbClr val="0078D4"/>
              </a:gs>
            </a:gsLst>
            <a:lin ang="5400000" scaled="1"/>
          </a:gradFill>
          <a:ln w="64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6">
            <a:extLst>
              <a:ext uri="{FF2B5EF4-FFF2-40B4-BE49-F238E27FC236}">
                <a16:creationId xmlns:a16="http://schemas.microsoft.com/office/drawing/2014/main" id="{2C7C63DF-BEFD-7CE1-DAD7-E8903C723D03}"/>
              </a:ext>
              <a:ext uri="{C183D7F6-B498-43B3-948B-1728B52AA6E4}">
                <adec:decorative xmlns:adec="http://schemas.microsoft.com/office/drawing/2017/decorative" val="1"/>
              </a:ext>
            </a:extLst>
          </p:cNvPr>
          <p:cNvSpPr/>
          <p:nvPr/>
        </p:nvSpPr>
        <p:spPr>
          <a:xfrm>
            <a:off x="8618230" y="3190172"/>
            <a:ext cx="71562" cy="117102"/>
          </a:xfrm>
          <a:custGeom>
            <a:avLst/>
            <a:gdLst>
              <a:gd name="connsiteX0" fmla="*/ 0 w 71562"/>
              <a:gd name="connsiteY0" fmla="*/ 0 h 117102"/>
              <a:gd name="connsiteX1" fmla="*/ 71563 w 71562"/>
              <a:gd name="connsiteY1" fmla="*/ 0 h 117102"/>
              <a:gd name="connsiteX2" fmla="*/ 71563 w 71562"/>
              <a:gd name="connsiteY2" fmla="*/ 117103 h 117102"/>
              <a:gd name="connsiteX3" fmla="*/ 0 w 71562"/>
              <a:gd name="connsiteY3" fmla="*/ 117103 h 117102"/>
            </a:gdLst>
            <a:ahLst/>
            <a:cxnLst>
              <a:cxn ang="0">
                <a:pos x="connsiteX0" y="connsiteY0"/>
              </a:cxn>
              <a:cxn ang="0">
                <a:pos x="connsiteX1" y="connsiteY1"/>
              </a:cxn>
              <a:cxn ang="0">
                <a:pos x="connsiteX2" y="connsiteY2"/>
              </a:cxn>
              <a:cxn ang="0">
                <a:pos x="connsiteX3" y="connsiteY3"/>
              </a:cxn>
            </a:cxnLst>
            <a:rect l="l" t="t" r="r" b="b"/>
            <a:pathLst>
              <a:path w="71562" h="117102">
                <a:moveTo>
                  <a:pt x="0" y="0"/>
                </a:moveTo>
                <a:lnTo>
                  <a:pt x="71563" y="0"/>
                </a:lnTo>
                <a:lnTo>
                  <a:pt x="71563" y="117103"/>
                </a:lnTo>
                <a:lnTo>
                  <a:pt x="0" y="117103"/>
                </a:lnTo>
                <a:close/>
              </a:path>
            </a:pathLst>
          </a:custGeom>
          <a:gradFill>
            <a:gsLst>
              <a:gs pos="0">
                <a:srgbClr val="AC35AF"/>
              </a:gs>
              <a:gs pos="100000">
                <a:srgbClr val="0078D4"/>
              </a:gs>
            </a:gsLst>
            <a:lin ang="5400000" scaled="1"/>
          </a:gradFill>
          <a:ln w="64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2">
            <a:extLst>
              <a:ext uri="{FF2B5EF4-FFF2-40B4-BE49-F238E27FC236}">
                <a16:creationId xmlns:a16="http://schemas.microsoft.com/office/drawing/2014/main" id="{57D96BCF-8ED8-395B-30AA-C80EE0D34D81}"/>
              </a:ext>
              <a:ext uri="{C183D7F6-B498-43B3-948B-1728B52AA6E4}">
                <adec:decorative xmlns:adec="http://schemas.microsoft.com/office/drawing/2017/decorative" val="1"/>
              </a:ext>
            </a:extLst>
          </p:cNvPr>
          <p:cNvSpPr/>
          <p:nvPr/>
        </p:nvSpPr>
        <p:spPr>
          <a:xfrm>
            <a:off x="5898920" y="3238576"/>
            <a:ext cx="218828" cy="118285"/>
          </a:xfrm>
          <a:custGeom>
            <a:avLst/>
            <a:gdLst>
              <a:gd name="connsiteX0" fmla="*/ 218828 w 218828"/>
              <a:gd name="connsiteY0" fmla="*/ 0 h 118285"/>
              <a:gd name="connsiteX1" fmla="*/ 0 w 218828"/>
              <a:gd name="connsiteY1" fmla="*/ 0 h 118285"/>
              <a:gd name="connsiteX2" fmla="*/ 0 w 218828"/>
              <a:gd name="connsiteY2" fmla="*/ 82800 h 118285"/>
              <a:gd name="connsiteX3" fmla="*/ 35486 w 218828"/>
              <a:gd name="connsiteY3" fmla="*/ 118286 h 118285"/>
              <a:gd name="connsiteX4" fmla="*/ 218828 w 218828"/>
              <a:gd name="connsiteY4" fmla="*/ 118286 h 11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8" h="118285">
                <a:moveTo>
                  <a:pt x="218828" y="0"/>
                </a:moveTo>
                <a:lnTo>
                  <a:pt x="0" y="0"/>
                </a:lnTo>
                <a:lnTo>
                  <a:pt x="0" y="82800"/>
                </a:lnTo>
                <a:cubicBezTo>
                  <a:pt x="0" y="102398"/>
                  <a:pt x="15888" y="118286"/>
                  <a:pt x="35486" y="118286"/>
                </a:cubicBezTo>
                <a:lnTo>
                  <a:pt x="218828" y="118286"/>
                </a:lnTo>
                <a:close/>
              </a:path>
            </a:pathLst>
          </a:custGeom>
          <a:gradFill>
            <a:gsLst>
              <a:gs pos="0">
                <a:srgbClr val="AC35AF"/>
              </a:gs>
              <a:gs pos="100000">
                <a:srgbClr val="0A6BBA"/>
              </a:gs>
            </a:gsLst>
            <a:path path="circle">
              <a:fillToRect l="100000" t="100000"/>
            </a:path>
          </a:gradFill>
          <a:ln w="58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53">
            <a:extLst>
              <a:ext uri="{FF2B5EF4-FFF2-40B4-BE49-F238E27FC236}">
                <a16:creationId xmlns:a16="http://schemas.microsoft.com/office/drawing/2014/main" id="{ED44BB0B-663A-143A-F6FB-ED57F69124F1}"/>
              </a:ext>
              <a:ext uri="{C183D7F6-B498-43B3-948B-1728B52AA6E4}">
                <adec:decorative xmlns:adec="http://schemas.microsoft.com/office/drawing/2017/decorative" val="1"/>
              </a:ext>
            </a:extLst>
          </p:cNvPr>
          <p:cNvSpPr/>
          <p:nvPr/>
        </p:nvSpPr>
        <p:spPr>
          <a:xfrm>
            <a:off x="5898920" y="3002005"/>
            <a:ext cx="461313" cy="212914"/>
          </a:xfrm>
          <a:custGeom>
            <a:avLst/>
            <a:gdLst>
              <a:gd name="connsiteX0" fmla="*/ 461314 w 461313"/>
              <a:gd name="connsiteY0" fmla="*/ 212914 h 212914"/>
              <a:gd name="connsiteX1" fmla="*/ 461314 w 461313"/>
              <a:gd name="connsiteY1" fmla="*/ 35486 h 212914"/>
              <a:gd name="connsiteX2" fmla="*/ 425828 w 461313"/>
              <a:gd name="connsiteY2" fmla="*/ 0 h 212914"/>
              <a:gd name="connsiteX3" fmla="*/ 35486 w 461313"/>
              <a:gd name="connsiteY3" fmla="*/ 0 h 212914"/>
              <a:gd name="connsiteX4" fmla="*/ 0 w 461313"/>
              <a:gd name="connsiteY4" fmla="*/ 35486 h 212914"/>
              <a:gd name="connsiteX5" fmla="*/ 0 w 461313"/>
              <a:gd name="connsiteY5" fmla="*/ 212914 h 21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13" h="212914">
                <a:moveTo>
                  <a:pt x="461314" y="212914"/>
                </a:moveTo>
                <a:lnTo>
                  <a:pt x="461314" y="35486"/>
                </a:lnTo>
                <a:cubicBezTo>
                  <a:pt x="461314" y="15888"/>
                  <a:pt x="445426" y="0"/>
                  <a:pt x="425828" y="0"/>
                </a:cubicBezTo>
                <a:lnTo>
                  <a:pt x="35486" y="0"/>
                </a:lnTo>
                <a:cubicBezTo>
                  <a:pt x="15888" y="0"/>
                  <a:pt x="0" y="15888"/>
                  <a:pt x="0" y="35486"/>
                </a:cubicBezTo>
                <a:lnTo>
                  <a:pt x="0" y="212914"/>
                </a:lnTo>
                <a:close/>
              </a:path>
            </a:pathLst>
          </a:custGeom>
          <a:gradFill>
            <a:gsLst>
              <a:gs pos="0">
                <a:srgbClr val="AC35AF"/>
              </a:gs>
              <a:gs pos="100000">
                <a:srgbClr val="0A6BBA"/>
              </a:gs>
            </a:gsLst>
            <a:path path="circle">
              <a:fillToRect l="100000" t="100000"/>
            </a:path>
          </a:gradFill>
          <a:ln w="58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Freeform 54">
            <a:extLst>
              <a:ext uri="{FF2B5EF4-FFF2-40B4-BE49-F238E27FC236}">
                <a16:creationId xmlns:a16="http://schemas.microsoft.com/office/drawing/2014/main" id="{62AB62DB-2E6A-E48C-BB95-33AB3CA1D2A1}"/>
              </a:ext>
              <a:ext uri="{C183D7F6-B498-43B3-948B-1728B52AA6E4}">
                <adec:decorative xmlns:adec="http://schemas.microsoft.com/office/drawing/2017/decorative" val="1"/>
              </a:ext>
            </a:extLst>
          </p:cNvPr>
          <p:cNvSpPr/>
          <p:nvPr/>
        </p:nvSpPr>
        <p:spPr>
          <a:xfrm>
            <a:off x="6141405" y="3238576"/>
            <a:ext cx="218828" cy="118285"/>
          </a:xfrm>
          <a:custGeom>
            <a:avLst/>
            <a:gdLst>
              <a:gd name="connsiteX0" fmla="*/ 0 w 218828"/>
              <a:gd name="connsiteY0" fmla="*/ 0 h 118285"/>
              <a:gd name="connsiteX1" fmla="*/ 0 w 218828"/>
              <a:gd name="connsiteY1" fmla="*/ 118286 h 118285"/>
              <a:gd name="connsiteX2" fmla="*/ 183343 w 218828"/>
              <a:gd name="connsiteY2" fmla="*/ 118286 h 118285"/>
              <a:gd name="connsiteX3" fmla="*/ 218828 w 218828"/>
              <a:gd name="connsiteY3" fmla="*/ 82800 h 118285"/>
              <a:gd name="connsiteX4" fmla="*/ 218828 w 218828"/>
              <a:gd name="connsiteY4" fmla="*/ 0 h 11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8" h="118285">
                <a:moveTo>
                  <a:pt x="0" y="0"/>
                </a:moveTo>
                <a:lnTo>
                  <a:pt x="0" y="118286"/>
                </a:lnTo>
                <a:lnTo>
                  <a:pt x="183343" y="118286"/>
                </a:lnTo>
                <a:cubicBezTo>
                  <a:pt x="202941" y="118286"/>
                  <a:pt x="218828" y="102398"/>
                  <a:pt x="218828" y="82800"/>
                </a:cubicBezTo>
                <a:lnTo>
                  <a:pt x="218828" y="0"/>
                </a:lnTo>
                <a:close/>
              </a:path>
            </a:pathLst>
          </a:custGeom>
          <a:gradFill>
            <a:gsLst>
              <a:gs pos="0">
                <a:srgbClr val="AC35AF"/>
              </a:gs>
              <a:gs pos="100000">
                <a:srgbClr val="0A6BBA"/>
              </a:gs>
            </a:gsLst>
            <a:path path="circle">
              <a:fillToRect l="100000" t="100000"/>
            </a:path>
          </a:gradFill>
          <a:ln w="58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Title 11">
            <a:extLst>
              <a:ext uri="{FF2B5EF4-FFF2-40B4-BE49-F238E27FC236}">
                <a16:creationId xmlns:a16="http://schemas.microsoft.com/office/drawing/2014/main" id="{60818480-2E27-29E1-3860-3D45A6C8E863}"/>
              </a:ext>
            </a:extLst>
          </p:cNvPr>
          <p:cNvSpPr txBox="1">
            <a:spLocks noGrp="1"/>
          </p:cNvSpPr>
          <p:nvPr>
            <p:ph type="title" idx="4294967295"/>
          </p:nvPr>
        </p:nvSpPr>
        <p:spPr>
          <a:xfrm>
            <a:off x="0" y="630936"/>
            <a:ext cx="12191997" cy="5854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000" b="0" i="0" kern="1200" spc="-70" baseline="0">
                <a:solidFill>
                  <a:schemeClr val="tx1"/>
                </a:solidFill>
                <a:latin typeface="+mj-lt"/>
                <a:ea typeface="+mj-ea"/>
                <a:cs typeface="Segoe UI Semibold"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70" normalizeH="0" baseline="0" noProof="0">
                <a:ln>
                  <a:noFill/>
                </a:ln>
                <a:solidFill>
                  <a:schemeClr val="tx1"/>
                </a:solidFill>
                <a:effectLst/>
                <a:uLnTx/>
                <a:uFillTx/>
                <a:latin typeface="Segoe UI Semibold" panose="020B0702040204020203" pitchFamily="34" charset="0"/>
                <a:ea typeface="+mj-ea"/>
                <a:cs typeface="Segoe UI Semibold" panose="020B0702040204020203" pitchFamily="34" charset="0"/>
              </a:rPr>
              <a:t>Copilot Control System</a:t>
            </a:r>
          </a:p>
        </p:txBody>
      </p:sp>
    </p:spTree>
    <p:extLst>
      <p:ext uri="{BB962C8B-B14F-4D97-AF65-F5344CB8AC3E}">
        <p14:creationId xmlns:p14="http://schemas.microsoft.com/office/powerpoint/2010/main" val="2245558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200"/>
                                  </p:stCondLst>
                                  <p:childTnLst>
                                    <p:animMotion origin="layout" path="M 3.95833E-6 -1.48148E-6 L 3.95833E-6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grpId="1" nodeType="withEffect">
                                  <p:stCondLst>
                                    <p:cond delay="200"/>
                                  </p:stCondLst>
                                  <p:childTnLst>
                                    <p:animMotion origin="layout" path="M 3.95833E-6 -1.48148E-6 L 3.95833E-6 0.03542 " pathEditMode="relative" rAng="0" ptsTypes="AA">
                                      <p:cBhvr>
                                        <p:cTn id="14" dur="700" spd="-100000" fill="hold"/>
                                        <p:tgtEl>
                                          <p:spTgt spid="19"/>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decel="100000" fill="hold" grpId="1" nodeType="withEffect">
                                  <p:stCondLst>
                                    <p:cond delay="200"/>
                                  </p:stCondLst>
                                  <p:childTnLst>
                                    <p:animMotion origin="layout" path="M 3.95833E-6 -1.48148E-6 L 3.95833E-6 0.03542 " pathEditMode="relative" rAng="0" ptsTypes="AA">
                                      <p:cBhvr>
                                        <p:cTn id="19" dur="700" spd="-100000" fill="hold"/>
                                        <p:tgtEl>
                                          <p:spTgt spid="20"/>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100000" fill="hold" grpId="1" nodeType="withEffect">
                                  <p:stCondLst>
                                    <p:cond delay="200"/>
                                  </p:stCondLst>
                                  <p:childTnLst>
                                    <p:animMotion origin="layout" path="M 3.95833E-6 -1.48148E-6 L 3.95833E-6 0.03542 " pathEditMode="relative" rAng="0" ptsTypes="AA">
                                      <p:cBhvr>
                                        <p:cTn id="24"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9" grpId="0"/>
      <p:bldP spid="19" grpId="1"/>
      <p:bldP spid="20" grpId="0"/>
      <p:bldP spid="20" grpId="1"/>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B88-B756-09B1-F9A1-7993F75C1B2F}"/>
            </a:ext>
          </a:extLst>
        </p:cNvPr>
        <p:cNvGrpSpPr/>
        <p:nvPr/>
      </p:nvGrpSpPr>
      <p:grpSpPr>
        <a:xfrm>
          <a:off x="0" y="0"/>
          <a:ext cx="0" cy="0"/>
          <a:chOff x="0" y="0"/>
          <a:chExt cx="0" cy="0"/>
        </a:xfrm>
      </p:grpSpPr>
      <p:sp>
        <p:nvSpPr>
          <p:cNvPr id="2" name="Isosceles Triangle 1">
            <a:extLst>
              <a:ext uri="{FF2B5EF4-FFF2-40B4-BE49-F238E27FC236}">
                <a16:creationId xmlns:a16="http://schemas.microsoft.com/office/drawing/2014/main" id="{52BFD01E-CEF2-1025-7B86-7C733FA9EC61}"/>
              </a:ext>
              <a:ext uri="{C183D7F6-B498-43B3-948B-1728B52AA6E4}">
                <adec:decorative xmlns:adec="http://schemas.microsoft.com/office/drawing/2017/decorative" val="1"/>
              </a:ext>
            </a:extLst>
          </p:cNvPr>
          <p:cNvSpPr/>
          <p:nvPr/>
        </p:nvSpPr>
        <p:spPr>
          <a:xfrm>
            <a:off x="4869473" y="6032117"/>
            <a:ext cx="2453053" cy="811763"/>
          </a:xfrm>
          <a:prstGeom prst="triangl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8" name="Rectangle 167">
            <a:extLst>
              <a:ext uri="{FF2B5EF4-FFF2-40B4-BE49-F238E27FC236}">
                <a16:creationId xmlns:a16="http://schemas.microsoft.com/office/drawing/2014/main" id="{7D33A7AB-1BEE-715A-DF2E-B5C9C3B61A6C}"/>
              </a:ext>
              <a:ext uri="{C183D7F6-B498-43B3-948B-1728B52AA6E4}">
                <adec:decorative xmlns:adec="http://schemas.microsoft.com/office/drawing/2017/decorative" val="1"/>
              </a:ext>
            </a:extLst>
          </p:cNvPr>
          <p:cNvSpPr/>
          <p:nvPr/>
        </p:nvSpPr>
        <p:spPr>
          <a:xfrm>
            <a:off x="0" y="1520891"/>
            <a:ext cx="12192000" cy="4699622"/>
          </a:xfrm>
          <a:prstGeom prst="rect">
            <a:avLst/>
          </a:prstGeom>
          <a:solidFill>
            <a:srgbClr val="F4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ounded Rectangle 8">
            <a:extLst>
              <a:ext uri="{FF2B5EF4-FFF2-40B4-BE49-F238E27FC236}">
                <a16:creationId xmlns:a16="http://schemas.microsoft.com/office/drawing/2014/main" id="{AA0F4197-40E6-1FE3-2076-5CCA45B04EEE}"/>
              </a:ext>
              <a:ext uri="{C183D7F6-B498-43B3-948B-1728B52AA6E4}">
                <adec:decorative xmlns:adec="http://schemas.microsoft.com/office/drawing/2017/decorative" val="1"/>
              </a:ext>
            </a:extLst>
          </p:cNvPr>
          <p:cNvSpPr>
            <a:spLocks/>
          </p:cNvSpPr>
          <p:nvPr/>
        </p:nvSpPr>
        <p:spPr>
          <a:xfrm>
            <a:off x="5666788" y="2422452"/>
            <a:ext cx="2926080" cy="3285214"/>
          </a:xfrm>
          <a:prstGeom prst="roundRect">
            <a:avLst>
              <a:gd name="adj" fmla="val 3240"/>
            </a:avLst>
          </a:prstGeom>
          <a:noFill/>
          <a:ln w="25400">
            <a:gradFill>
              <a:gsLst>
                <a:gs pos="28700">
                  <a:srgbClr val="C03BC4"/>
                </a:gs>
                <a:gs pos="62639">
                  <a:srgbClr val="0078D4"/>
                </a:gs>
                <a:gs pos="0">
                  <a:srgbClr val="FF5C39"/>
                </a:gs>
                <a:gs pos="100000">
                  <a:srgbClr val="2CC6C3"/>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49" name="Rounded Rectangle 8">
            <a:extLst>
              <a:ext uri="{FF2B5EF4-FFF2-40B4-BE49-F238E27FC236}">
                <a16:creationId xmlns:a16="http://schemas.microsoft.com/office/drawing/2014/main" id="{7F76E40F-A0ED-EA6A-30DF-6F24DE4226A3}"/>
              </a:ext>
              <a:ext uri="{C183D7F6-B498-43B3-948B-1728B52AA6E4}">
                <adec:decorative xmlns:adec="http://schemas.microsoft.com/office/drawing/2017/decorative" val="1"/>
              </a:ext>
            </a:extLst>
          </p:cNvPr>
          <p:cNvSpPr>
            <a:spLocks/>
          </p:cNvSpPr>
          <p:nvPr/>
        </p:nvSpPr>
        <p:spPr>
          <a:xfrm>
            <a:off x="8665230" y="2422452"/>
            <a:ext cx="2926080" cy="3285214"/>
          </a:xfrm>
          <a:prstGeom prst="roundRect">
            <a:avLst>
              <a:gd name="adj" fmla="val 3240"/>
            </a:avLst>
          </a:prstGeom>
          <a:noFill/>
          <a:ln w="25400">
            <a:gradFill>
              <a:gsLst>
                <a:gs pos="28700">
                  <a:srgbClr val="C03BC4"/>
                </a:gs>
                <a:gs pos="62639">
                  <a:srgbClr val="0078D4"/>
                </a:gs>
                <a:gs pos="0">
                  <a:srgbClr val="FF5C39"/>
                </a:gs>
                <a:gs pos="100000">
                  <a:srgbClr val="2CC6C3"/>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50" name="Rounded Rectangle 8">
            <a:extLst>
              <a:ext uri="{FF2B5EF4-FFF2-40B4-BE49-F238E27FC236}">
                <a16:creationId xmlns:a16="http://schemas.microsoft.com/office/drawing/2014/main" id="{E757DDEC-0D92-D528-A7B3-EF44F350A9D5}"/>
              </a:ext>
              <a:ext uri="{C183D7F6-B498-43B3-948B-1728B52AA6E4}">
                <adec:decorative xmlns:adec="http://schemas.microsoft.com/office/drawing/2017/decorative" val="1"/>
              </a:ext>
            </a:extLst>
          </p:cNvPr>
          <p:cNvSpPr>
            <a:spLocks/>
          </p:cNvSpPr>
          <p:nvPr/>
        </p:nvSpPr>
        <p:spPr>
          <a:xfrm>
            <a:off x="658971" y="2417427"/>
            <a:ext cx="2926080" cy="3285214"/>
          </a:xfrm>
          <a:prstGeom prst="roundRect">
            <a:avLst>
              <a:gd name="adj" fmla="val 3240"/>
            </a:avLst>
          </a:prstGeom>
          <a:noFill/>
          <a:ln w="25400">
            <a:gradFill>
              <a:gsLst>
                <a:gs pos="28700">
                  <a:srgbClr val="C03BC4"/>
                </a:gs>
                <a:gs pos="62639">
                  <a:srgbClr val="0078D4"/>
                </a:gs>
                <a:gs pos="0">
                  <a:srgbClr val="FF5C39"/>
                </a:gs>
                <a:gs pos="100000">
                  <a:srgbClr val="2CC6C3"/>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9" name="TextBox 38">
            <a:extLst>
              <a:ext uri="{FF2B5EF4-FFF2-40B4-BE49-F238E27FC236}">
                <a16:creationId xmlns:a16="http://schemas.microsoft.com/office/drawing/2014/main" id="{D7B528BF-1FF7-6696-77F9-8D4BE943E775}"/>
              </a:ext>
            </a:extLst>
          </p:cNvPr>
          <p:cNvSpPr txBox="1">
            <a:spLocks/>
          </p:cNvSpPr>
          <p:nvPr/>
        </p:nvSpPr>
        <p:spPr>
          <a:xfrm>
            <a:off x="6663158" y="1622790"/>
            <a:ext cx="9333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CISO</a:t>
            </a:r>
          </a:p>
        </p:txBody>
      </p:sp>
      <p:grpSp>
        <p:nvGrpSpPr>
          <p:cNvPr id="8" name="Group 7">
            <a:extLst>
              <a:ext uri="{FF2B5EF4-FFF2-40B4-BE49-F238E27FC236}">
                <a16:creationId xmlns:a16="http://schemas.microsoft.com/office/drawing/2014/main" id="{17C6887E-C381-AF5D-613A-29DF1CCA516B}"/>
              </a:ext>
              <a:ext uri="{C183D7F6-B498-43B3-948B-1728B52AA6E4}">
                <adec:decorative xmlns:adec="http://schemas.microsoft.com/office/drawing/2017/decorative" val="1"/>
              </a:ext>
            </a:extLst>
          </p:cNvPr>
          <p:cNvGrpSpPr>
            <a:grpSpLocks/>
          </p:cNvGrpSpPr>
          <p:nvPr/>
        </p:nvGrpSpPr>
        <p:grpSpPr>
          <a:xfrm>
            <a:off x="6718348" y="1958638"/>
            <a:ext cx="822960" cy="822960"/>
            <a:chOff x="1808432" y="1599553"/>
            <a:chExt cx="1744133" cy="1744133"/>
          </a:xfrm>
        </p:grpSpPr>
        <p:sp>
          <p:nvSpPr>
            <p:cNvPr id="69" name="Oval 68">
              <a:extLst>
                <a:ext uri="{FF2B5EF4-FFF2-40B4-BE49-F238E27FC236}">
                  <a16:creationId xmlns:a16="http://schemas.microsoft.com/office/drawing/2014/main" id="{76F93720-DBEB-879A-10B2-AB41FF78BF2F}"/>
                </a:ext>
              </a:extLst>
            </p:cNvPr>
            <p:cNvSpPr>
              <a:spLocks/>
            </p:cNvSpPr>
            <p:nvPr/>
          </p:nvSpPr>
          <p:spPr>
            <a:xfrm>
              <a:off x="1808432" y="1599553"/>
              <a:ext cx="1744133" cy="1744133"/>
            </a:xfrm>
            <a:prstGeom prst="ellipse">
              <a:avLst/>
            </a:prstGeom>
            <a:solidFill>
              <a:srgbClr val="0078D4"/>
            </a:solidFill>
            <a:ln w="12700">
              <a:solidFill>
                <a:schemeClr val="bg1"/>
              </a:solidFill>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1" name="Group 50">
              <a:extLst>
                <a:ext uri="{FF2B5EF4-FFF2-40B4-BE49-F238E27FC236}">
                  <a16:creationId xmlns:a16="http://schemas.microsoft.com/office/drawing/2014/main" id="{D196DDDB-28CF-C46D-FA38-1DE3B64F176E}"/>
                </a:ext>
              </a:extLst>
            </p:cNvPr>
            <p:cNvGrpSpPr>
              <a:grpSpLocks/>
            </p:cNvGrpSpPr>
            <p:nvPr/>
          </p:nvGrpSpPr>
          <p:grpSpPr>
            <a:xfrm>
              <a:off x="2311274" y="1894911"/>
              <a:ext cx="738447" cy="1051291"/>
              <a:chOff x="12502610" y="710017"/>
              <a:chExt cx="3036188" cy="4322477"/>
            </a:xfrm>
            <a:solidFill>
              <a:schemeClr val="bg1"/>
            </a:solidFill>
          </p:grpSpPr>
          <p:sp>
            <p:nvSpPr>
              <p:cNvPr id="43" name="Freeform 42">
                <a:extLst>
                  <a:ext uri="{FF2B5EF4-FFF2-40B4-BE49-F238E27FC236}">
                    <a16:creationId xmlns:a16="http://schemas.microsoft.com/office/drawing/2014/main" id="{A6DD702A-352C-973C-EFFD-AFA7C7928FB9}"/>
                  </a:ext>
                </a:extLst>
              </p:cNvPr>
              <p:cNvSpPr>
                <a:spLocks/>
              </p:cNvSpPr>
              <p:nvPr/>
            </p:nvSpPr>
            <p:spPr>
              <a:xfrm>
                <a:off x="12502610" y="710017"/>
                <a:ext cx="3036188" cy="4322287"/>
              </a:xfrm>
              <a:custGeom>
                <a:avLst/>
                <a:gdLst>
                  <a:gd name="connsiteX0" fmla="*/ 2274856 w 3036188"/>
                  <a:gd name="connsiteY0" fmla="*/ 2668810 h 4322287"/>
                  <a:gd name="connsiteX1" fmla="*/ 1990916 w 3036188"/>
                  <a:gd name="connsiteY1" fmla="*/ 2668810 h 4322287"/>
                  <a:gd name="connsiteX2" fmla="*/ 1990916 w 3036188"/>
                  <a:gd name="connsiteY2" fmla="*/ 2474786 h 4322287"/>
                  <a:gd name="connsiteX3" fmla="*/ 1920431 w 3036188"/>
                  <a:gd name="connsiteY3" fmla="*/ 2346198 h 4322287"/>
                  <a:gd name="connsiteX4" fmla="*/ 2233708 w 3036188"/>
                  <a:gd name="connsiteY4" fmla="*/ 2134267 h 4322287"/>
                  <a:gd name="connsiteX5" fmla="*/ 2417159 w 3036188"/>
                  <a:gd name="connsiteY5" fmla="*/ 1806512 h 4322287"/>
                  <a:gd name="connsiteX6" fmla="*/ 2508790 w 3036188"/>
                  <a:gd name="connsiteY6" fmla="*/ 1806512 h 4322287"/>
                  <a:gd name="connsiteX7" fmla="*/ 2760821 w 3036188"/>
                  <a:gd name="connsiteY7" fmla="*/ 1542098 h 4322287"/>
                  <a:gd name="connsiteX8" fmla="*/ 2673382 w 3036188"/>
                  <a:gd name="connsiteY8" fmla="*/ 1344835 h 4322287"/>
                  <a:gd name="connsiteX9" fmla="*/ 2571560 w 3036188"/>
                  <a:gd name="connsiteY9" fmla="*/ 408051 h 4322287"/>
                  <a:gd name="connsiteX10" fmla="*/ 1518190 w 3036188"/>
                  <a:gd name="connsiteY10" fmla="*/ 0 h 4322287"/>
                  <a:gd name="connsiteX11" fmla="*/ 464820 w 3036188"/>
                  <a:gd name="connsiteY11" fmla="*/ 408337 h 4322287"/>
                  <a:gd name="connsiteX12" fmla="*/ 363093 w 3036188"/>
                  <a:gd name="connsiteY12" fmla="*/ 1345502 h 4322287"/>
                  <a:gd name="connsiteX13" fmla="*/ 275558 w 3036188"/>
                  <a:gd name="connsiteY13" fmla="*/ 1546193 h 4322287"/>
                  <a:gd name="connsiteX14" fmla="*/ 527590 w 3036188"/>
                  <a:gd name="connsiteY14" fmla="*/ 1806512 h 4322287"/>
                  <a:gd name="connsiteX15" fmla="*/ 619220 w 3036188"/>
                  <a:gd name="connsiteY15" fmla="*/ 1806512 h 4322287"/>
                  <a:gd name="connsiteX16" fmla="*/ 802672 w 3036188"/>
                  <a:gd name="connsiteY16" fmla="*/ 2134267 h 4322287"/>
                  <a:gd name="connsiteX17" fmla="*/ 1115949 w 3036188"/>
                  <a:gd name="connsiteY17" fmla="*/ 2346198 h 4322287"/>
                  <a:gd name="connsiteX18" fmla="*/ 1045464 w 3036188"/>
                  <a:gd name="connsiteY18" fmla="*/ 2474786 h 4322287"/>
                  <a:gd name="connsiteX19" fmla="*/ 1045464 w 3036188"/>
                  <a:gd name="connsiteY19" fmla="*/ 2668810 h 4322287"/>
                  <a:gd name="connsiteX20" fmla="*/ 761524 w 3036188"/>
                  <a:gd name="connsiteY20" fmla="*/ 2668810 h 4322287"/>
                  <a:gd name="connsiteX21" fmla="*/ 0 w 3036188"/>
                  <a:gd name="connsiteY21" fmla="*/ 3430810 h 4322287"/>
                  <a:gd name="connsiteX22" fmla="*/ 0 w 3036188"/>
                  <a:gd name="connsiteY22" fmla="*/ 4271296 h 4322287"/>
                  <a:gd name="connsiteX23" fmla="*/ 62979 w 3036188"/>
                  <a:gd name="connsiteY23" fmla="*/ 4321950 h 4322287"/>
                  <a:gd name="connsiteX24" fmla="*/ 113633 w 3036188"/>
                  <a:gd name="connsiteY24" fmla="*/ 4271296 h 4322287"/>
                  <a:gd name="connsiteX25" fmla="*/ 113633 w 3036188"/>
                  <a:gd name="connsiteY25" fmla="*/ 3430810 h 4322287"/>
                  <a:gd name="connsiteX26" fmla="*/ 761333 w 3036188"/>
                  <a:gd name="connsiteY26" fmla="*/ 2783110 h 4322287"/>
                  <a:gd name="connsiteX27" fmla="*/ 2274856 w 3036188"/>
                  <a:gd name="connsiteY27" fmla="*/ 2783110 h 4322287"/>
                  <a:gd name="connsiteX28" fmla="*/ 2922556 w 3036188"/>
                  <a:gd name="connsiteY28" fmla="*/ 3430810 h 4322287"/>
                  <a:gd name="connsiteX29" fmla="*/ 2922556 w 3036188"/>
                  <a:gd name="connsiteY29" fmla="*/ 4271296 h 4322287"/>
                  <a:gd name="connsiteX30" fmla="*/ 2985535 w 3036188"/>
                  <a:gd name="connsiteY30" fmla="*/ 4321950 h 4322287"/>
                  <a:gd name="connsiteX31" fmla="*/ 3036189 w 3036188"/>
                  <a:gd name="connsiteY31" fmla="*/ 4271296 h 4322287"/>
                  <a:gd name="connsiteX32" fmla="*/ 3036189 w 3036188"/>
                  <a:gd name="connsiteY32" fmla="*/ 3430810 h 4322287"/>
                  <a:gd name="connsiteX33" fmla="*/ 2274856 w 3036188"/>
                  <a:gd name="connsiteY33" fmla="*/ 2668810 h 4322287"/>
                  <a:gd name="connsiteX34" fmla="*/ 2318290 w 3036188"/>
                  <a:gd name="connsiteY34" fmla="*/ 1670495 h 4322287"/>
                  <a:gd name="connsiteX35" fmla="*/ 2317718 w 3036188"/>
                  <a:gd name="connsiteY35" fmla="*/ 1692878 h 4322287"/>
                  <a:gd name="connsiteX36" fmla="*/ 1689068 w 3036188"/>
                  <a:gd name="connsiteY36" fmla="*/ 1691830 h 4322287"/>
                  <a:gd name="connsiteX37" fmla="*/ 1688402 w 3036188"/>
                  <a:gd name="connsiteY37" fmla="*/ 1551908 h 4322287"/>
                  <a:gd name="connsiteX38" fmla="*/ 1689068 w 3036188"/>
                  <a:gd name="connsiteY38" fmla="*/ 1544098 h 4322287"/>
                  <a:gd name="connsiteX39" fmla="*/ 1688402 w 3036188"/>
                  <a:gd name="connsiteY39" fmla="*/ 1535906 h 4322287"/>
                  <a:gd name="connsiteX40" fmla="*/ 1687735 w 3036188"/>
                  <a:gd name="connsiteY40" fmla="*/ 1395317 h 4322287"/>
                  <a:gd name="connsiteX41" fmla="*/ 2318290 w 3036188"/>
                  <a:gd name="connsiteY41" fmla="*/ 1395317 h 4322287"/>
                  <a:gd name="connsiteX42" fmla="*/ 2318290 w 3036188"/>
                  <a:gd name="connsiteY42" fmla="*/ 1281684 h 4322287"/>
                  <a:gd name="connsiteX43" fmla="*/ 1687259 w 3036188"/>
                  <a:gd name="connsiteY43" fmla="*/ 1281684 h 4322287"/>
                  <a:gd name="connsiteX44" fmla="*/ 1574959 w 3036188"/>
                  <a:gd name="connsiteY44" fmla="*/ 1395984 h 4322287"/>
                  <a:gd name="connsiteX45" fmla="*/ 1574959 w 3036188"/>
                  <a:gd name="connsiteY45" fmla="*/ 1487710 h 4322287"/>
                  <a:gd name="connsiteX46" fmla="*/ 1461040 w 3036188"/>
                  <a:gd name="connsiteY46" fmla="*/ 1487710 h 4322287"/>
                  <a:gd name="connsiteX47" fmla="*/ 1461040 w 3036188"/>
                  <a:gd name="connsiteY47" fmla="*/ 1396746 h 4322287"/>
                  <a:gd name="connsiteX48" fmla="*/ 1348740 w 3036188"/>
                  <a:gd name="connsiteY48" fmla="*/ 1282446 h 4322287"/>
                  <a:gd name="connsiteX49" fmla="*/ 718090 w 3036188"/>
                  <a:gd name="connsiteY49" fmla="*/ 1282446 h 4322287"/>
                  <a:gd name="connsiteX50" fmla="*/ 718090 w 3036188"/>
                  <a:gd name="connsiteY50" fmla="*/ 1171670 h 4322287"/>
                  <a:gd name="connsiteX51" fmla="*/ 1850136 w 3036188"/>
                  <a:gd name="connsiteY51" fmla="*/ 1008412 h 4322287"/>
                  <a:gd name="connsiteX52" fmla="*/ 1794701 w 3036188"/>
                  <a:gd name="connsiteY52" fmla="*/ 1091184 h 4322287"/>
                  <a:gd name="connsiteX53" fmla="*/ 1806511 w 3036188"/>
                  <a:gd name="connsiteY53" fmla="*/ 1171137 h 4322287"/>
                  <a:gd name="connsiteX54" fmla="*/ 1831467 w 3036188"/>
                  <a:gd name="connsiteY54" fmla="*/ 1181672 h 4322287"/>
                  <a:gd name="connsiteX55" fmla="*/ 2317242 w 3036188"/>
                  <a:gd name="connsiteY55" fmla="*/ 1120712 h 4322287"/>
                  <a:gd name="connsiteX56" fmla="*/ 2508790 w 3036188"/>
                  <a:gd name="connsiteY56" fmla="*/ 1692974 h 4322287"/>
                  <a:gd name="connsiteX57" fmla="*/ 2430970 w 3036188"/>
                  <a:gd name="connsiteY57" fmla="*/ 1692974 h 4322287"/>
                  <a:gd name="connsiteX58" fmla="*/ 2431542 w 3036188"/>
                  <a:gd name="connsiteY58" fmla="*/ 1670495 h 4322287"/>
                  <a:gd name="connsiteX59" fmla="*/ 2431542 w 3036188"/>
                  <a:gd name="connsiteY59" fmla="*/ 1395317 h 4322287"/>
                  <a:gd name="connsiteX60" fmla="*/ 2508790 w 3036188"/>
                  <a:gd name="connsiteY60" fmla="*/ 1395317 h 4322287"/>
                  <a:gd name="connsiteX61" fmla="*/ 2647283 w 3036188"/>
                  <a:gd name="connsiteY61" fmla="*/ 1546193 h 4322287"/>
                  <a:gd name="connsiteX62" fmla="*/ 2508790 w 3036188"/>
                  <a:gd name="connsiteY62" fmla="*/ 1692974 h 4322287"/>
                  <a:gd name="connsiteX63" fmla="*/ 527590 w 3036188"/>
                  <a:gd name="connsiteY63" fmla="*/ 1692974 h 4322287"/>
                  <a:gd name="connsiteX64" fmla="*/ 389096 w 3036188"/>
                  <a:gd name="connsiteY64" fmla="*/ 1542098 h 4322287"/>
                  <a:gd name="connsiteX65" fmla="*/ 527590 w 3036188"/>
                  <a:gd name="connsiteY65" fmla="*/ 1395317 h 4322287"/>
                  <a:gd name="connsiteX66" fmla="*/ 604933 w 3036188"/>
                  <a:gd name="connsiteY66" fmla="*/ 1395317 h 4322287"/>
                  <a:gd name="connsiteX67" fmla="*/ 604933 w 3036188"/>
                  <a:gd name="connsiteY67" fmla="*/ 1670495 h 4322287"/>
                  <a:gd name="connsiteX68" fmla="*/ 605504 w 3036188"/>
                  <a:gd name="connsiteY68" fmla="*/ 1692974 h 4322287"/>
                  <a:gd name="connsiteX69" fmla="*/ 624935 w 3036188"/>
                  <a:gd name="connsiteY69" fmla="*/ 1063657 h 4322287"/>
                  <a:gd name="connsiteX70" fmla="*/ 604933 w 3036188"/>
                  <a:gd name="connsiteY70" fmla="*/ 1106900 h 4322287"/>
                  <a:gd name="connsiteX71" fmla="*/ 604933 w 3036188"/>
                  <a:gd name="connsiteY71" fmla="*/ 1281684 h 4322287"/>
                  <a:gd name="connsiteX72" fmla="*/ 527590 w 3036188"/>
                  <a:gd name="connsiteY72" fmla="*/ 1281684 h 4322287"/>
                  <a:gd name="connsiteX73" fmla="*/ 465772 w 3036188"/>
                  <a:gd name="connsiteY73" fmla="*/ 1289685 h 4322287"/>
                  <a:gd name="connsiteX74" fmla="*/ 557975 w 3036188"/>
                  <a:gd name="connsiteY74" fmla="*/ 473393 h 4322287"/>
                  <a:gd name="connsiteX75" fmla="*/ 1518190 w 3036188"/>
                  <a:gd name="connsiteY75" fmla="*/ 113633 h 4322287"/>
                  <a:gd name="connsiteX76" fmla="*/ 2478405 w 3036188"/>
                  <a:gd name="connsiteY76" fmla="*/ 473393 h 4322287"/>
                  <a:gd name="connsiteX77" fmla="*/ 2570607 w 3036188"/>
                  <a:gd name="connsiteY77" fmla="*/ 1289685 h 4322287"/>
                  <a:gd name="connsiteX78" fmla="*/ 2508790 w 3036188"/>
                  <a:gd name="connsiteY78" fmla="*/ 1281684 h 4322287"/>
                  <a:gd name="connsiteX79" fmla="*/ 2431542 w 3036188"/>
                  <a:gd name="connsiteY79" fmla="*/ 1281684 h 4322287"/>
                  <a:gd name="connsiteX80" fmla="*/ 2431542 w 3036188"/>
                  <a:gd name="connsiteY80" fmla="*/ 1013746 h 4322287"/>
                  <a:gd name="connsiteX81" fmla="*/ 2373525 w 3036188"/>
                  <a:gd name="connsiteY81" fmla="*/ 957472 h 4322287"/>
                  <a:gd name="connsiteX82" fmla="*/ 2336292 w 3036188"/>
                  <a:gd name="connsiteY82" fmla="*/ 972026 h 4322287"/>
                  <a:gd name="connsiteX83" fmla="*/ 1942338 w 3036188"/>
                  <a:gd name="connsiteY83" fmla="*/ 1076801 h 4322287"/>
                  <a:gd name="connsiteX84" fmla="*/ 2033302 w 3036188"/>
                  <a:gd name="connsiteY84" fmla="*/ 880967 h 4322287"/>
                  <a:gd name="connsiteX85" fmla="*/ 1993240 w 3036188"/>
                  <a:gd name="connsiteY85" fmla="*/ 810778 h 4322287"/>
                  <a:gd name="connsiteX86" fmla="*/ 1945577 w 3036188"/>
                  <a:gd name="connsiteY86" fmla="*/ 818960 h 4322287"/>
                  <a:gd name="connsiteX87" fmla="*/ 670941 w 3036188"/>
                  <a:gd name="connsiteY87" fmla="*/ 1051274 h 4322287"/>
                  <a:gd name="connsiteX88" fmla="*/ 624935 w 3036188"/>
                  <a:gd name="connsiteY88" fmla="*/ 1063657 h 4322287"/>
                  <a:gd name="connsiteX89" fmla="*/ 718090 w 3036188"/>
                  <a:gd name="connsiteY89" fmla="*/ 1670495 h 4322287"/>
                  <a:gd name="connsiteX90" fmla="*/ 718090 w 3036188"/>
                  <a:gd name="connsiteY90" fmla="*/ 1395413 h 4322287"/>
                  <a:gd name="connsiteX91" fmla="*/ 1347407 w 3036188"/>
                  <a:gd name="connsiteY91" fmla="*/ 1396365 h 4322287"/>
                  <a:gd name="connsiteX92" fmla="*/ 1348073 w 3036188"/>
                  <a:gd name="connsiteY92" fmla="*/ 1536287 h 4322287"/>
                  <a:gd name="connsiteX93" fmla="*/ 1347407 w 3036188"/>
                  <a:gd name="connsiteY93" fmla="*/ 1544098 h 4322287"/>
                  <a:gd name="connsiteX94" fmla="*/ 1348073 w 3036188"/>
                  <a:gd name="connsiteY94" fmla="*/ 1552385 h 4322287"/>
                  <a:gd name="connsiteX95" fmla="*/ 1348740 w 3036188"/>
                  <a:gd name="connsiteY95" fmla="*/ 1692974 h 4322287"/>
                  <a:gd name="connsiteX96" fmla="*/ 719042 w 3036188"/>
                  <a:gd name="connsiteY96" fmla="*/ 1692974 h 4322287"/>
                  <a:gd name="connsiteX97" fmla="*/ 718090 w 3036188"/>
                  <a:gd name="connsiteY97" fmla="*/ 1670495 h 4322287"/>
                  <a:gd name="connsiteX98" fmla="*/ 880015 w 3036188"/>
                  <a:gd name="connsiteY98" fmla="*/ 2050923 h 4322287"/>
                  <a:gd name="connsiteX99" fmla="*/ 735901 w 3036188"/>
                  <a:gd name="connsiteY99" fmla="*/ 1806512 h 4322287"/>
                  <a:gd name="connsiteX100" fmla="*/ 1349216 w 3036188"/>
                  <a:gd name="connsiteY100" fmla="*/ 1806512 h 4322287"/>
                  <a:gd name="connsiteX101" fmla="*/ 1461516 w 3036188"/>
                  <a:gd name="connsiteY101" fmla="*/ 1692212 h 4322287"/>
                  <a:gd name="connsiteX102" fmla="*/ 1461516 w 3036188"/>
                  <a:gd name="connsiteY102" fmla="*/ 1601248 h 4322287"/>
                  <a:gd name="connsiteX103" fmla="*/ 1575340 w 3036188"/>
                  <a:gd name="connsiteY103" fmla="*/ 1601248 h 4322287"/>
                  <a:gd name="connsiteX104" fmla="*/ 1575340 w 3036188"/>
                  <a:gd name="connsiteY104" fmla="*/ 1692212 h 4322287"/>
                  <a:gd name="connsiteX105" fmla="*/ 1687640 w 3036188"/>
                  <a:gd name="connsiteY105" fmla="*/ 1806512 h 4322287"/>
                  <a:gd name="connsiteX106" fmla="*/ 2300954 w 3036188"/>
                  <a:gd name="connsiteY106" fmla="*/ 1806512 h 4322287"/>
                  <a:gd name="connsiteX107" fmla="*/ 2156365 w 3036188"/>
                  <a:gd name="connsiteY107" fmla="*/ 2050923 h 4322287"/>
                  <a:gd name="connsiteX108" fmla="*/ 1518190 w 3036188"/>
                  <a:gd name="connsiteY108" fmla="*/ 2311813 h 4322287"/>
                  <a:gd name="connsiteX109" fmla="*/ 880015 w 3036188"/>
                  <a:gd name="connsiteY109" fmla="*/ 2050923 h 4322287"/>
                  <a:gd name="connsiteX110" fmla="*/ 1877282 w 3036188"/>
                  <a:gd name="connsiteY110" fmla="*/ 2668810 h 4322287"/>
                  <a:gd name="connsiteX111" fmla="*/ 1159097 w 3036188"/>
                  <a:gd name="connsiteY111" fmla="*/ 2668810 h 4322287"/>
                  <a:gd name="connsiteX112" fmla="*/ 1159097 w 3036188"/>
                  <a:gd name="connsiteY112" fmla="*/ 2474786 h 4322287"/>
                  <a:gd name="connsiteX113" fmla="*/ 1198435 w 3036188"/>
                  <a:gd name="connsiteY113" fmla="*/ 2435352 h 4322287"/>
                  <a:gd name="connsiteX114" fmla="*/ 1837944 w 3036188"/>
                  <a:gd name="connsiteY114" fmla="*/ 2435352 h 4322287"/>
                  <a:gd name="connsiteX115" fmla="*/ 1877282 w 3036188"/>
                  <a:gd name="connsiteY115" fmla="*/ 2474786 h 432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036188" h="4322287">
                    <a:moveTo>
                      <a:pt x="2274856" y="2668810"/>
                    </a:moveTo>
                    <a:lnTo>
                      <a:pt x="1990916" y="2668810"/>
                    </a:lnTo>
                    <a:lnTo>
                      <a:pt x="1990916" y="2474786"/>
                    </a:lnTo>
                    <a:cubicBezTo>
                      <a:pt x="1990944" y="2422694"/>
                      <a:pt x="1964360" y="2374202"/>
                      <a:pt x="1920431" y="2346198"/>
                    </a:cubicBezTo>
                    <a:cubicBezTo>
                      <a:pt x="2053209" y="2289048"/>
                      <a:pt x="2153603" y="2208562"/>
                      <a:pt x="2233708" y="2134267"/>
                    </a:cubicBezTo>
                    <a:cubicBezTo>
                      <a:pt x="2327138" y="2046503"/>
                      <a:pt x="2391213" y="1932042"/>
                      <a:pt x="2417159" y="1806512"/>
                    </a:cubicBezTo>
                    <a:lnTo>
                      <a:pt x="2508790" y="1806512"/>
                    </a:lnTo>
                    <a:cubicBezTo>
                      <a:pt x="2647760" y="1806512"/>
                      <a:pt x="2760821" y="1689735"/>
                      <a:pt x="2760821" y="1542098"/>
                    </a:cubicBezTo>
                    <a:cubicBezTo>
                      <a:pt x="2761183" y="1466869"/>
                      <a:pt x="2729360" y="1395079"/>
                      <a:pt x="2673382" y="1344835"/>
                    </a:cubicBezTo>
                    <a:cubicBezTo>
                      <a:pt x="2713292" y="1208056"/>
                      <a:pt x="2817209" y="755809"/>
                      <a:pt x="2571560" y="408051"/>
                    </a:cubicBezTo>
                    <a:cubicBezTo>
                      <a:pt x="2380107" y="137351"/>
                      <a:pt x="2025777" y="0"/>
                      <a:pt x="1518190" y="0"/>
                    </a:cubicBezTo>
                    <a:cubicBezTo>
                      <a:pt x="1010603" y="0"/>
                      <a:pt x="656272" y="137351"/>
                      <a:pt x="464820" y="408337"/>
                    </a:cubicBezTo>
                    <a:cubicBezTo>
                      <a:pt x="218980" y="756285"/>
                      <a:pt x="323183" y="1209008"/>
                      <a:pt x="363093" y="1345502"/>
                    </a:cubicBezTo>
                    <a:cubicBezTo>
                      <a:pt x="306743" y="1396937"/>
                      <a:pt x="274920" y="1469898"/>
                      <a:pt x="275558" y="1546193"/>
                    </a:cubicBezTo>
                    <a:cubicBezTo>
                      <a:pt x="275558" y="1689735"/>
                      <a:pt x="388620" y="1806512"/>
                      <a:pt x="527590" y="1806512"/>
                    </a:cubicBezTo>
                    <a:lnTo>
                      <a:pt x="619220" y="1806512"/>
                    </a:lnTo>
                    <a:cubicBezTo>
                      <a:pt x="645147" y="1932051"/>
                      <a:pt x="709212" y="2046523"/>
                      <a:pt x="802672" y="2134267"/>
                    </a:cubicBezTo>
                    <a:cubicBezTo>
                      <a:pt x="882777" y="2208562"/>
                      <a:pt x="983647" y="2288762"/>
                      <a:pt x="1115949" y="2346198"/>
                    </a:cubicBezTo>
                    <a:cubicBezTo>
                      <a:pt x="1072020" y="2374202"/>
                      <a:pt x="1045435" y="2422694"/>
                      <a:pt x="1045464" y="2474786"/>
                    </a:cubicBezTo>
                    <a:lnTo>
                      <a:pt x="1045464" y="2668810"/>
                    </a:lnTo>
                    <a:lnTo>
                      <a:pt x="761524" y="2668810"/>
                    </a:lnTo>
                    <a:cubicBezTo>
                      <a:pt x="340871" y="2669077"/>
                      <a:pt x="0" y="3010157"/>
                      <a:pt x="0" y="3430810"/>
                    </a:cubicBezTo>
                    <a:lnTo>
                      <a:pt x="0" y="4271296"/>
                    </a:lnTo>
                    <a:cubicBezTo>
                      <a:pt x="3404" y="4302671"/>
                      <a:pt x="31601" y="4325350"/>
                      <a:pt x="62979" y="4321950"/>
                    </a:cubicBezTo>
                    <a:cubicBezTo>
                      <a:pt x="89668" y="4319054"/>
                      <a:pt x="110738" y="4297975"/>
                      <a:pt x="113633" y="4271296"/>
                    </a:cubicBezTo>
                    <a:lnTo>
                      <a:pt x="113633" y="3430810"/>
                    </a:lnTo>
                    <a:cubicBezTo>
                      <a:pt x="114109" y="3073289"/>
                      <a:pt x="403812" y="2783586"/>
                      <a:pt x="761333" y="2783110"/>
                    </a:cubicBezTo>
                    <a:lnTo>
                      <a:pt x="2274856" y="2783110"/>
                    </a:lnTo>
                    <a:cubicBezTo>
                      <a:pt x="2632377" y="2783586"/>
                      <a:pt x="2922080" y="3073289"/>
                      <a:pt x="2922556" y="3430810"/>
                    </a:cubicBezTo>
                    <a:lnTo>
                      <a:pt x="2922556" y="4271296"/>
                    </a:lnTo>
                    <a:cubicBezTo>
                      <a:pt x="2925956" y="4302671"/>
                      <a:pt x="2954160" y="4325350"/>
                      <a:pt x="2985535" y="4321950"/>
                    </a:cubicBezTo>
                    <a:cubicBezTo>
                      <a:pt x="3012224" y="4319054"/>
                      <a:pt x="3033294" y="4297975"/>
                      <a:pt x="3036189" y="4271296"/>
                    </a:cubicBezTo>
                    <a:lnTo>
                      <a:pt x="3036189" y="3430810"/>
                    </a:lnTo>
                    <a:cubicBezTo>
                      <a:pt x="3036189" y="3010234"/>
                      <a:pt x="2695432" y="2669181"/>
                      <a:pt x="2274856" y="2668810"/>
                    </a:cubicBezTo>
                    <a:close/>
                    <a:moveTo>
                      <a:pt x="2318290" y="1670495"/>
                    </a:moveTo>
                    <a:cubicBezTo>
                      <a:pt x="2318290" y="1678019"/>
                      <a:pt x="2318290" y="1685449"/>
                      <a:pt x="2317718" y="1692878"/>
                    </a:cubicBezTo>
                    <a:lnTo>
                      <a:pt x="1689068" y="1691830"/>
                    </a:lnTo>
                    <a:lnTo>
                      <a:pt x="1688402" y="1551908"/>
                    </a:lnTo>
                    <a:cubicBezTo>
                      <a:pt x="1688821" y="1549327"/>
                      <a:pt x="1689040" y="1546717"/>
                      <a:pt x="1689068" y="1544098"/>
                    </a:cubicBezTo>
                    <a:cubicBezTo>
                      <a:pt x="1689040" y="1541355"/>
                      <a:pt x="1688821" y="1538621"/>
                      <a:pt x="1688402" y="1535906"/>
                    </a:cubicBezTo>
                    <a:lnTo>
                      <a:pt x="1687735" y="1395317"/>
                    </a:lnTo>
                    <a:lnTo>
                      <a:pt x="2318290" y="1395317"/>
                    </a:lnTo>
                    <a:close/>
                    <a:moveTo>
                      <a:pt x="2318290" y="1281684"/>
                    </a:moveTo>
                    <a:lnTo>
                      <a:pt x="1687259" y="1281684"/>
                    </a:lnTo>
                    <a:cubicBezTo>
                      <a:pt x="1624784" y="1282465"/>
                      <a:pt x="1574645" y="1333510"/>
                      <a:pt x="1574959" y="1395984"/>
                    </a:cubicBezTo>
                    <a:lnTo>
                      <a:pt x="1574959" y="1487710"/>
                    </a:lnTo>
                    <a:lnTo>
                      <a:pt x="1461040" y="1487710"/>
                    </a:lnTo>
                    <a:lnTo>
                      <a:pt x="1461040" y="1396746"/>
                    </a:lnTo>
                    <a:cubicBezTo>
                      <a:pt x="1461354" y="1334272"/>
                      <a:pt x="1411215" y="1283227"/>
                      <a:pt x="1348740" y="1282446"/>
                    </a:cubicBezTo>
                    <a:lnTo>
                      <a:pt x="718090" y="1282446"/>
                    </a:lnTo>
                    <a:lnTo>
                      <a:pt x="718090" y="1171670"/>
                    </a:lnTo>
                    <a:cubicBezTo>
                      <a:pt x="900684" y="1192149"/>
                      <a:pt x="1421702" y="1225201"/>
                      <a:pt x="1850136" y="1008412"/>
                    </a:cubicBezTo>
                    <a:cubicBezTo>
                      <a:pt x="1833286" y="1037053"/>
                      <a:pt x="1814779" y="1064695"/>
                      <a:pt x="1794701" y="1091184"/>
                    </a:cubicBezTo>
                    <a:cubicBezTo>
                      <a:pt x="1775889" y="1116530"/>
                      <a:pt x="1781175" y="1152325"/>
                      <a:pt x="1806511" y="1171137"/>
                    </a:cubicBezTo>
                    <a:cubicBezTo>
                      <a:pt x="1813865" y="1176595"/>
                      <a:pt x="1822428" y="1180214"/>
                      <a:pt x="1831467" y="1181672"/>
                    </a:cubicBezTo>
                    <a:cubicBezTo>
                      <a:pt x="1844802" y="1183672"/>
                      <a:pt x="2116169" y="1222534"/>
                      <a:pt x="2317242" y="1120712"/>
                    </a:cubicBezTo>
                    <a:close/>
                    <a:moveTo>
                      <a:pt x="2508790" y="1692974"/>
                    </a:moveTo>
                    <a:lnTo>
                      <a:pt x="2430970" y="1692974"/>
                    </a:lnTo>
                    <a:cubicBezTo>
                      <a:pt x="2430970" y="1685449"/>
                      <a:pt x="2431542" y="1678019"/>
                      <a:pt x="2431542" y="1670495"/>
                    </a:cubicBezTo>
                    <a:lnTo>
                      <a:pt x="2431542" y="1395317"/>
                    </a:lnTo>
                    <a:lnTo>
                      <a:pt x="2508790" y="1395317"/>
                    </a:lnTo>
                    <a:cubicBezTo>
                      <a:pt x="2584990" y="1395317"/>
                      <a:pt x="2647283" y="1461135"/>
                      <a:pt x="2647283" y="1546193"/>
                    </a:cubicBezTo>
                    <a:cubicBezTo>
                      <a:pt x="2647283" y="1627156"/>
                      <a:pt x="2584990" y="1692974"/>
                      <a:pt x="2508790" y="1692974"/>
                    </a:cubicBezTo>
                    <a:close/>
                    <a:moveTo>
                      <a:pt x="527590" y="1692974"/>
                    </a:moveTo>
                    <a:cubicBezTo>
                      <a:pt x="451390" y="1692974"/>
                      <a:pt x="389096" y="1627156"/>
                      <a:pt x="389096" y="1542098"/>
                    </a:cubicBezTo>
                    <a:cubicBezTo>
                      <a:pt x="389096" y="1461135"/>
                      <a:pt x="451295" y="1395317"/>
                      <a:pt x="527590" y="1395317"/>
                    </a:cubicBezTo>
                    <a:lnTo>
                      <a:pt x="604933" y="1395317"/>
                    </a:lnTo>
                    <a:lnTo>
                      <a:pt x="604933" y="1670495"/>
                    </a:lnTo>
                    <a:cubicBezTo>
                      <a:pt x="604933" y="1678019"/>
                      <a:pt x="604933" y="1685449"/>
                      <a:pt x="605504" y="1692974"/>
                    </a:cubicBezTo>
                    <a:close/>
                    <a:moveTo>
                      <a:pt x="624935" y="1063657"/>
                    </a:moveTo>
                    <a:cubicBezTo>
                      <a:pt x="612286" y="1074468"/>
                      <a:pt x="604990" y="1090260"/>
                      <a:pt x="604933" y="1106900"/>
                    </a:cubicBezTo>
                    <a:lnTo>
                      <a:pt x="604933" y="1281684"/>
                    </a:lnTo>
                    <a:lnTo>
                      <a:pt x="527590" y="1281684"/>
                    </a:lnTo>
                    <a:cubicBezTo>
                      <a:pt x="506721" y="1281665"/>
                      <a:pt x="485947" y="1284361"/>
                      <a:pt x="465772" y="1289685"/>
                    </a:cubicBezTo>
                    <a:cubicBezTo>
                      <a:pt x="427672" y="1145191"/>
                      <a:pt x="355283" y="759714"/>
                      <a:pt x="557975" y="473393"/>
                    </a:cubicBezTo>
                    <a:cubicBezTo>
                      <a:pt x="726948" y="234601"/>
                      <a:pt x="1050036" y="113633"/>
                      <a:pt x="1518190" y="113633"/>
                    </a:cubicBezTo>
                    <a:cubicBezTo>
                      <a:pt x="1986343" y="113633"/>
                      <a:pt x="2309432" y="234601"/>
                      <a:pt x="2478405" y="473393"/>
                    </a:cubicBezTo>
                    <a:cubicBezTo>
                      <a:pt x="2681097" y="759714"/>
                      <a:pt x="2608326" y="1145191"/>
                      <a:pt x="2570607" y="1289685"/>
                    </a:cubicBezTo>
                    <a:cubicBezTo>
                      <a:pt x="2550433" y="1284361"/>
                      <a:pt x="2529659" y="1281665"/>
                      <a:pt x="2508790" y="1281684"/>
                    </a:cubicBezTo>
                    <a:lnTo>
                      <a:pt x="2431542" y="1281684"/>
                    </a:lnTo>
                    <a:lnTo>
                      <a:pt x="2431542" y="1013746"/>
                    </a:lnTo>
                    <a:cubicBezTo>
                      <a:pt x="2431056" y="982189"/>
                      <a:pt x="2405091" y="956996"/>
                      <a:pt x="2373525" y="957472"/>
                    </a:cubicBezTo>
                    <a:cubicBezTo>
                      <a:pt x="2359771" y="957682"/>
                      <a:pt x="2346551" y="962854"/>
                      <a:pt x="2336292" y="972026"/>
                    </a:cubicBezTo>
                    <a:cubicBezTo>
                      <a:pt x="2232089" y="1068134"/>
                      <a:pt x="2052066" y="1080135"/>
                      <a:pt x="1942338" y="1076801"/>
                    </a:cubicBezTo>
                    <a:cubicBezTo>
                      <a:pt x="1980390" y="1015403"/>
                      <a:pt x="2010927" y="949652"/>
                      <a:pt x="2033302" y="880967"/>
                    </a:cubicBezTo>
                    <a:cubicBezTo>
                      <a:pt x="2041627" y="850525"/>
                      <a:pt x="2023682" y="819093"/>
                      <a:pt x="1993240" y="810778"/>
                    </a:cubicBezTo>
                    <a:cubicBezTo>
                      <a:pt x="1976923" y="806310"/>
                      <a:pt x="1959474" y="809311"/>
                      <a:pt x="1945577" y="818960"/>
                    </a:cubicBezTo>
                    <a:cubicBezTo>
                      <a:pt x="1453896" y="1173194"/>
                      <a:pt x="678751" y="1052417"/>
                      <a:pt x="670941" y="1051274"/>
                    </a:cubicBezTo>
                    <a:cubicBezTo>
                      <a:pt x="654539" y="1048512"/>
                      <a:pt x="637737" y="1053027"/>
                      <a:pt x="624935" y="1063657"/>
                    </a:cubicBezTo>
                    <a:close/>
                    <a:moveTo>
                      <a:pt x="718090" y="1670495"/>
                    </a:moveTo>
                    <a:lnTo>
                      <a:pt x="718090" y="1395413"/>
                    </a:lnTo>
                    <a:lnTo>
                      <a:pt x="1347407" y="1396365"/>
                    </a:lnTo>
                    <a:lnTo>
                      <a:pt x="1348073" y="1536287"/>
                    </a:lnTo>
                    <a:cubicBezTo>
                      <a:pt x="1347654" y="1538869"/>
                      <a:pt x="1347435" y="1541478"/>
                      <a:pt x="1347407" y="1544098"/>
                    </a:cubicBezTo>
                    <a:cubicBezTo>
                      <a:pt x="1347435" y="1546870"/>
                      <a:pt x="1347654" y="1549641"/>
                      <a:pt x="1348073" y="1552385"/>
                    </a:cubicBezTo>
                    <a:lnTo>
                      <a:pt x="1348740" y="1692974"/>
                    </a:lnTo>
                    <a:lnTo>
                      <a:pt x="719042" y="1692974"/>
                    </a:lnTo>
                    <a:cubicBezTo>
                      <a:pt x="718757" y="1685544"/>
                      <a:pt x="718090" y="1678210"/>
                      <a:pt x="718090" y="1670495"/>
                    </a:cubicBezTo>
                    <a:close/>
                    <a:moveTo>
                      <a:pt x="880015" y="2050923"/>
                    </a:moveTo>
                    <a:cubicBezTo>
                      <a:pt x="809673" y="1984848"/>
                      <a:pt x="759666" y="1900047"/>
                      <a:pt x="735901" y="1806512"/>
                    </a:cubicBezTo>
                    <a:lnTo>
                      <a:pt x="1349216" y="1806512"/>
                    </a:lnTo>
                    <a:cubicBezTo>
                      <a:pt x="1411710" y="1805778"/>
                      <a:pt x="1461888" y="1754715"/>
                      <a:pt x="1461516" y="1692212"/>
                    </a:cubicBezTo>
                    <a:lnTo>
                      <a:pt x="1461516" y="1601248"/>
                    </a:lnTo>
                    <a:lnTo>
                      <a:pt x="1575340" y="1601248"/>
                    </a:lnTo>
                    <a:lnTo>
                      <a:pt x="1575340" y="1692212"/>
                    </a:lnTo>
                    <a:cubicBezTo>
                      <a:pt x="1574968" y="1754715"/>
                      <a:pt x="1625146" y="1805778"/>
                      <a:pt x="1687640" y="1806512"/>
                    </a:cubicBezTo>
                    <a:lnTo>
                      <a:pt x="2300954" y="1806512"/>
                    </a:lnTo>
                    <a:cubicBezTo>
                      <a:pt x="2277094" y="1900123"/>
                      <a:pt x="2226917" y="1984934"/>
                      <a:pt x="2156365" y="2050923"/>
                    </a:cubicBezTo>
                    <a:cubicBezTo>
                      <a:pt x="2017205" y="2179987"/>
                      <a:pt x="1832515" y="2311813"/>
                      <a:pt x="1518190" y="2311813"/>
                    </a:cubicBezTo>
                    <a:cubicBezTo>
                      <a:pt x="1203865" y="2311813"/>
                      <a:pt x="1019080" y="2179987"/>
                      <a:pt x="880015" y="2050923"/>
                    </a:cubicBezTo>
                    <a:close/>
                    <a:moveTo>
                      <a:pt x="1877282" y="2668810"/>
                    </a:moveTo>
                    <a:lnTo>
                      <a:pt x="1159097" y="2668810"/>
                    </a:lnTo>
                    <a:lnTo>
                      <a:pt x="1159097" y="2474786"/>
                    </a:lnTo>
                    <a:cubicBezTo>
                      <a:pt x="1159097" y="2453040"/>
                      <a:pt x="1176690" y="2435409"/>
                      <a:pt x="1198435" y="2435352"/>
                    </a:cubicBezTo>
                    <a:lnTo>
                      <a:pt x="1837944" y="2435352"/>
                    </a:lnTo>
                    <a:cubicBezTo>
                      <a:pt x="1859690" y="2435409"/>
                      <a:pt x="1877282" y="2453040"/>
                      <a:pt x="1877282" y="24747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43">
                <a:extLst>
                  <a:ext uri="{FF2B5EF4-FFF2-40B4-BE49-F238E27FC236}">
                    <a16:creationId xmlns:a16="http://schemas.microsoft.com/office/drawing/2014/main" id="{25D735AA-BDF1-486A-19FB-5A3ED228B01D}"/>
                  </a:ext>
                </a:extLst>
              </p:cNvPr>
              <p:cNvSpPr>
                <a:spLocks/>
              </p:cNvSpPr>
              <p:nvPr/>
            </p:nvSpPr>
            <p:spPr>
              <a:xfrm>
                <a:off x="13058775" y="3975473"/>
                <a:ext cx="113633" cy="1057021"/>
              </a:xfrm>
              <a:custGeom>
                <a:avLst/>
                <a:gdLst>
                  <a:gd name="connsiteX0" fmla="*/ 57150 w 113633"/>
                  <a:gd name="connsiteY0" fmla="*/ 0 h 1057021"/>
                  <a:gd name="connsiteX1" fmla="*/ 0 w 113633"/>
                  <a:gd name="connsiteY1" fmla="*/ 57150 h 1057021"/>
                  <a:gd name="connsiteX2" fmla="*/ 0 w 113633"/>
                  <a:gd name="connsiteY2" fmla="*/ 1006030 h 1057021"/>
                  <a:gd name="connsiteX3" fmla="*/ 62979 w 113633"/>
                  <a:gd name="connsiteY3" fmla="*/ 1056684 h 1057021"/>
                  <a:gd name="connsiteX4" fmla="*/ 113633 w 113633"/>
                  <a:gd name="connsiteY4" fmla="*/ 1006030 h 1057021"/>
                  <a:gd name="connsiteX5" fmla="*/ 113633 w 113633"/>
                  <a:gd name="connsiteY5" fmla="*/ 56864 h 1057021"/>
                  <a:gd name="connsiteX6" fmla="*/ 57150 w 113633"/>
                  <a:gd name="connsiteY6" fmla="*/ 0 h 10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33" h="1057021">
                    <a:moveTo>
                      <a:pt x="57150" y="0"/>
                    </a:moveTo>
                    <a:cubicBezTo>
                      <a:pt x="25584" y="0"/>
                      <a:pt x="0" y="25584"/>
                      <a:pt x="0" y="57150"/>
                    </a:cubicBezTo>
                    <a:lnTo>
                      <a:pt x="0" y="1006030"/>
                    </a:lnTo>
                    <a:cubicBezTo>
                      <a:pt x="3400" y="1037406"/>
                      <a:pt x="31604" y="1060085"/>
                      <a:pt x="62979" y="1056684"/>
                    </a:cubicBezTo>
                    <a:cubicBezTo>
                      <a:pt x="89668" y="1053789"/>
                      <a:pt x="110738" y="1032710"/>
                      <a:pt x="113633" y="1006030"/>
                    </a:cubicBezTo>
                    <a:lnTo>
                      <a:pt x="113633" y="56864"/>
                    </a:lnTo>
                    <a:cubicBezTo>
                      <a:pt x="113481" y="25670"/>
                      <a:pt x="88344" y="362"/>
                      <a:pt x="571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44">
                <a:extLst>
                  <a:ext uri="{FF2B5EF4-FFF2-40B4-BE49-F238E27FC236}">
                    <a16:creationId xmlns:a16="http://schemas.microsoft.com/office/drawing/2014/main" id="{81C4CC74-E314-453D-733F-2B82EDD4A953}"/>
                  </a:ext>
                </a:extLst>
              </p:cNvPr>
              <p:cNvSpPr>
                <a:spLocks/>
              </p:cNvSpPr>
              <p:nvPr/>
            </p:nvSpPr>
            <p:spPr>
              <a:xfrm>
                <a:off x="14868525" y="3975473"/>
                <a:ext cx="113633" cy="1057021"/>
              </a:xfrm>
              <a:custGeom>
                <a:avLst/>
                <a:gdLst>
                  <a:gd name="connsiteX0" fmla="*/ 57150 w 113633"/>
                  <a:gd name="connsiteY0" fmla="*/ 0 h 1057021"/>
                  <a:gd name="connsiteX1" fmla="*/ 0 w 113633"/>
                  <a:gd name="connsiteY1" fmla="*/ 57150 h 1057021"/>
                  <a:gd name="connsiteX2" fmla="*/ 0 w 113633"/>
                  <a:gd name="connsiteY2" fmla="*/ 1006030 h 1057021"/>
                  <a:gd name="connsiteX3" fmla="*/ 62979 w 113633"/>
                  <a:gd name="connsiteY3" fmla="*/ 1056684 h 1057021"/>
                  <a:gd name="connsiteX4" fmla="*/ 113633 w 113633"/>
                  <a:gd name="connsiteY4" fmla="*/ 1006030 h 1057021"/>
                  <a:gd name="connsiteX5" fmla="*/ 113633 w 113633"/>
                  <a:gd name="connsiteY5" fmla="*/ 56864 h 1057021"/>
                  <a:gd name="connsiteX6" fmla="*/ 57150 w 113633"/>
                  <a:gd name="connsiteY6" fmla="*/ 0 h 10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33" h="1057021">
                    <a:moveTo>
                      <a:pt x="57150" y="0"/>
                    </a:moveTo>
                    <a:cubicBezTo>
                      <a:pt x="25584" y="0"/>
                      <a:pt x="0" y="25584"/>
                      <a:pt x="0" y="57150"/>
                    </a:cubicBezTo>
                    <a:lnTo>
                      <a:pt x="0" y="1006030"/>
                    </a:lnTo>
                    <a:cubicBezTo>
                      <a:pt x="3400" y="1037406"/>
                      <a:pt x="31604" y="1060085"/>
                      <a:pt x="62979" y="1056684"/>
                    </a:cubicBezTo>
                    <a:cubicBezTo>
                      <a:pt x="89668" y="1053789"/>
                      <a:pt x="110738" y="1032710"/>
                      <a:pt x="113633" y="1006030"/>
                    </a:cubicBezTo>
                    <a:lnTo>
                      <a:pt x="113633" y="56864"/>
                    </a:lnTo>
                    <a:cubicBezTo>
                      <a:pt x="113481" y="25670"/>
                      <a:pt x="88344" y="362"/>
                      <a:pt x="571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45">
                <a:extLst>
                  <a:ext uri="{FF2B5EF4-FFF2-40B4-BE49-F238E27FC236}">
                    <a16:creationId xmlns:a16="http://schemas.microsoft.com/office/drawing/2014/main" id="{A7D30833-B570-6F33-98B3-455A27C5F6A3}"/>
                  </a:ext>
                </a:extLst>
              </p:cNvPr>
              <p:cNvSpPr>
                <a:spLocks/>
              </p:cNvSpPr>
              <p:nvPr/>
            </p:nvSpPr>
            <p:spPr>
              <a:xfrm>
                <a:off x="13625641" y="2619658"/>
                <a:ext cx="799149" cy="259124"/>
              </a:xfrm>
              <a:custGeom>
                <a:avLst/>
                <a:gdLst>
                  <a:gd name="connsiteX0" fmla="*/ 777493 w 799149"/>
                  <a:gd name="connsiteY0" fmla="*/ 101943 h 259124"/>
                  <a:gd name="connsiteX1" fmla="*/ 786789 w 799149"/>
                  <a:gd name="connsiteY1" fmla="*/ 21657 h 259124"/>
                  <a:gd name="connsiteX2" fmla="*/ 706503 w 799149"/>
                  <a:gd name="connsiteY2" fmla="*/ 12360 h 259124"/>
                  <a:gd name="connsiteX3" fmla="*/ 697673 w 799149"/>
                  <a:gd name="connsiteY3" fmla="*/ 21076 h 259124"/>
                  <a:gd name="connsiteX4" fmla="*/ 694435 w 799149"/>
                  <a:gd name="connsiteY4" fmla="*/ 24410 h 259124"/>
                  <a:gd name="connsiteX5" fmla="*/ 96074 w 799149"/>
                  <a:gd name="connsiteY5" fmla="*/ 24410 h 259124"/>
                  <a:gd name="connsiteX6" fmla="*/ 92645 w 799149"/>
                  <a:gd name="connsiteY6" fmla="*/ 20981 h 259124"/>
                  <a:gd name="connsiteX7" fmla="*/ 12359 w 799149"/>
                  <a:gd name="connsiteY7" fmla="*/ 30277 h 259124"/>
                  <a:gd name="connsiteX8" fmla="*/ 12825 w 799149"/>
                  <a:gd name="connsiteY8" fmla="*/ 101848 h 259124"/>
                  <a:gd name="connsiteX9" fmla="*/ 16350 w 799149"/>
                  <a:gd name="connsiteY9" fmla="*/ 105277 h 259124"/>
                  <a:gd name="connsiteX10" fmla="*/ 774063 w 799149"/>
                  <a:gd name="connsiteY10" fmla="*/ 105277 h 25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49" h="259124">
                    <a:moveTo>
                      <a:pt x="777493" y="101943"/>
                    </a:moveTo>
                    <a:cubicBezTo>
                      <a:pt x="802229" y="82341"/>
                      <a:pt x="806391" y="46393"/>
                      <a:pt x="786789" y="21657"/>
                    </a:cubicBezTo>
                    <a:cubicBezTo>
                      <a:pt x="767187" y="-3080"/>
                      <a:pt x="731239" y="-7242"/>
                      <a:pt x="706503" y="12360"/>
                    </a:cubicBezTo>
                    <a:cubicBezTo>
                      <a:pt x="703255" y="14942"/>
                      <a:pt x="700292" y="17856"/>
                      <a:pt x="697673" y="21076"/>
                    </a:cubicBezTo>
                    <a:lnTo>
                      <a:pt x="694435" y="24410"/>
                    </a:lnTo>
                    <a:cubicBezTo>
                      <a:pt x="527833" y="186306"/>
                      <a:pt x="262676" y="186306"/>
                      <a:pt x="96074" y="24410"/>
                    </a:cubicBezTo>
                    <a:lnTo>
                      <a:pt x="92645" y="20981"/>
                    </a:lnTo>
                    <a:cubicBezTo>
                      <a:pt x="67909" y="1378"/>
                      <a:pt x="31961" y="5541"/>
                      <a:pt x="12359" y="30277"/>
                    </a:cubicBezTo>
                    <a:cubicBezTo>
                      <a:pt x="-4291" y="51289"/>
                      <a:pt x="-4101" y="81055"/>
                      <a:pt x="12825" y="101848"/>
                    </a:cubicBezTo>
                    <a:lnTo>
                      <a:pt x="16350" y="105277"/>
                    </a:lnTo>
                    <a:cubicBezTo>
                      <a:pt x="227271" y="310407"/>
                      <a:pt x="563142" y="310407"/>
                      <a:pt x="774063" y="105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46">
                <a:extLst>
                  <a:ext uri="{FF2B5EF4-FFF2-40B4-BE49-F238E27FC236}">
                    <a16:creationId xmlns:a16="http://schemas.microsoft.com/office/drawing/2014/main" id="{A316B01D-389E-C085-55FA-FDAA34DB27FE}"/>
                  </a:ext>
                </a:extLst>
              </p:cNvPr>
              <p:cNvSpPr>
                <a:spLocks/>
              </p:cNvSpPr>
              <p:nvPr/>
            </p:nvSpPr>
            <p:spPr>
              <a:xfrm>
                <a:off x="13621595" y="2174581"/>
                <a:ext cx="131730" cy="136302"/>
              </a:xfrm>
              <a:custGeom>
                <a:avLst/>
                <a:gdLst>
                  <a:gd name="connsiteX0" fmla="*/ 65830 w 131730"/>
                  <a:gd name="connsiteY0" fmla="*/ 0 h 136302"/>
                  <a:gd name="connsiteX1" fmla="*/ 65830 w 131730"/>
                  <a:gd name="connsiteY1" fmla="*/ 136303 h 136302"/>
                  <a:gd name="connsiteX2" fmla="*/ 65830 w 131730"/>
                  <a:gd name="connsiteY2" fmla="*/ 0 h 136302"/>
                </a:gdLst>
                <a:ahLst/>
                <a:cxnLst>
                  <a:cxn ang="0">
                    <a:pos x="connsiteX0" y="connsiteY0"/>
                  </a:cxn>
                  <a:cxn ang="0">
                    <a:pos x="connsiteX1" y="connsiteY1"/>
                  </a:cxn>
                  <a:cxn ang="0">
                    <a:pos x="connsiteX2" y="connsiteY2"/>
                  </a:cxn>
                </a:cxnLst>
                <a:rect l="l" t="t" r="r" b="b"/>
                <a:pathLst>
                  <a:path w="131730" h="136302">
                    <a:moveTo>
                      <a:pt x="65830" y="0"/>
                    </a:moveTo>
                    <a:cubicBezTo>
                      <a:pt x="-21896" y="0"/>
                      <a:pt x="-21991" y="136303"/>
                      <a:pt x="65830" y="136303"/>
                    </a:cubicBezTo>
                    <a:cubicBezTo>
                      <a:pt x="153650" y="136303"/>
                      <a:pt x="153745" y="0"/>
                      <a:pt x="65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47">
                <a:extLst>
                  <a:ext uri="{FF2B5EF4-FFF2-40B4-BE49-F238E27FC236}">
                    <a16:creationId xmlns:a16="http://schemas.microsoft.com/office/drawing/2014/main" id="{832F060C-EFF3-BFE6-2429-A62C3C201B7C}"/>
                  </a:ext>
                </a:extLst>
              </p:cNvPr>
              <p:cNvSpPr>
                <a:spLocks/>
              </p:cNvSpPr>
              <p:nvPr/>
            </p:nvSpPr>
            <p:spPr>
              <a:xfrm>
                <a:off x="14288273" y="2174581"/>
                <a:ext cx="131730" cy="136302"/>
              </a:xfrm>
              <a:custGeom>
                <a:avLst/>
                <a:gdLst>
                  <a:gd name="connsiteX0" fmla="*/ 65901 w 131730"/>
                  <a:gd name="connsiteY0" fmla="*/ 136303 h 136302"/>
                  <a:gd name="connsiteX1" fmla="*/ 65901 w 131730"/>
                  <a:gd name="connsiteY1" fmla="*/ 0 h 136302"/>
                  <a:gd name="connsiteX2" fmla="*/ 65901 w 131730"/>
                  <a:gd name="connsiteY2" fmla="*/ 136303 h 136302"/>
                </a:gdLst>
                <a:ahLst/>
                <a:cxnLst>
                  <a:cxn ang="0">
                    <a:pos x="connsiteX0" y="connsiteY0"/>
                  </a:cxn>
                  <a:cxn ang="0">
                    <a:pos x="connsiteX1" y="connsiteY1"/>
                  </a:cxn>
                  <a:cxn ang="0">
                    <a:pos x="connsiteX2" y="connsiteY2"/>
                  </a:cxn>
                </a:cxnLst>
                <a:rect l="l" t="t" r="r" b="b"/>
                <a:pathLst>
                  <a:path w="131730" h="136302">
                    <a:moveTo>
                      <a:pt x="65901" y="136303"/>
                    </a:moveTo>
                    <a:cubicBezTo>
                      <a:pt x="153626" y="136303"/>
                      <a:pt x="153722" y="0"/>
                      <a:pt x="65901" y="0"/>
                    </a:cubicBezTo>
                    <a:cubicBezTo>
                      <a:pt x="-21919" y="0"/>
                      <a:pt x="-22015"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68" name="TextBox 67">
            <a:extLst>
              <a:ext uri="{FF2B5EF4-FFF2-40B4-BE49-F238E27FC236}">
                <a16:creationId xmlns:a16="http://schemas.microsoft.com/office/drawing/2014/main" id="{9F24DC42-52D7-1C14-9750-D8AA7BD71E82}"/>
              </a:ext>
            </a:extLst>
          </p:cNvPr>
          <p:cNvSpPr txBox="1">
            <a:spLocks/>
          </p:cNvSpPr>
          <p:nvPr/>
        </p:nvSpPr>
        <p:spPr>
          <a:xfrm>
            <a:off x="6256580" y="4316543"/>
            <a:ext cx="23247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ensure agents have </a:t>
            </a:r>
            <a:r>
              <a:rPr kumimoji="0" lang="en-US" sz="1200" b="0" i="0" u="none" strike="noStrike" kern="1200" cap="none" spc="0" normalizeH="0" baseline="0" noProof="0" err="1">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th</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e right access to data and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prevent data exfiltration</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t>
            </a:r>
          </a:p>
        </p:txBody>
      </p:sp>
      <p:sp>
        <p:nvSpPr>
          <p:cNvPr id="72" name="TextBox 71">
            <a:extLst>
              <a:ext uri="{FF2B5EF4-FFF2-40B4-BE49-F238E27FC236}">
                <a16:creationId xmlns:a16="http://schemas.microsoft.com/office/drawing/2014/main" id="{858EBB63-0BCA-8B7F-020B-73C9FFDE91E4}"/>
              </a:ext>
            </a:extLst>
          </p:cNvPr>
          <p:cNvSpPr txBox="1">
            <a:spLocks/>
          </p:cNvSpPr>
          <p:nvPr/>
        </p:nvSpPr>
        <p:spPr>
          <a:xfrm>
            <a:off x="6235183" y="5092196"/>
            <a:ext cx="23247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stay compliant with regulations</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t>
            </a:r>
          </a:p>
        </p:txBody>
      </p:sp>
      <p:sp>
        <p:nvSpPr>
          <p:cNvPr id="76" name="TextBox 75">
            <a:extLst>
              <a:ext uri="{FF2B5EF4-FFF2-40B4-BE49-F238E27FC236}">
                <a16:creationId xmlns:a16="http://schemas.microsoft.com/office/drawing/2014/main" id="{A0E6B043-8FF4-646B-0C81-7BB4DCA705F4}"/>
              </a:ext>
            </a:extLst>
          </p:cNvPr>
          <p:cNvSpPr txBox="1">
            <a:spLocks/>
          </p:cNvSpPr>
          <p:nvPr/>
        </p:nvSpPr>
        <p:spPr>
          <a:xfrm>
            <a:off x="6289847" y="3589308"/>
            <a:ext cx="23247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discover</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 all agents and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protect my data </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from external threats?</a:t>
            </a:r>
          </a:p>
        </p:txBody>
      </p:sp>
      <p:sp>
        <p:nvSpPr>
          <p:cNvPr id="83" name="TextBox 82">
            <a:extLst>
              <a:ext uri="{FF2B5EF4-FFF2-40B4-BE49-F238E27FC236}">
                <a16:creationId xmlns:a16="http://schemas.microsoft.com/office/drawing/2014/main" id="{118783E7-B17B-5282-5AE6-6C26ED60EF35}"/>
              </a:ext>
            </a:extLst>
          </p:cNvPr>
          <p:cNvSpPr txBox="1">
            <a:spLocks/>
          </p:cNvSpPr>
          <p:nvPr/>
        </p:nvSpPr>
        <p:spPr>
          <a:xfrm>
            <a:off x="6304333" y="3050183"/>
            <a:ext cx="23247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understand all my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data security risks</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t>
            </a:r>
          </a:p>
        </p:txBody>
      </p:sp>
      <p:grpSp>
        <p:nvGrpSpPr>
          <p:cNvPr id="55" name="Group 54">
            <a:extLst>
              <a:ext uri="{FF2B5EF4-FFF2-40B4-BE49-F238E27FC236}">
                <a16:creationId xmlns:a16="http://schemas.microsoft.com/office/drawing/2014/main" id="{DFE9CCB3-B832-5D94-8A41-9B48ACA5ECB9}"/>
              </a:ext>
              <a:ext uri="{C183D7F6-B498-43B3-948B-1728B52AA6E4}">
                <adec:decorative xmlns:adec="http://schemas.microsoft.com/office/drawing/2017/decorative" val="1"/>
              </a:ext>
            </a:extLst>
          </p:cNvPr>
          <p:cNvGrpSpPr>
            <a:grpSpLocks/>
          </p:cNvGrpSpPr>
          <p:nvPr/>
        </p:nvGrpSpPr>
        <p:grpSpPr>
          <a:xfrm>
            <a:off x="5808150" y="3744035"/>
            <a:ext cx="365760" cy="365760"/>
            <a:chOff x="856160" y="2306344"/>
            <a:chExt cx="457200" cy="457200"/>
          </a:xfrm>
        </p:grpSpPr>
        <p:sp>
          <p:nvSpPr>
            <p:cNvPr id="49" name="Oval 48">
              <a:extLst>
                <a:ext uri="{FF2B5EF4-FFF2-40B4-BE49-F238E27FC236}">
                  <a16:creationId xmlns:a16="http://schemas.microsoft.com/office/drawing/2014/main" id="{7484DB98-DC25-B7C8-3600-4BBF417A9101}"/>
                </a:ext>
              </a:extLst>
            </p:cNvPr>
            <p:cNvSpPr>
              <a:spLocks/>
            </p:cNvSpPr>
            <p:nvPr/>
          </p:nvSpPr>
          <p:spPr>
            <a:xfrm>
              <a:off x="856160" y="2306344"/>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Rectangle 72" descr="Unlock">
              <a:extLst>
                <a:ext uri="{FF2B5EF4-FFF2-40B4-BE49-F238E27FC236}">
                  <a16:creationId xmlns:a16="http://schemas.microsoft.com/office/drawing/2014/main" id="{82E17717-56AA-7DB3-55BF-39A81721C93C}"/>
                </a:ext>
              </a:extLst>
            </p:cNvPr>
            <p:cNvSpPr>
              <a:spLocks/>
            </p:cNvSpPr>
            <p:nvPr/>
          </p:nvSpPr>
          <p:spPr>
            <a:xfrm>
              <a:off x="927502" y="2374382"/>
              <a:ext cx="309538" cy="30807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5">
                <a:hueOff val="-6709773"/>
                <a:satOff val="15349"/>
                <a:lumOff val="-341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84" name="Group 83">
            <a:extLst>
              <a:ext uri="{FF2B5EF4-FFF2-40B4-BE49-F238E27FC236}">
                <a16:creationId xmlns:a16="http://schemas.microsoft.com/office/drawing/2014/main" id="{49E2F712-6930-107C-9808-A0708DF2992D}"/>
              </a:ext>
              <a:ext uri="{C183D7F6-B498-43B3-948B-1728B52AA6E4}">
                <adec:decorative xmlns:adec="http://schemas.microsoft.com/office/drawing/2017/decorative" val="1"/>
              </a:ext>
            </a:extLst>
          </p:cNvPr>
          <p:cNvGrpSpPr>
            <a:grpSpLocks/>
          </p:cNvGrpSpPr>
          <p:nvPr/>
        </p:nvGrpSpPr>
        <p:grpSpPr>
          <a:xfrm>
            <a:off x="5808150" y="4435473"/>
            <a:ext cx="365760" cy="365760"/>
            <a:chOff x="1052515" y="3331525"/>
            <a:chExt cx="457200" cy="457200"/>
          </a:xfrm>
        </p:grpSpPr>
        <p:sp>
          <p:nvSpPr>
            <p:cNvPr id="50" name="Oval 49">
              <a:extLst>
                <a:ext uri="{FF2B5EF4-FFF2-40B4-BE49-F238E27FC236}">
                  <a16:creationId xmlns:a16="http://schemas.microsoft.com/office/drawing/2014/main" id="{96D7F540-9B63-1E08-CA58-685EFEFE1DFA}"/>
                </a:ext>
              </a:extLst>
            </p:cNvPr>
            <p:cNvSpPr>
              <a:spLocks/>
            </p:cNvSpPr>
            <p:nvPr/>
          </p:nvSpPr>
          <p:spPr>
            <a:xfrm>
              <a:off x="1052515" y="3331525"/>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Rectangle 65">
              <a:extLst>
                <a:ext uri="{FF2B5EF4-FFF2-40B4-BE49-F238E27FC236}">
                  <a16:creationId xmlns:a16="http://schemas.microsoft.com/office/drawing/2014/main" id="{52B17578-C412-F393-B650-BB6DC4611093}"/>
                </a:ext>
              </a:extLst>
            </p:cNvPr>
            <p:cNvSpPr>
              <a:spLocks/>
            </p:cNvSpPr>
            <p:nvPr/>
          </p:nvSpPr>
          <p:spPr>
            <a:xfrm>
              <a:off x="1092075" y="3368502"/>
              <a:ext cx="378079" cy="3780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egoe UI"/>
                <a:ea typeface="+mn-ea"/>
                <a:cs typeface="+mn-cs"/>
              </a:endParaRPr>
            </a:p>
          </p:txBody>
        </p:sp>
      </p:grpSp>
      <p:grpSp>
        <p:nvGrpSpPr>
          <p:cNvPr id="82" name="Group 81">
            <a:extLst>
              <a:ext uri="{FF2B5EF4-FFF2-40B4-BE49-F238E27FC236}">
                <a16:creationId xmlns:a16="http://schemas.microsoft.com/office/drawing/2014/main" id="{6CF0CF7A-EBE0-2439-1CE6-4678CB686891}"/>
              </a:ext>
              <a:ext uri="{C183D7F6-B498-43B3-948B-1728B52AA6E4}">
                <adec:decorative xmlns:adec="http://schemas.microsoft.com/office/drawing/2017/decorative" val="1"/>
              </a:ext>
            </a:extLst>
          </p:cNvPr>
          <p:cNvGrpSpPr>
            <a:grpSpLocks/>
          </p:cNvGrpSpPr>
          <p:nvPr/>
        </p:nvGrpSpPr>
        <p:grpSpPr>
          <a:xfrm>
            <a:off x="5808150" y="5126912"/>
            <a:ext cx="365760" cy="365760"/>
            <a:chOff x="1044609" y="4227338"/>
            <a:chExt cx="457200" cy="457200"/>
          </a:xfrm>
        </p:grpSpPr>
        <p:sp>
          <p:nvSpPr>
            <p:cNvPr id="54" name="Oval 53">
              <a:extLst>
                <a:ext uri="{FF2B5EF4-FFF2-40B4-BE49-F238E27FC236}">
                  <a16:creationId xmlns:a16="http://schemas.microsoft.com/office/drawing/2014/main" id="{13CFEECA-99EA-FA6A-0397-AF8C661ADC09}"/>
                </a:ext>
              </a:extLst>
            </p:cNvPr>
            <p:cNvSpPr>
              <a:spLocks/>
            </p:cNvSpPr>
            <p:nvPr/>
          </p:nvSpPr>
          <p:spPr>
            <a:xfrm>
              <a:off x="1044609" y="4227338"/>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Rectangle 69" descr="Scales of Justice">
              <a:extLst>
                <a:ext uri="{FF2B5EF4-FFF2-40B4-BE49-F238E27FC236}">
                  <a16:creationId xmlns:a16="http://schemas.microsoft.com/office/drawing/2014/main" id="{784CCECF-680F-323B-9D79-F490F4D82C17}"/>
                </a:ext>
              </a:extLst>
            </p:cNvPr>
            <p:cNvSpPr>
              <a:spLocks/>
            </p:cNvSpPr>
            <p:nvPr/>
          </p:nvSpPr>
          <p:spPr>
            <a:xfrm>
              <a:off x="1084333" y="4272586"/>
              <a:ext cx="377916" cy="36244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egoe UI"/>
                <a:ea typeface="+mn-ea"/>
                <a:cs typeface="+mn-cs"/>
              </a:endParaRPr>
            </a:p>
          </p:txBody>
        </p:sp>
      </p:grpSp>
      <p:grpSp>
        <p:nvGrpSpPr>
          <p:cNvPr id="86" name="Group 85">
            <a:extLst>
              <a:ext uri="{FF2B5EF4-FFF2-40B4-BE49-F238E27FC236}">
                <a16:creationId xmlns:a16="http://schemas.microsoft.com/office/drawing/2014/main" id="{E60538DA-D39E-1C15-F3EA-C859DFDD3671}"/>
              </a:ext>
              <a:ext uri="{C183D7F6-B498-43B3-948B-1728B52AA6E4}">
                <adec:decorative xmlns:adec="http://schemas.microsoft.com/office/drawing/2017/decorative" val="1"/>
              </a:ext>
            </a:extLst>
          </p:cNvPr>
          <p:cNvGrpSpPr>
            <a:grpSpLocks/>
          </p:cNvGrpSpPr>
          <p:nvPr/>
        </p:nvGrpSpPr>
        <p:grpSpPr>
          <a:xfrm>
            <a:off x="5808150" y="3052597"/>
            <a:ext cx="365760" cy="365760"/>
            <a:chOff x="1054259" y="5093269"/>
            <a:chExt cx="457200" cy="457200"/>
          </a:xfrm>
        </p:grpSpPr>
        <p:sp>
          <p:nvSpPr>
            <p:cNvPr id="53" name="Oval 52">
              <a:extLst>
                <a:ext uri="{FF2B5EF4-FFF2-40B4-BE49-F238E27FC236}">
                  <a16:creationId xmlns:a16="http://schemas.microsoft.com/office/drawing/2014/main" id="{042F9F07-AB78-CC8B-40D4-40644590ED6A}"/>
                </a:ext>
              </a:extLst>
            </p:cNvPr>
            <p:cNvSpPr>
              <a:spLocks/>
            </p:cNvSpPr>
            <p:nvPr/>
          </p:nvSpPr>
          <p:spPr>
            <a:xfrm>
              <a:off x="1054259" y="5093269"/>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descr="Magnifying glass">
              <a:extLst>
                <a:ext uri="{FF2B5EF4-FFF2-40B4-BE49-F238E27FC236}">
                  <a16:creationId xmlns:a16="http://schemas.microsoft.com/office/drawing/2014/main" id="{AEDA5D5E-D23A-6A20-BFA8-1AFAB2FBB2FA}"/>
                </a:ext>
              </a:extLst>
            </p:cNvPr>
            <p:cNvSpPr>
              <a:spLocks/>
            </p:cNvSpPr>
            <p:nvPr/>
          </p:nvSpPr>
          <p:spPr>
            <a:xfrm>
              <a:off x="1120689" y="5161493"/>
              <a:ext cx="329953" cy="30777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5">
                <a:hueOff val="-11182954"/>
                <a:satOff val="25581"/>
                <a:lumOff val="-5686"/>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sp>
        <p:nvSpPr>
          <p:cNvPr id="30" name="TextBox 29">
            <a:extLst>
              <a:ext uri="{FF2B5EF4-FFF2-40B4-BE49-F238E27FC236}">
                <a16:creationId xmlns:a16="http://schemas.microsoft.com/office/drawing/2014/main" id="{79176A32-7CB9-3722-A18D-764F71163940}"/>
              </a:ext>
            </a:extLst>
          </p:cNvPr>
          <p:cNvSpPr txBox="1">
            <a:spLocks/>
          </p:cNvSpPr>
          <p:nvPr/>
        </p:nvSpPr>
        <p:spPr>
          <a:xfrm>
            <a:off x="9627139" y="1622790"/>
            <a:ext cx="10022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CIO</a:t>
            </a:r>
          </a:p>
        </p:txBody>
      </p:sp>
      <p:sp>
        <p:nvSpPr>
          <p:cNvPr id="42" name="TextBox 41">
            <a:extLst>
              <a:ext uri="{FF2B5EF4-FFF2-40B4-BE49-F238E27FC236}">
                <a16:creationId xmlns:a16="http://schemas.microsoft.com/office/drawing/2014/main" id="{F862BEC3-D930-DBD3-7780-F4FB03C3D825}"/>
              </a:ext>
            </a:extLst>
          </p:cNvPr>
          <p:cNvSpPr txBox="1">
            <a:spLocks/>
          </p:cNvSpPr>
          <p:nvPr/>
        </p:nvSpPr>
        <p:spPr>
          <a:xfrm>
            <a:off x="9228232" y="3728574"/>
            <a:ext cx="23123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gain</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 visibility </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to what is getting used?</a:t>
            </a:r>
          </a:p>
        </p:txBody>
      </p:sp>
      <p:sp>
        <p:nvSpPr>
          <p:cNvPr id="64" name="TextBox 63">
            <a:extLst>
              <a:ext uri="{FF2B5EF4-FFF2-40B4-BE49-F238E27FC236}">
                <a16:creationId xmlns:a16="http://schemas.microsoft.com/office/drawing/2014/main" id="{7FD08A7C-0C23-6DE4-D6ED-95637DBE3CED}"/>
              </a:ext>
            </a:extLst>
          </p:cNvPr>
          <p:cNvSpPr txBox="1">
            <a:spLocks/>
          </p:cNvSpPr>
          <p:nvPr/>
        </p:nvSpPr>
        <p:spPr>
          <a:xfrm>
            <a:off x="9228232" y="4310634"/>
            <a:ext cx="23123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get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experts to review agents </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before they get shared broadly?</a:t>
            </a:r>
          </a:p>
        </p:txBody>
      </p:sp>
      <p:sp>
        <p:nvSpPr>
          <p:cNvPr id="65" name="TextBox 64">
            <a:extLst>
              <a:ext uri="{FF2B5EF4-FFF2-40B4-BE49-F238E27FC236}">
                <a16:creationId xmlns:a16="http://schemas.microsoft.com/office/drawing/2014/main" id="{A9A41D4A-972D-F68E-ABB4-96AE9C2AE1D1}"/>
              </a:ext>
            </a:extLst>
          </p:cNvPr>
          <p:cNvSpPr txBox="1">
            <a:spLocks/>
          </p:cNvSpPr>
          <p:nvPr/>
        </p:nvSpPr>
        <p:spPr>
          <a:xfrm>
            <a:off x="9228232" y="2928880"/>
            <a:ext cx="23123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ensure that solutions people are building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follow guidelines?</a:t>
            </a:r>
          </a:p>
        </p:txBody>
      </p:sp>
      <p:sp>
        <p:nvSpPr>
          <p:cNvPr id="77" name="TextBox 76">
            <a:extLst>
              <a:ext uri="{FF2B5EF4-FFF2-40B4-BE49-F238E27FC236}">
                <a16:creationId xmlns:a16="http://schemas.microsoft.com/office/drawing/2014/main" id="{F6C161C8-401A-F42D-90B4-83271E888C11}"/>
              </a:ext>
            </a:extLst>
          </p:cNvPr>
          <p:cNvSpPr txBox="1">
            <a:spLocks/>
          </p:cNvSpPr>
          <p:nvPr/>
        </p:nvSpPr>
        <p:spPr>
          <a:xfrm>
            <a:off x="9228232" y="5113893"/>
            <a:ext cx="23123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drive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cost efficiency and ROI?</a:t>
            </a:r>
          </a:p>
        </p:txBody>
      </p:sp>
      <p:grpSp>
        <p:nvGrpSpPr>
          <p:cNvPr id="78" name="Group 77">
            <a:extLst>
              <a:ext uri="{FF2B5EF4-FFF2-40B4-BE49-F238E27FC236}">
                <a16:creationId xmlns:a16="http://schemas.microsoft.com/office/drawing/2014/main" id="{7DA9B0AD-31D7-2313-98D8-C34A08CF5673}"/>
              </a:ext>
              <a:ext uri="{C183D7F6-B498-43B3-948B-1728B52AA6E4}">
                <adec:decorative xmlns:adec="http://schemas.microsoft.com/office/drawing/2017/decorative" val="1"/>
              </a:ext>
            </a:extLst>
          </p:cNvPr>
          <p:cNvGrpSpPr>
            <a:grpSpLocks/>
          </p:cNvGrpSpPr>
          <p:nvPr/>
        </p:nvGrpSpPr>
        <p:grpSpPr>
          <a:xfrm>
            <a:off x="8801197" y="3052597"/>
            <a:ext cx="365760" cy="365760"/>
            <a:chOff x="856160" y="2306344"/>
            <a:chExt cx="457200" cy="457200"/>
          </a:xfrm>
        </p:grpSpPr>
        <p:sp>
          <p:nvSpPr>
            <p:cNvPr id="79" name="Oval 78">
              <a:extLst>
                <a:ext uri="{FF2B5EF4-FFF2-40B4-BE49-F238E27FC236}">
                  <a16:creationId xmlns:a16="http://schemas.microsoft.com/office/drawing/2014/main" id="{370AF609-E4AC-8642-6C47-F73E6E6E17F1}"/>
                </a:ext>
              </a:extLst>
            </p:cNvPr>
            <p:cNvSpPr>
              <a:spLocks/>
            </p:cNvSpPr>
            <p:nvPr/>
          </p:nvSpPr>
          <p:spPr>
            <a:xfrm>
              <a:off x="856160" y="2306344"/>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Rectangle 86" descr="Lock with solid fill">
              <a:extLst>
                <a:ext uri="{FF2B5EF4-FFF2-40B4-BE49-F238E27FC236}">
                  <a16:creationId xmlns:a16="http://schemas.microsoft.com/office/drawing/2014/main" id="{41B5114B-BD82-7E0A-C677-B0108D61C592}"/>
                </a:ext>
              </a:extLst>
            </p:cNvPr>
            <p:cNvSpPr>
              <a:spLocks/>
            </p:cNvSpPr>
            <p:nvPr/>
          </p:nvSpPr>
          <p:spPr>
            <a:xfrm>
              <a:off x="927502" y="2374382"/>
              <a:ext cx="309538" cy="308078"/>
            </a:xfrm>
            <a:prstGeom prst="rect">
              <a:avLst/>
            </a:prstGeom>
            <a:blipFill>
              <a:blip r:embed="rId11">
                <a:extLst>
                  <a:ext uri="{96DAC541-7B7A-43D3-8B79-37D633B846F1}">
                    <asvg:svgBlip xmlns:asvg="http://schemas.microsoft.com/office/drawing/2016/SVG/main" r:embed="rId12"/>
                  </a:ext>
                </a:extLst>
              </a:blip>
              <a:stretch>
                <a:fillRect/>
              </a:stretch>
            </a:blipFill>
            <a:ln>
              <a:noFill/>
            </a:ln>
          </p:spPr>
          <p:style>
            <a:lnRef idx="2">
              <a:schemeClr val="lt1">
                <a:hueOff val="0"/>
                <a:satOff val="0"/>
                <a:lumOff val="0"/>
                <a:alphaOff val="0"/>
              </a:schemeClr>
            </a:lnRef>
            <a:fillRef idx="1">
              <a:scrgbClr r="0" g="0" b="0"/>
            </a:fillRef>
            <a:effectRef idx="0">
              <a:schemeClr val="accent5">
                <a:hueOff val="-6709773"/>
                <a:satOff val="15349"/>
                <a:lumOff val="-341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88" name="Group 87">
            <a:extLst>
              <a:ext uri="{FF2B5EF4-FFF2-40B4-BE49-F238E27FC236}">
                <a16:creationId xmlns:a16="http://schemas.microsoft.com/office/drawing/2014/main" id="{43FD45B4-5FEB-A59D-6821-45649E1D827B}"/>
              </a:ext>
              <a:ext uri="{C183D7F6-B498-43B3-948B-1728B52AA6E4}">
                <adec:decorative xmlns:adec="http://schemas.microsoft.com/office/drawing/2017/decorative" val="1"/>
              </a:ext>
            </a:extLst>
          </p:cNvPr>
          <p:cNvGrpSpPr>
            <a:grpSpLocks/>
          </p:cNvGrpSpPr>
          <p:nvPr/>
        </p:nvGrpSpPr>
        <p:grpSpPr>
          <a:xfrm>
            <a:off x="8801197" y="3752482"/>
            <a:ext cx="365760" cy="365760"/>
            <a:chOff x="1052515" y="3331525"/>
            <a:chExt cx="457200" cy="457200"/>
          </a:xfrm>
        </p:grpSpPr>
        <p:sp>
          <p:nvSpPr>
            <p:cNvPr id="92" name="Oval 91">
              <a:extLst>
                <a:ext uri="{FF2B5EF4-FFF2-40B4-BE49-F238E27FC236}">
                  <a16:creationId xmlns:a16="http://schemas.microsoft.com/office/drawing/2014/main" id="{DA8454A7-E7D6-57B0-D2E6-AAFD7EB2D897}"/>
                </a:ext>
              </a:extLst>
            </p:cNvPr>
            <p:cNvSpPr>
              <a:spLocks/>
            </p:cNvSpPr>
            <p:nvPr/>
          </p:nvSpPr>
          <p:spPr>
            <a:xfrm>
              <a:off x="1052515" y="3331525"/>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 name="Rectangle 93" descr="Eye with solid fill">
              <a:extLst>
                <a:ext uri="{FF2B5EF4-FFF2-40B4-BE49-F238E27FC236}">
                  <a16:creationId xmlns:a16="http://schemas.microsoft.com/office/drawing/2014/main" id="{CF43B821-2741-8538-90F7-BD538002802E}"/>
                </a:ext>
              </a:extLst>
            </p:cNvPr>
            <p:cNvSpPr>
              <a:spLocks/>
            </p:cNvSpPr>
            <p:nvPr/>
          </p:nvSpPr>
          <p:spPr>
            <a:xfrm>
              <a:off x="1092075" y="3368502"/>
              <a:ext cx="378079" cy="378079"/>
            </a:xfrm>
            <a:prstGeom prst="rect">
              <a:avLst/>
            </a:prstGeom>
            <a:blipFill>
              <a:blip r:embed="rId13">
                <a:extLst>
                  <a:ext uri="{96DAC541-7B7A-43D3-8B79-37D633B846F1}">
                    <asvg:svgBlip xmlns:asvg="http://schemas.microsoft.com/office/drawing/2016/SVG/main" r:embed="rId14"/>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egoe UI"/>
                <a:ea typeface="+mn-ea"/>
                <a:cs typeface="+mn-cs"/>
              </a:endParaRPr>
            </a:p>
          </p:txBody>
        </p:sp>
      </p:grpSp>
      <p:grpSp>
        <p:nvGrpSpPr>
          <p:cNvPr id="95" name="Group 94">
            <a:extLst>
              <a:ext uri="{FF2B5EF4-FFF2-40B4-BE49-F238E27FC236}">
                <a16:creationId xmlns:a16="http://schemas.microsoft.com/office/drawing/2014/main" id="{303677C9-FCB3-7820-E24A-F32BABE2DFC0}"/>
              </a:ext>
              <a:ext uri="{C183D7F6-B498-43B3-948B-1728B52AA6E4}">
                <adec:decorative xmlns:adec="http://schemas.microsoft.com/office/drawing/2017/decorative" val="1"/>
              </a:ext>
            </a:extLst>
          </p:cNvPr>
          <p:cNvGrpSpPr>
            <a:grpSpLocks/>
          </p:cNvGrpSpPr>
          <p:nvPr/>
        </p:nvGrpSpPr>
        <p:grpSpPr>
          <a:xfrm>
            <a:off x="8801197" y="4452367"/>
            <a:ext cx="365760" cy="365760"/>
            <a:chOff x="1044609" y="4227338"/>
            <a:chExt cx="457200" cy="457200"/>
          </a:xfrm>
        </p:grpSpPr>
        <p:sp>
          <p:nvSpPr>
            <p:cNvPr id="97" name="Oval 96">
              <a:extLst>
                <a:ext uri="{FF2B5EF4-FFF2-40B4-BE49-F238E27FC236}">
                  <a16:creationId xmlns:a16="http://schemas.microsoft.com/office/drawing/2014/main" id="{B4CACC3C-DDFB-66BD-E625-994A12C1F07C}"/>
                </a:ext>
              </a:extLst>
            </p:cNvPr>
            <p:cNvSpPr>
              <a:spLocks/>
            </p:cNvSpPr>
            <p:nvPr/>
          </p:nvSpPr>
          <p:spPr>
            <a:xfrm>
              <a:off x="1044609" y="4227338"/>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Rectangle 97" descr="Male profile with solid fill">
              <a:extLst>
                <a:ext uri="{FF2B5EF4-FFF2-40B4-BE49-F238E27FC236}">
                  <a16:creationId xmlns:a16="http://schemas.microsoft.com/office/drawing/2014/main" id="{8866FE4A-D1A6-59F5-B259-EDBB7ACF3AF8}"/>
                </a:ext>
              </a:extLst>
            </p:cNvPr>
            <p:cNvSpPr>
              <a:spLocks/>
            </p:cNvSpPr>
            <p:nvPr/>
          </p:nvSpPr>
          <p:spPr>
            <a:xfrm>
              <a:off x="1084333" y="4272586"/>
              <a:ext cx="377916" cy="362443"/>
            </a:xfrm>
            <a:prstGeom prst="rect">
              <a:avLst/>
            </a:prstGeom>
            <a:blipFill>
              <a:blip r:embed="rId15">
                <a:extLst>
                  <a:ext uri="{96DAC541-7B7A-43D3-8B79-37D633B846F1}">
                    <asvg:svgBlip xmlns:asvg="http://schemas.microsoft.com/office/drawing/2016/SVG/main" r:embed="rId16"/>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egoe UI"/>
                <a:ea typeface="+mn-ea"/>
                <a:cs typeface="+mn-cs"/>
              </a:endParaRPr>
            </a:p>
          </p:txBody>
        </p:sp>
      </p:grpSp>
      <p:grpSp>
        <p:nvGrpSpPr>
          <p:cNvPr id="99" name="Group 98">
            <a:extLst>
              <a:ext uri="{FF2B5EF4-FFF2-40B4-BE49-F238E27FC236}">
                <a16:creationId xmlns:a16="http://schemas.microsoft.com/office/drawing/2014/main" id="{AE9351D7-B1B9-FC86-2417-F6ABA7E81B19}"/>
              </a:ext>
              <a:ext uri="{C183D7F6-B498-43B3-948B-1728B52AA6E4}">
                <adec:decorative xmlns:adec="http://schemas.microsoft.com/office/drawing/2017/decorative" val="1"/>
              </a:ext>
            </a:extLst>
          </p:cNvPr>
          <p:cNvGrpSpPr>
            <a:grpSpLocks/>
          </p:cNvGrpSpPr>
          <p:nvPr/>
        </p:nvGrpSpPr>
        <p:grpSpPr>
          <a:xfrm>
            <a:off x="8801197" y="5152251"/>
            <a:ext cx="365760" cy="365760"/>
            <a:chOff x="1054259" y="5093269"/>
            <a:chExt cx="457200" cy="457200"/>
          </a:xfrm>
        </p:grpSpPr>
        <p:sp>
          <p:nvSpPr>
            <p:cNvPr id="100" name="Oval 99">
              <a:extLst>
                <a:ext uri="{FF2B5EF4-FFF2-40B4-BE49-F238E27FC236}">
                  <a16:creationId xmlns:a16="http://schemas.microsoft.com/office/drawing/2014/main" id="{2795CD4D-3E2F-E069-E46B-CB76971DB93B}"/>
                </a:ext>
              </a:extLst>
            </p:cNvPr>
            <p:cNvSpPr>
              <a:spLocks/>
            </p:cNvSpPr>
            <p:nvPr/>
          </p:nvSpPr>
          <p:spPr>
            <a:xfrm>
              <a:off x="1054259" y="5093269"/>
              <a:ext cx="457200" cy="457200"/>
            </a:xfrm>
            <a:prstGeom prst="ellipse">
              <a:avLst/>
            </a:prstGeom>
            <a:solidFill>
              <a:srgbClr val="2CC6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1" name="Rectangle 100" descr="Coins with solid fill">
              <a:extLst>
                <a:ext uri="{FF2B5EF4-FFF2-40B4-BE49-F238E27FC236}">
                  <a16:creationId xmlns:a16="http://schemas.microsoft.com/office/drawing/2014/main" id="{47E4C018-9BA0-032C-E4B9-298BA3A84A49}"/>
                </a:ext>
              </a:extLst>
            </p:cNvPr>
            <p:cNvSpPr>
              <a:spLocks/>
            </p:cNvSpPr>
            <p:nvPr/>
          </p:nvSpPr>
          <p:spPr>
            <a:xfrm>
              <a:off x="1120689" y="5161493"/>
              <a:ext cx="329953" cy="307777"/>
            </a:xfrm>
            <a:prstGeom prst="rect">
              <a:avLst/>
            </a:prstGeom>
            <a:blipFill>
              <a:blip r:embed="rId17">
                <a:extLst>
                  <a:ext uri="{96DAC541-7B7A-43D3-8B79-37D633B846F1}">
                    <asvg:svgBlip xmlns:asvg="http://schemas.microsoft.com/office/drawing/2016/SVG/main" r:embed="rId18"/>
                  </a:ext>
                </a:extLst>
              </a:blip>
              <a:stretch>
                <a:fillRect/>
              </a:stretch>
            </a:blipFill>
            <a:ln>
              <a:noFill/>
            </a:ln>
          </p:spPr>
          <p:style>
            <a:lnRef idx="2">
              <a:schemeClr val="lt1">
                <a:hueOff val="0"/>
                <a:satOff val="0"/>
                <a:lumOff val="0"/>
                <a:alphaOff val="0"/>
              </a:schemeClr>
            </a:lnRef>
            <a:fillRef idx="1">
              <a:scrgbClr r="0" g="0" b="0"/>
            </a:fillRef>
            <a:effectRef idx="0">
              <a:schemeClr val="accent5">
                <a:hueOff val="-11182954"/>
                <a:satOff val="25581"/>
                <a:lumOff val="-5686"/>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sp>
        <p:nvSpPr>
          <p:cNvPr id="103" name="TextBox 102">
            <a:extLst>
              <a:ext uri="{FF2B5EF4-FFF2-40B4-BE49-F238E27FC236}">
                <a16:creationId xmlns:a16="http://schemas.microsoft.com/office/drawing/2014/main" id="{B793FF03-FF40-4C97-B7B3-51C918AB417B}"/>
              </a:ext>
            </a:extLst>
          </p:cNvPr>
          <p:cNvSpPr txBox="1">
            <a:spLocks/>
          </p:cNvSpPr>
          <p:nvPr/>
        </p:nvSpPr>
        <p:spPr>
          <a:xfrm>
            <a:off x="938588" y="1622790"/>
            <a:ext cx="23668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Agent Creator/Maker</a:t>
            </a:r>
          </a:p>
        </p:txBody>
      </p:sp>
      <p:sp>
        <p:nvSpPr>
          <p:cNvPr id="113" name="TextBox 112">
            <a:extLst>
              <a:ext uri="{FF2B5EF4-FFF2-40B4-BE49-F238E27FC236}">
                <a16:creationId xmlns:a16="http://schemas.microsoft.com/office/drawing/2014/main" id="{2E69F8C5-E98E-E91C-FD16-3ACB9ACC0A25}"/>
              </a:ext>
            </a:extLst>
          </p:cNvPr>
          <p:cNvSpPr txBox="1">
            <a:spLocks/>
          </p:cNvSpPr>
          <p:nvPr/>
        </p:nvSpPr>
        <p:spPr>
          <a:xfrm>
            <a:off x="1205932" y="3630239"/>
            <a:ext cx="23654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build agents that can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drive efficiency and save efforts and costs</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 for our enterprise?</a:t>
            </a:r>
          </a:p>
        </p:txBody>
      </p:sp>
      <p:sp>
        <p:nvSpPr>
          <p:cNvPr id="115" name="TextBox 114">
            <a:extLst>
              <a:ext uri="{FF2B5EF4-FFF2-40B4-BE49-F238E27FC236}">
                <a16:creationId xmlns:a16="http://schemas.microsoft.com/office/drawing/2014/main" id="{F9154603-18C0-FAFE-33B4-B66F76908B96}"/>
              </a:ext>
            </a:extLst>
          </p:cNvPr>
          <p:cNvSpPr txBox="1">
            <a:spLocks/>
          </p:cNvSpPr>
          <p:nvPr/>
        </p:nvSpPr>
        <p:spPr>
          <a:xfrm>
            <a:off x="1205932" y="2928880"/>
            <a:ext cx="23654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How can I </a:t>
            </a:r>
            <a:r>
              <a:rPr kumimoji="0" lang="en-US" sz="12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build a conversational agent </a:t>
            </a:r>
            <a:r>
              <a:rPr kumimoji="0" lang="en-US" sz="1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that will answer on my behalf?</a:t>
            </a:r>
          </a:p>
        </p:txBody>
      </p:sp>
      <p:grpSp>
        <p:nvGrpSpPr>
          <p:cNvPr id="117" name="Group 116">
            <a:extLst>
              <a:ext uri="{FF2B5EF4-FFF2-40B4-BE49-F238E27FC236}">
                <a16:creationId xmlns:a16="http://schemas.microsoft.com/office/drawing/2014/main" id="{607176D0-4E59-ABEE-C31B-9EE269CEECEC}"/>
              </a:ext>
              <a:ext uri="{C183D7F6-B498-43B3-948B-1728B52AA6E4}">
                <adec:decorative xmlns:adec="http://schemas.microsoft.com/office/drawing/2017/decorative" val="1"/>
              </a:ext>
            </a:extLst>
          </p:cNvPr>
          <p:cNvGrpSpPr>
            <a:grpSpLocks/>
          </p:cNvGrpSpPr>
          <p:nvPr/>
        </p:nvGrpSpPr>
        <p:grpSpPr>
          <a:xfrm>
            <a:off x="789280" y="3052597"/>
            <a:ext cx="365760" cy="365760"/>
            <a:chOff x="856160" y="2306344"/>
            <a:chExt cx="457200" cy="457200"/>
          </a:xfrm>
        </p:grpSpPr>
        <p:sp>
          <p:nvSpPr>
            <p:cNvPr id="118" name="Oval 117">
              <a:extLst>
                <a:ext uri="{FF2B5EF4-FFF2-40B4-BE49-F238E27FC236}">
                  <a16:creationId xmlns:a16="http://schemas.microsoft.com/office/drawing/2014/main" id="{5F819D81-08D7-6A0E-81DE-7CE325210126}"/>
                </a:ext>
              </a:extLst>
            </p:cNvPr>
            <p:cNvSpPr>
              <a:spLocks/>
            </p:cNvSpPr>
            <p:nvPr/>
          </p:nvSpPr>
          <p:spPr>
            <a:xfrm>
              <a:off x="856160" y="2306344"/>
              <a:ext cx="457200" cy="457200"/>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9" name="Rectangle 118" descr="Right And Left Brain with solid fill">
              <a:extLst>
                <a:ext uri="{FF2B5EF4-FFF2-40B4-BE49-F238E27FC236}">
                  <a16:creationId xmlns:a16="http://schemas.microsoft.com/office/drawing/2014/main" id="{A0EE9840-4243-853B-9C95-C16442E0FD90}"/>
                </a:ext>
              </a:extLst>
            </p:cNvPr>
            <p:cNvSpPr>
              <a:spLocks/>
            </p:cNvSpPr>
            <p:nvPr/>
          </p:nvSpPr>
          <p:spPr>
            <a:xfrm>
              <a:off x="927502" y="2374382"/>
              <a:ext cx="309538" cy="308078"/>
            </a:xfrm>
            <a:prstGeom prst="rect">
              <a:avLst/>
            </a:prstGeom>
            <a:blipFill>
              <a:blip r:embed="rId19">
                <a:extLst>
                  <a:ext uri="{96DAC541-7B7A-43D3-8B79-37D633B846F1}">
                    <asvg:svgBlip xmlns:asvg="http://schemas.microsoft.com/office/drawing/2016/SVG/main" r:embed="rId20"/>
                  </a:ext>
                </a:extLst>
              </a:blip>
              <a:stretch>
                <a:fillRect/>
              </a:stretch>
            </a:blipFill>
            <a:ln>
              <a:noFill/>
            </a:ln>
          </p:spPr>
          <p:style>
            <a:lnRef idx="2">
              <a:schemeClr val="lt1">
                <a:hueOff val="0"/>
                <a:satOff val="0"/>
                <a:lumOff val="0"/>
                <a:alphaOff val="0"/>
              </a:schemeClr>
            </a:lnRef>
            <a:fillRef idx="1">
              <a:scrgbClr r="0" g="0" b="0"/>
            </a:fillRef>
            <a:effectRef idx="0">
              <a:schemeClr val="accent5">
                <a:hueOff val="-6709773"/>
                <a:satOff val="15349"/>
                <a:lumOff val="-341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121" name="Group 120">
            <a:extLst>
              <a:ext uri="{FF2B5EF4-FFF2-40B4-BE49-F238E27FC236}">
                <a16:creationId xmlns:a16="http://schemas.microsoft.com/office/drawing/2014/main" id="{F66EE00F-C518-81F1-4AD3-971F6E37948E}"/>
              </a:ext>
              <a:ext uri="{C183D7F6-B498-43B3-948B-1728B52AA6E4}">
                <adec:decorative xmlns:adec="http://schemas.microsoft.com/office/drawing/2017/decorative" val="1"/>
              </a:ext>
            </a:extLst>
          </p:cNvPr>
          <p:cNvGrpSpPr>
            <a:grpSpLocks/>
          </p:cNvGrpSpPr>
          <p:nvPr/>
        </p:nvGrpSpPr>
        <p:grpSpPr>
          <a:xfrm>
            <a:off x="789280" y="3796026"/>
            <a:ext cx="365760" cy="365760"/>
            <a:chOff x="1052515" y="3331525"/>
            <a:chExt cx="457200" cy="457200"/>
          </a:xfrm>
        </p:grpSpPr>
        <p:sp>
          <p:nvSpPr>
            <p:cNvPr id="122" name="Oval 121">
              <a:extLst>
                <a:ext uri="{FF2B5EF4-FFF2-40B4-BE49-F238E27FC236}">
                  <a16:creationId xmlns:a16="http://schemas.microsoft.com/office/drawing/2014/main" id="{5DE9CEF3-46D2-FC53-9C1F-1FA4F3D6F820}"/>
                </a:ext>
              </a:extLst>
            </p:cNvPr>
            <p:cNvSpPr>
              <a:spLocks/>
            </p:cNvSpPr>
            <p:nvPr/>
          </p:nvSpPr>
          <p:spPr>
            <a:xfrm>
              <a:off x="1052515" y="3331525"/>
              <a:ext cx="457200" cy="457200"/>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3" name="Rectangle 122" descr="Coins with solid fill">
              <a:extLst>
                <a:ext uri="{FF2B5EF4-FFF2-40B4-BE49-F238E27FC236}">
                  <a16:creationId xmlns:a16="http://schemas.microsoft.com/office/drawing/2014/main" id="{2DEB2DD1-B8C7-DD7E-8762-0F573998CF08}"/>
                </a:ext>
              </a:extLst>
            </p:cNvPr>
            <p:cNvSpPr>
              <a:spLocks/>
            </p:cNvSpPr>
            <p:nvPr/>
          </p:nvSpPr>
          <p:spPr>
            <a:xfrm>
              <a:off x="1092075" y="3368502"/>
              <a:ext cx="378079" cy="378079"/>
            </a:xfrm>
            <a:prstGeom prst="rect">
              <a:avLst/>
            </a:prstGeom>
            <a:blipFill>
              <a:blip r:embed="rId17">
                <a:extLst>
                  <a:ext uri="{96DAC541-7B7A-43D3-8B79-37D633B846F1}">
                    <asvg:svgBlip xmlns:asvg="http://schemas.microsoft.com/office/drawing/2016/SVG/main" r:embed="rId18"/>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Segoe UI"/>
                <a:ea typeface="+mn-ea"/>
                <a:cs typeface="+mn-cs"/>
              </a:endParaRPr>
            </a:p>
          </p:txBody>
        </p:sp>
      </p:grpSp>
      <p:grpSp>
        <p:nvGrpSpPr>
          <p:cNvPr id="130" name="Group 129">
            <a:extLst>
              <a:ext uri="{FF2B5EF4-FFF2-40B4-BE49-F238E27FC236}">
                <a16:creationId xmlns:a16="http://schemas.microsoft.com/office/drawing/2014/main" id="{DC6838D2-18FF-5753-341D-D1C728C7BC4A}"/>
              </a:ext>
              <a:ext uri="{C183D7F6-B498-43B3-948B-1728B52AA6E4}">
                <adec:decorative xmlns:adec="http://schemas.microsoft.com/office/drawing/2017/decorative" val="1"/>
              </a:ext>
            </a:extLst>
          </p:cNvPr>
          <p:cNvGrpSpPr/>
          <p:nvPr/>
        </p:nvGrpSpPr>
        <p:grpSpPr>
          <a:xfrm>
            <a:off x="9716790" y="1958638"/>
            <a:ext cx="822960" cy="822960"/>
            <a:chOff x="1603215" y="1684867"/>
            <a:chExt cx="1744133" cy="1744133"/>
          </a:xfrm>
        </p:grpSpPr>
        <p:sp>
          <p:nvSpPr>
            <p:cNvPr id="131" name="Oval 130">
              <a:extLst>
                <a:ext uri="{FF2B5EF4-FFF2-40B4-BE49-F238E27FC236}">
                  <a16:creationId xmlns:a16="http://schemas.microsoft.com/office/drawing/2014/main" id="{54DF4076-DB14-87F7-F473-006D3890549E}"/>
                </a:ext>
              </a:extLst>
            </p:cNvPr>
            <p:cNvSpPr/>
            <p:nvPr/>
          </p:nvSpPr>
          <p:spPr>
            <a:xfrm>
              <a:off x="1603215" y="1684867"/>
              <a:ext cx="1744133" cy="1744133"/>
            </a:xfrm>
            <a:prstGeom prst="ellipse">
              <a:avLst/>
            </a:prstGeom>
            <a:solidFill>
              <a:srgbClr val="0078D4"/>
            </a:solidFill>
            <a:ln w="12700">
              <a:solidFill>
                <a:schemeClr val="bg1"/>
              </a:solidFill>
            </a:ln>
            <a:effectLst>
              <a:outerShdw blurRad="1905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2" name="Group 131">
              <a:extLst>
                <a:ext uri="{FF2B5EF4-FFF2-40B4-BE49-F238E27FC236}">
                  <a16:creationId xmlns:a16="http://schemas.microsoft.com/office/drawing/2014/main" id="{9FD5F4CB-BF02-591E-0D91-1CD561853ACC}"/>
                </a:ext>
              </a:extLst>
            </p:cNvPr>
            <p:cNvGrpSpPr/>
            <p:nvPr/>
          </p:nvGrpSpPr>
          <p:grpSpPr>
            <a:xfrm>
              <a:off x="2033600" y="1986353"/>
              <a:ext cx="907308" cy="1116173"/>
              <a:chOff x="11499470" y="116921"/>
              <a:chExt cx="3755719" cy="4620285"/>
            </a:xfrm>
            <a:solidFill>
              <a:schemeClr val="bg1"/>
            </a:solidFill>
          </p:grpSpPr>
          <p:sp>
            <p:nvSpPr>
              <p:cNvPr id="133" name="Freeform 16">
                <a:extLst>
                  <a:ext uri="{FF2B5EF4-FFF2-40B4-BE49-F238E27FC236}">
                    <a16:creationId xmlns:a16="http://schemas.microsoft.com/office/drawing/2014/main" id="{7367FCB8-DE59-0F64-9991-1F7011EFCEC1}"/>
                  </a:ext>
                </a:extLst>
              </p:cNvPr>
              <p:cNvSpPr/>
              <p:nvPr/>
            </p:nvSpPr>
            <p:spPr>
              <a:xfrm>
                <a:off x="13066448" y="1898629"/>
                <a:ext cx="131766" cy="136302"/>
              </a:xfrm>
              <a:custGeom>
                <a:avLst/>
                <a:gdLst>
                  <a:gd name="connsiteX0" fmla="*/ 65901 w 131766"/>
                  <a:gd name="connsiteY0" fmla="*/ 136303 h 136302"/>
                  <a:gd name="connsiteX1" fmla="*/ 65901 w 131766"/>
                  <a:gd name="connsiteY1" fmla="*/ 0 h 136302"/>
                  <a:gd name="connsiteX2" fmla="*/ 65901 w 131766"/>
                  <a:gd name="connsiteY2" fmla="*/ 136303 h 136302"/>
                </a:gdLst>
                <a:ahLst/>
                <a:cxnLst>
                  <a:cxn ang="0">
                    <a:pos x="connsiteX0" y="connsiteY0"/>
                  </a:cxn>
                  <a:cxn ang="0">
                    <a:pos x="connsiteX1" y="connsiteY1"/>
                  </a:cxn>
                  <a:cxn ang="0">
                    <a:pos x="connsiteX2" y="connsiteY2"/>
                  </a:cxn>
                </a:cxnLst>
                <a:rect l="l" t="t" r="r" b="b"/>
                <a:pathLst>
                  <a:path w="131766" h="136302">
                    <a:moveTo>
                      <a:pt x="65901" y="136303"/>
                    </a:moveTo>
                    <a:cubicBezTo>
                      <a:pt x="153626" y="136303"/>
                      <a:pt x="153817" y="0"/>
                      <a:pt x="65901" y="0"/>
                    </a:cubicBezTo>
                    <a:cubicBezTo>
                      <a:pt x="-22015" y="0"/>
                      <a:pt x="-21919"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4" name="Freeform 17">
                <a:extLst>
                  <a:ext uri="{FF2B5EF4-FFF2-40B4-BE49-F238E27FC236}">
                    <a16:creationId xmlns:a16="http://schemas.microsoft.com/office/drawing/2014/main" id="{EB9D635F-93A4-0B54-380F-4D44B6259191}"/>
                  </a:ext>
                </a:extLst>
              </p:cNvPr>
              <p:cNvSpPr/>
              <p:nvPr/>
            </p:nvSpPr>
            <p:spPr>
              <a:xfrm>
                <a:off x="13581560" y="1898629"/>
                <a:ext cx="131766" cy="136302"/>
              </a:xfrm>
              <a:custGeom>
                <a:avLst/>
                <a:gdLst>
                  <a:gd name="connsiteX0" fmla="*/ 65901 w 131766"/>
                  <a:gd name="connsiteY0" fmla="*/ 136303 h 136302"/>
                  <a:gd name="connsiteX1" fmla="*/ 65901 w 131766"/>
                  <a:gd name="connsiteY1" fmla="*/ 0 h 136302"/>
                  <a:gd name="connsiteX2" fmla="*/ 65901 w 131766"/>
                  <a:gd name="connsiteY2" fmla="*/ 136303 h 136302"/>
                </a:gdLst>
                <a:ahLst/>
                <a:cxnLst>
                  <a:cxn ang="0">
                    <a:pos x="connsiteX0" y="connsiteY0"/>
                  </a:cxn>
                  <a:cxn ang="0">
                    <a:pos x="connsiteX1" y="connsiteY1"/>
                  </a:cxn>
                  <a:cxn ang="0">
                    <a:pos x="connsiteX2" y="connsiteY2"/>
                  </a:cxn>
                </a:cxnLst>
                <a:rect l="l" t="t" r="r" b="b"/>
                <a:pathLst>
                  <a:path w="131766" h="136302">
                    <a:moveTo>
                      <a:pt x="65901" y="136303"/>
                    </a:moveTo>
                    <a:cubicBezTo>
                      <a:pt x="153626" y="136303"/>
                      <a:pt x="153817" y="0"/>
                      <a:pt x="65901" y="0"/>
                    </a:cubicBezTo>
                    <a:cubicBezTo>
                      <a:pt x="-22015" y="0"/>
                      <a:pt x="-21919"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18">
                <a:extLst>
                  <a:ext uri="{FF2B5EF4-FFF2-40B4-BE49-F238E27FC236}">
                    <a16:creationId xmlns:a16="http://schemas.microsoft.com/office/drawing/2014/main" id="{5D897768-930E-EF1D-E158-700E7E9BA705}"/>
                  </a:ext>
                </a:extLst>
              </p:cNvPr>
              <p:cNvSpPr/>
              <p:nvPr/>
            </p:nvSpPr>
            <p:spPr>
              <a:xfrm>
                <a:off x="13327886" y="3919834"/>
                <a:ext cx="131695" cy="136302"/>
              </a:xfrm>
              <a:custGeom>
                <a:avLst/>
                <a:gdLst>
                  <a:gd name="connsiteX0" fmla="*/ 65830 w 131695"/>
                  <a:gd name="connsiteY0" fmla="*/ 0 h 136302"/>
                  <a:gd name="connsiteX1" fmla="*/ 65830 w 131695"/>
                  <a:gd name="connsiteY1" fmla="*/ 136303 h 136302"/>
                  <a:gd name="connsiteX2" fmla="*/ 65830 w 131695"/>
                  <a:gd name="connsiteY2" fmla="*/ 0 h 136302"/>
                </a:gdLst>
                <a:ahLst/>
                <a:cxnLst>
                  <a:cxn ang="0">
                    <a:pos x="connsiteX0" y="connsiteY0"/>
                  </a:cxn>
                  <a:cxn ang="0">
                    <a:pos x="connsiteX1" y="connsiteY1"/>
                  </a:cxn>
                  <a:cxn ang="0">
                    <a:pos x="connsiteX2" y="connsiteY2"/>
                  </a:cxn>
                </a:cxnLst>
                <a:rect l="l" t="t" r="r" b="b"/>
                <a:pathLst>
                  <a:path w="131695" h="136302">
                    <a:moveTo>
                      <a:pt x="65830" y="0"/>
                    </a:moveTo>
                    <a:cubicBezTo>
                      <a:pt x="-21896" y="0"/>
                      <a:pt x="-21991" y="136303"/>
                      <a:pt x="65830" y="136303"/>
                    </a:cubicBezTo>
                    <a:cubicBezTo>
                      <a:pt x="153650" y="136303"/>
                      <a:pt x="153650" y="0"/>
                      <a:pt x="65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19">
                <a:extLst>
                  <a:ext uri="{FF2B5EF4-FFF2-40B4-BE49-F238E27FC236}">
                    <a16:creationId xmlns:a16="http://schemas.microsoft.com/office/drawing/2014/main" id="{94EBEBEC-F720-D769-FAAB-26CBC2F5F061}"/>
                  </a:ext>
                </a:extLst>
              </p:cNvPr>
              <p:cNvSpPr/>
              <p:nvPr/>
            </p:nvSpPr>
            <p:spPr>
              <a:xfrm>
                <a:off x="13327886" y="4289880"/>
                <a:ext cx="131695" cy="136302"/>
              </a:xfrm>
              <a:custGeom>
                <a:avLst/>
                <a:gdLst>
                  <a:gd name="connsiteX0" fmla="*/ 65830 w 131695"/>
                  <a:gd name="connsiteY0" fmla="*/ 0 h 136302"/>
                  <a:gd name="connsiteX1" fmla="*/ 65830 w 131695"/>
                  <a:gd name="connsiteY1" fmla="*/ 136303 h 136302"/>
                  <a:gd name="connsiteX2" fmla="*/ 65830 w 131695"/>
                  <a:gd name="connsiteY2" fmla="*/ 0 h 136302"/>
                </a:gdLst>
                <a:ahLst/>
                <a:cxnLst>
                  <a:cxn ang="0">
                    <a:pos x="connsiteX0" y="connsiteY0"/>
                  </a:cxn>
                  <a:cxn ang="0">
                    <a:pos x="connsiteX1" y="connsiteY1"/>
                  </a:cxn>
                  <a:cxn ang="0">
                    <a:pos x="connsiteX2" y="connsiteY2"/>
                  </a:cxn>
                </a:cxnLst>
                <a:rect l="l" t="t" r="r" b="b"/>
                <a:pathLst>
                  <a:path w="131695" h="136302">
                    <a:moveTo>
                      <a:pt x="65830" y="0"/>
                    </a:moveTo>
                    <a:cubicBezTo>
                      <a:pt x="-21896" y="0"/>
                      <a:pt x="-21991" y="136303"/>
                      <a:pt x="65830" y="136303"/>
                    </a:cubicBezTo>
                    <a:cubicBezTo>
                      <a:pt x="153650" y="136303"/>
                      <a:pt x="153650" y="0"/>
                      <a:pt x="65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20">
                <a:extLst>
                  <a:ext uri="{FF2B5EF4-FFF2-40B4-BE49-F238E27FC236}">
                    <a16:creationId xmlns:a16="http://schemas.microsoft.com/office/drawing/2014/main" id="{E7DC3489-E9E9-D082-FE31-75B31A10EE95}"/>
                  </a:ext>
                </a:extLst>
              </p:cNvPr>
              <p:cNvSpPr/>
              <p:nvPr/>
            </p:nvSpPr>
            <p:spPr>
              <a:xfrm>
                <a:off x="11499470" y="116921"/>
                <a:ext cx="3755719" cy="4620285"/>
              </a:xfrm>
              <a:custGeom>
                <a:avLst/>
                <a:gdLst>
                  <a:gd name="connsiteX0" fmla="*/ 3397481 w 3755719"/>
                  <a:gd name="connsiteY0" fmla="*/ 1119149 h 4620285"/>
                  <a:gd name="connsiteX1" fmla="*/ 3475967 w 3755719"/>
                  <a:gd name="connsiteY1" fmla="*/ 857973 h 4620285"/>
                  <a:gd name="connsiteX2" fmla="*/ 3003927 w 3755719"/>
                  <a:gd name="connsiteY2" fmla="*/ 385516 h 4620285"/>
                  <a:gd name="connsiteX3" fmla="*/ 2763687 w 3755719"/>
                  <a:gd name="connsiteY3" fmla="*/ 451065 h 4620285"/>
                  <a:gd name="connsiteX4" fmla="*/ 1871204 w 3755719"/>
                  <a:gd name="connsiteY4" fmla="*/ 44048 h 4620285"/>
                  <a:gd name="connsiteX5" fmla="*/ 1547345 w 3755719"/>
                  <a:gd name="connsiteY5" fmla="*/ 293712 h 4620285"/>
                  <a:gd name="connsiteX6" fmla="*/ 1144913 w 3755719"/>
                  <a:gd name="connsiteY6" fmla="*/ 153885 h 4620285"/>
                  <a:gd name="connsiteX7" fmla="*/ 496166 w 3755719"/>
                  <a:gd name="connsiteY7" fmla="*/ 802633 h 4620285"/>
                  <a:gd name="connsiteX8" fmla="*/ 503309 w 3755719"/>
                  <a:gd name="connsiteY8" fmla="*/ 894359 h 4620285"/>
                  <a:gd name="connsiteX9" fmla="*/ 6022 w 3755719"/>
                  <a:gd name="connsiteY9" fmla="*/ 1558280 h 4620285"/>
                  <a:gd name="connsiteX10" fmla="*/ 448350 w 3755719"/>
                  <a:gd name="connsiteY10" fmla="*/ 2044979 h 4620285"/>
                  <a:gd name="connsiteX11" fmla="*/ 444540 w 3755719"/>
                  <a:gd name="connsiteY11" fmla="*/ 2110225 h 4620285"/>
                  <a:gd name="connsiteX12" fmla="*/ 959424 w 3755719"/>
                  <a:gd name="connsiteY12" fmla="*/ 2624042 h 4620285"/>
                  <a:gd name="connsiteX13" fmla="*/ 1320269 w 3755719"/>
                  <a:gd name="connsiteY13" fmla="*/ 2475699 h 4620285"/>
                  <a:gd name="connsiteX14" fmla="*/ 1654406 w 3755719"/>
                  <a:gd name="connsiteY14" fmla="*/ 2637624 h 4620285"/>
                  <a:gd name="connsiteX15" fmla="*/ 1654406 w 3755719"/>
                  <a:gd name="connsiteY15" fmla="*/ 2671534 h 4620285"/>
                  <a:gd name="connsiteX16" fmla="*/ 1446284 w 3755719"/>
                  <a:gd name="connsiteY16" fmla="*/ 2879655 h 4620285"/>
                  <a:gd name="connsiteX17" fmla="*/ 1031471 w 3755719"/>
                  <a:gd name="connsiteY17" fmla="*/ 2879655 h 4620285"/>
                  <a:gd name="connsiteX18" fmla="*/ 411679 w 3755719"/>
                  <a:gd name="connsiteY18" fmla="*/ 3499446 h 4620285"/>
                  <a:gd name="connsiteX19" fmla="*/ 411679 w 3755719"/>
                  <a:gd name="connsiteY19" fmla="*/ 4569295 h 4620285"/>
                  <a:gd name="connsiteX20" fmla="*/ 474658 w 3755719"/>
                  <a:gd name="connsiteY20" fmla="*/ 4619948 h 4620285"/>
                  <a:gd name="connsiteX21" fmla="*/ 525312 w 3755719"/>
                  <a:gd name="connsiteY21" fmla="*/ 4569295 h 4620285"/>
                  <a:gd name="connsiteX22" fmla="*/ 525312 w 3755719"/>
                  <a:gd name="connsiteY22" fmla="*/ 3499351 h 4620285"/>
                  <a:gd name="connsiteX23" fmla="*/ 1031471 w 3755719"/>
                  <a:gd name="connsiteY23" fmla="*/ 2993097 h 4620285"/>
                  <a:gd name="connsiteX24" fmla="*/ 1375037 w 3755719"/>
                  <a:gd name="connsiteY24" fmla="*/ 2993097 h 4620285"/>
                  <a:gd name="connsiteX25" fmla="*/ 1364084 w 3755719"/>
                  <a:gd name="connsiteY25" fmla="*/ 3387242 h 4620285"/>
                  <a:gd name="connsiteX26" fmla="*/ 1384658 w 3755719"/>
                  <a:gd name="connsiteY26" fmla="*/ 3422484 h 4620285"/>
                  <a:gd name="connsiteX27" fmla="*/ 1866146 w 3755719"/>
                  <a:gd name="connsiteY27" fmla="*/ 3572694 h 4620285"/>
                  <a:gd name="connsiteX28" fmla="*/ 1894721 w 3755719"/>
                  <a:gd name="connsiteY28" fmla="*/ 3559549 h 4620285"/>
                  <a:gd name="connsiteX29" fmla="*/ 1922820 w 3755719"/>
                  <a:gd name="connsiteY29" fmla="*/ 3572694 h 4620285"/>
                  <a:gd name="connsiteX30" fmla="*/ 2404404 w 3755719"/>
                  <a:gd name="connsiteY30" fmla="*/ 3422484 h 4620285"/>
                  <a:gd name="connsiteX31" fmla="*/ 2424883 w 3755719"/>
                  <a:gd name="connsiteY31" fmla="*/ 3387242 h 4620285"/>
                  <a:gd name="connsiteX32" fmla="*/ 2462316 w 3755719"/>
                  <a:gd name="connsiteY32" fmla="*/ 3099968 h 4620285"/>
                  <a:gd name="connsiteX33" fmla="*/ 2413929 w 3755719"/>
                  <a:gd name="connsiteY33" fmla="*/ 2993097 h 4620285"/>
                  <a:gd name="connsiteX34" fmla="*/ 2757591 w 3755719"/>
                  <a:gd name="connsiteY34" fmla="*/ 2993097 h 4620285"/>
                  <a:gd name="connsiteX35" fmla="*/ 3263654 w 3755719"/>
                  <a:gd name="connsiteY35" fmla="*/ 3499351 h 4620285"/>
                  <a:gd name="connsiteX36" fmla="*/ 3263654 w 3755719"/>
                  <a:gd name="connsiteY36" fmla="*/ 4569295 h 4620285"/>
                  <a:gd name="connsiteX37" fmla="*/ 3326634 w 3755719"/>
                  <a:gd name="connsiteY37" fmla="*/ 4619948 h 4620285"/>
                  <a:gd name="connsiteX38" fmla="*/ 3377288 w 3755719"/>
                  <a:gd name="connsiteY38" fmla="*/ 4569295 h 4620285"/>
                  <a:gd name="connsiteX39" fmla="*/ 3377288 w 3755719"/>
                  <a:gd name="connsiteY39" fmla="*/ 3499351 h 4620285"/>
                  <a:gd name="connsiteX40" fmla="*/ 2757591 w 3755719"/>
                  <a:gd name="connsiteY40" fmla="*/ 2879559 h 4620285"/>
                  <a:gd name="connsiteX41" fmla="*/ 2342206 w 3755719"/>
                  <a:gd name="connsiteY41" fmla="*/ 2879559 h 4620285"/>
                  <a:gd name="connsiteX42" fmla="*/ 2274959 w 3755719"/>
                  <a:gd name="connsiteY42" fmla="*/ 2868320 h 4620285"/>
                  <a:gd name="connsiteX43" fmla="*/ 2268292 w 3755719"/>
                  <a:gd name="connsiteY43" fmla="*/ 2865939 h 4620285"/>
                  <a:gd name="connsiteX44" fmla="*/ 2134180 w 3755719"/>
                  <a:gd name="connsiteY44" fmla="*/ 2671438 h 4620285"/>
                  <a:gd name="connsiteX45" fmla="*/ 2134180 w 3755719"/>
                  <a:gd name="connsiteY45" fmla="*/ 2637529 h 4620285"/>
                  <a:gd name="connsiteX46" fmla="*/ 2476604 w 3755719"/>
                  <a:gd name="connsiteY46" fmla="*/ 2469508 h 4620285"/>
                  <a:gd name="connsiteX47" fmla="*/ 3314061 w 3755719"/>
                  <a:gd name="connsiteY47" fmla="*/ 2470832 h 4620285"/>
                  <a:gd name="connsiteX48" fmla="*/ 3488159 w 3755719"/>
                  <a:gd name="connsiteY48" fmla="*/ 2052694 h 4620285"/>
                  <a:gd name="connsiteX49" fmla="*/ 3755716 w 3755719"/>
                  <a:gd name="connsiteY49" fmla="*/ 1602828 h 4620285"/>
                  <a:gd name="connsiteX50" fmla="*/ 3397481 w 3755719"/>
                  <a:gd name="connsiteY50" fmla="*/ 1119149 h 4620285"/>
                  <a:gd name="connsiteX51" fmla="*/ 1482956 w 3755719"/>
                  <a:gd name="connsiteY51" fmla="*/ 3365334 h 4620285"/>
                  <a:gd name="connsiteX52" fmla="*/ 1462477 w 3755719"/>
                  <a:gd name="connsiteY52" fmla="*/ 3330092 h 4620285"/>
                  <a:gd name="connsiteX53" fmla="*/ 1519151 w 3755719"/>
                  <a:gd name="connsiteY53" fmla="*/ 3000241 h 4620285"/>
                  <a:gd name="connsiteX54" fmla="*/ 1812425 w 3755719"/>
                  <a:gd name="connsiteY54" fmla="*/ 3472491 h 4620285"/>
                  <a:gd name="connsiteX55" fmla="*/ 1482765 w 3755719"/>
                  <a:gd name="connsiteY55" fmla="*/ 3365334 h 4620285"/>
                  <a:gd name="connsiteX56" fmla="*/ 2269625 w 3755719"/>
                  <a:gd name="connsiteY56" fmla="*/ 3000336 h 4620285"/>
                  <a:gd name="connsiteX57" fmla="*/ 2326775 w 3755719"/>
                  <a:gd name="connsiteY57" fmla="*/ 3330092 h 4620285"/>
                  <a:gd name="connsiteX58" fmla="*/ 2306201 w 3755719"/>
                  <a:gd name="connsiteY58" fmla="*/ 3365239 h 4620285"/>
                  <a:gd name="connsiteX59" fmla="*/ 1976732 w 3755719"/>
                  <a:gd name="connsiteY59" fmla="*/ 3472491 h 4620285"/>
                  <a:gd name="connsiteX60" fmla="*/ 2171232 w 3755719"/>
                  <a:gd name="connsiteY60" fmla="*/ 2943186 h 4620285"/>
                  <a:gd name="connsiteX61" fmla="*/ 1894245 w 3755719"/>
                  <a:gd name="connsiteY61" fmla="*/ 3389337 h 4620285"/>
                  <a:gd name="connsiteX62" fmla="*/ 1617449 w 3755719"/>
                  <a:gd name="connsiteY62" fmla="*/ 2943567 h 4620285"/>
                  <a:gd name="connsiteX63" fmla="*/ 1767944 w 3755719"/>
                  <a:gd name="connsiteY63" fmla="*/ 2671438 h 4620285"/>
                  <a:gd name="connsiteX64" fmla="*/ 1767944 w 3755719"/>
                  <a:gd name="connsiteY64" fmla="*/ 2660199 h 4620285"/>
                  <a:gd name="connsiteX65" fmla="*/ 2020547 w 3755719"/>
                  <a:gd name="connsiteY65" fmla="*/ 2660199 h 4620285"/>
                  <a:gd name="connsiteX66" fmla="*/ 2020547 w 3755719"/>
                  <a:gd name="connsiteY66" fmla="*/ 2671438 h 4620285"/>
                  <a:gd name="connsiteX67" fmla="*/ 2171042 w 3755719"/>
                  <a:gd name="connsiteY67" fmla="*/ 2943567 h 4620285"/>
                  <a:gd name="connsiteX68" fmla="*/ 2451934 w 3755719"/>
                  <a:gd name="connsiteY68" fmla="*/ 2344731 h 4620285"/>
                  <a:gd name="connsiteX69" fmla="*/ 2066171 w 3755719"/>
                  <a:gd name="connsiteY69" fmla="*/ 2536469 h 4620285"/>
                  <a:gd name="connsiteX70" fmla="*/ 2066171 w 3755719"/>
                  <a:gd name="connsiteY70" fmla="*/ 2536469 h 4620285"/>
                  <a:gd name="connsiteX71" fmla="*/ 1723271 w 3755719"/>
                  <a:gd name="connsiteY71" fmla="*/ 2536469 h 4620285"/>
                  <a:gd name="connsiteX72" fmla="*/ 1723271 w 3755719"/>
                  <a:gd name="connsiteY72" fmla="*/ 2536469 h 4620285"/>
                  <a:gd name="connsiteX73" fmla="*/ 1337509 w 3755719"/>
                  <a:gd name="connsiteY73" fmla="*/ 2344731 h 4620285"/>
                  <a:gd name="connsiteX74" fmla="*/ 1139770 w 3755719"/>
                  <a:gd name="connsiteY74" fmla="*/ 2040693 h 4620285"/>
                  <a:gd name="connsiteX75" fmla="*/ 1137389 w 3755719"/>
                  <a:gd name="connsiteY75" fmla="*/ 2032025 h 4620285"/>
                  <a:gd name="connsiteX76" fmla="*/ 1116053 w 3755719"/>
                  <a:gd name="connsiteY76" fmla="*/ 1867242 h 4620285"/>
                  <a:gd name="connsiteX77" fmla="*/ 1116053 w 3755719"/>
                  <a:gd name="connsiteY77" fmla="*/ 1557870 h 4620285"/>
                  <a:gd name="connsiteX78" fmla="*/ 1475526 w 3755719"/>
                  <a:gd name="connsiteY78" fmla="*/ 1502530 h 4620285"/>
                  <a:gd name="connsiteX79" fmla="*/ 1848296 w 3755719"/>
                  <a:gd name="connsiteY79" fmla="*/ 1548193 h 4620285"/>
                  <a:gd name="connsiteX80" fmla="*/ 1893959 w 3755719"/>
                  <a:gd name="connsiteY80" fmla="*/ 1502530 h 4620285"/>
                  <a:gd name="connsiteX81" fmla="*/ 2266730 w 3755719"/>
                  <a:gd name="connsiteY81" fmla="*/ 1548193 h 4620285"/>
                  <a:gd name="connsiteX82" fmla="*/ 2312393 w 3755719"/>
                  <a:gd name="connsiteY82" fmla="*/ 1502530 h 4620285"/>
                  <a:gd name="connsiteX83" fmla="*/ 2674343 w 3755719"/>
                  <a:gd name="connsiteY83" fmla="*/ 1556346 h 4620285"/>
                  <a:gd name="connsiteX84" fmla="*/ 2674343 w 3755719"/>
                  <a:gd name="connsiteY84" fmla="*/ 1867623 h 4620285"/>
                  <a:gd name="connsiteX85" fmla="*/ 2652911 w 3755719"/>
                  <a:gd name="connsiteY85" fmla="*/ 2032406 h 4620285"/>
                  <a:gd name="connsiteX86" fmla="*/ 2650625 w 3755719"/>
                  <a:gd name="connsiteY86" fmla="*/ 2041074 h 4620285"/>
                  <a:gd name="connsiteX87" fmla="*/ 2451743 w 3755719"/>
                  <a:gd name="connsiteY87" fmla="*/ 2345112 h 4620285"/>
                  <a:gd name="connsiteX88" fmla="*/ 3407672 w 3755719"/>
                  <a:gd name="connsiteY88" fmla="*/ 1965445 h 4620285"/>
                  <a:gd name="connsiteX89" fmla="*/ 3406339 w 3755719"/>
                  <a:gd name="connsiteY89" fmla="*/ 1966112 h 4620285"/>
                  <a:gd name="connsiteX90" fmla="*/ 3403862 w 3755719"/>
                  <a:gd name="connsiteY90" fmla="*/ 1967350 h 4620285"/>
                  <a:gd name="connsiteX91" fmla="*/ 3401291 w 3755719"/>
                  <a:gd name="connsiteY91" fmla="*/ 1968779 h 4620285"/>
                  <a:gd name="connsiteX92" fmla="*/ 3399291 w 3755719"/>
                  <a:gd name="connsiteY92" fmla="*/ 1970112 h 4620285"/>
                  <a:gd name="connsiteX93" fmla="*/ 3396528 w 3755719"/>
                  <a:gd name="connsiteY93" fmla="*/ 1972017 h 4620285"/>
                  <a:gd name="connsiteX94" fmla="*/ 3395004 w 3755719"/>
                  <a:gd name="connsiteY94" fmla="*/ 1973160 h 4620285"/>
                  <a:gd name="connsiteX95" fmla="*/ 3392242 w 3755719"/>
                  <a:gd name="connsiteY95" fmla="*/ 1975542 h 4620285"/>
                  <a:gd name="connsiteX96" fmla="*/ 3391004 w 3755719"/>
                  <a:gd name="connsiteY96" fmla="*/ 1976780 h 4620285"/>
                  <a:gd name="connsiteX97" fmla="*/ 3388337 w 3755719"/>
                  <a:gd name="connsiteY97" fmla="*/ 1979447 h 4620285"/>
                  <a:gd name="connsiteX98" fmla="*/ 3387289 w 3755719"/>
                  <a:gd name="connsiteY98" fmla="*/ 1980780 h 4620285"/>
                  <a:gd name="connsiteX99" fmla="*/ 3384908 w 3755719"/>
                  <a:gd name="connsiteY99" fmla="*/ 1983638 h 4620285"/>
                  <a:gd name="connsiteX100" fmla="*/ 3383860 w 3755719"/>
                  <a:gd name="connsiteY100" fmla="*/ 1985257 h 4620285"/>
                  <a:gd name="connsiteX101" fmla="*/ 3381955 w 3755719"/>
                  <a:gd name="connsiteY101" fmla="*/ 1988115 h 4620285"/>
                  <a:gd name="connsiteX102" fmla="*/ 3380812 w 3755719"/>
                  <a:gd name="connsiteY102" fmla="*/ 1990115 h 4620285"/>
                  <a:gd name="connsiteX103" fmla="*/ 3379478 w 3755719"/>
                  <a:gd name="connsiteY103" fmla="*/ 1992782 h 4620285"/>
                  <a:gd name="connsiteX104" fmla="*/ 3378335 w 3755719"/>
                  <a:gd name="connsiteY104" fmla="*/ 1995258 h 4620285"/>
                  <a:gd name="connsiteX105" fmla="*/ 3377288 w 3755719"/>
                  <a:gd name="connsiteY105" fmla="*/ 1997735 h 4620285"/>
                  <a:gd name="connsiteX106" fmla="*/ 3376430 w 3755719"/>
                  <a:gd name="connsiteY106" fmla="*/ 2000402 h 4620285"/>
                  <a:gd name="connsiteX107" fmla="*/ 3375668 w 3755719"/>
                  <a:gd name="connsiteY107" fmla="*/ 2002974 h 4620285"/>
                  <a:gd name="connsiteX108" fmla="*/ 3375097 w 3755719"/>
                  <a:gd name="connsiteY108" fmla="*/ 2005641 h 4620285"/>
                  <a:gd name="connsiteX109" fmla="*/ 3374525 w 3755719"/>
                  <a:gd name="connsiteY109" fmla="*/ 2008498 h 4620285"/>
                  <a:gd name="connsiteX110" fmla="*/ 3374525 w 3755719"/>
                  <a:gd name="connsiteY110" fmla="*/ 2010879 h 4620285"/>
                  <a:gd name="connsiteX111" fmla="*/ 3374525 w 3755719"/>
                  <a:gd name="connsiteY111" fmla="*/ 2014308 h 4620285"/>
                  <a:gd name="connsiteX112" fmla="*/ 3374525 w 3755719"/>
                  <a:gd name="connsiteY112" fmla="*/ 2016213 h 4620285"/>
                  <a:gd name="connsiteX113" fmla="*/ 3374525 w 3755719"/>
                  <a:gd name="connsiteY113" fmla="*/ 2020214 h 4620285"/>
                  <a:gd name="connsiteX114" fmla="*/ 3374525 w 3755719"/>
                  <a:gd name="connsiteY114" fmla="*/ 2020976 h 4620285"/>
                  <a:gd name="connsiteX115" fmla="*/ 3375383 w 3755719"/>
                  <a:gd name="connsiteY115" fmla="*/ 2051075 h 4620285"/>
                  <a:gd name="connsiteX116" fmla="*/ 2896618 w 3755719"/>
                  <a:gd name="connsiteY116" fmla="*/ 2529382 h 4620285"/>
                  <a:gd name="connsiteX117" fmla="*/ 2565758 w 3755719"/>
                  <a:gd name="connsiteY117" fmla="*/ 2396356 h 4620285"/>
                  <a:gd name="connsiteX118" fmla="*/ 2748828 w 3755719"/>
                  <a:gd name="connsiteY118" fmla="*/ 2107844 h 4620285"/>
                  <a:gd name="connsiteX119" fmla="*/ 2848460 w 3755719"/>
                  <a:gd name="connsiteY119" fmla="*/ 2107844 h 4620285"/>
                  <a:gd name="connsiteX120" fmla="*/ 3075078 w 3755719"/>
                  <a:gd name="connsiteY120" fmla="*/ 1871833 h 4620285"/>
                  <a:gd name="connsiteX121" fmla="*/ 2848460 w 3755719"/>
                  <a:gd name="connsiteY121" fmla="*/ 1645215 h 4620285"/>
                  <a:gd name="connsiteX122" fmla="*/ 2787976 w 3755719"/>
                  <a:gd name="connsiteY122" fmla="*/ 1645215 h 4620285"/>
                  <a:gd name="connsiteX123" fmla="*/ 2787976 w 3755719"/>
                  <a:gd name="connsiteY123" fmla="*/ 1338510 h 4620285"/>
                  <a:gd name="connsiteX124" fmla="*/ 2737798 w 3755719"/>
                  <a:gd name="connsiteY124" fmla="*/ 1275149 h 4620285"/>
                  <a:gd name="connsiteX125" fmla="*/ 2674438 w 3755719"/>
                  <a:gd name="connsiteY125" fmla="*/ 1325337 h 4620285"/>
                  <a:gd name="connsiteX126" fmla="*/ 2674438 w 3755719"/>
                  <a:gd name="connsiteY126" fmla="*/ 1338510 h 4620285"/>
                  <a:gd name="connsiteX127" fmla="*/ 2522038 w 3755719"/>
                  <a:gd name="connsiteY127" fmla="*/ 1490910 h 4620285"/>
                  <a:gd name="connsiteX128" fmla="*/ 2369638 w 3755719"/>
                  <a:gd name="connsiteY128" fmla="*/ 1338510 h 4620285"/>
                  <a:gd name="connsiteX129" fmla="*/ 2319460 w 3755719"/>
                  <a:gd name="connsiteY129" fmla="*/ 1275149 h 4620285"/>
                  <a:gd name="connsiteX130" fmla="*/ 2256100 w 3755719"/>
                  <a:gd name="connsiteY130" fmla="*/ 1325337 h 4620285"/>
                  <a:gd name="connsiteX131" fmla="*/ 2256100 w 3755719"/>
                  <a:gd name="connsiteY131" fmla="*/ 1338510 h 4620285"/>
                  <a:gd name="connsiteX132" fmla="*/ 2103700 w 3755719"/>
                  <a:gd name="connsiteY132" fmla="*/ 1490910 h 4620285"/>
                  <a:gd name="connsiteX133" fmla="*/ 1951300 w 3755719"/>
                  <a:gd name="connsiteY133" fmla="*/ 1338510 h 4620285"/>
                  <a:gd name="connsiteX134" fmla="*/ 1888321 w 3755719"/>
                  <a:gd name="connsiteY134" fmla="*/ 1287856 h 4620285"/>
                  <a:gd name="connsiteX135" fmla="*/ 1837667 w 3755719"/>
                  <a:gd name="connsiteY135" fmla="*/ 1338510 h 4620285"/>
                  <a:gd name="connsiteX136" fmla="*/ 1685267 w 3755719"/>
                  <a:gd name="connsiteY136" fmla="*/ 1490910 h 4620285"/>
                  <a:gd name="connsiteX137" fmla="*/ 1532867 w 3755719"/>
                  <a:gd name="connsiteY137" fmla="*/ 1338510 h 4620285"/>
                  <a:gd name="connsiteX138" fmla="*/ 1469887 w 3755719"/>
                  <a:gd name="connsiteY138" fmla="*/ 1287856 h 4620285"/>
                  <a:gd name="connsiteX139" fmla="*/ 1419233 w 3755719"/>
                  <a:gd name="connsiteY139" fmla="*/ 1338510 h 4620285"/>
                  <a:gd name="connsiteX140" fmla="*/ 1265776 w 3755719"/>
                  <a:gd name="connsiteY140" fmla="*/ 1489852 h 4620285"/>
                  <a:gd name="connsiteX141" fmla="*/ 1116624 w 3755719"/>
                  <a:gd name="connsiteY141" fmla="*/ 1363179 h 4620285"/>
                  <a:gd name="connsiteX142" fmla="*/ 1116624 w 3755719"/>
                  <a:gd name="connsiteY142" fmla="*/ 1338510 h 4620285"/>
                  <a:gd name="connsiteX143" fmla="*/ 1059474 w 3755719"/>
                  <a:gd name="connsiteY143" fmla="*/ 1281360 h 4620285"/>
                  <a:gd name="connsiteX144" fmla="*/ 1057283 w 3755719"/>
                  <a:gd name="connsiteY144" fmla="*/ 1281360 h 4620285"/>
                  <a:gd name="connsiteX145" fmla="*/ 1000133 w 3755719"/>
                  <a:gd name="connsiteY145" fmla="*/ 1338510 h 4620285"/>
                  <a:gd name="connsiteX146" fmla="*/ 1002324 w 3755719"/>
                  <a:gd name="connsiteY146" fmla="*/ 1371942 h 4620285"/>
                  <a:gd name="connsiteX147" fmla="*/ 1002324 w 3755719"/>
                  <a:gd name="connsiteY147" fmla="*/ 1645595 h 4620285"/>
                  <a:gd name="connsiteX148" fmla="*/ 941840 w 3755719"/>
                  <a:gd name="connsiteY148" fmla="*/ 1645595 h 4620285"/>
                  <a:gd name="connsiteX149" fmla="*/ 715222 w 3755719"/>
                  <a:gd name="connsiteY149" fmla="*/ 1881606 h 4620285"/>
                  <a:gd name="connsiteX150" fmla="*/ 941840 w 3755719"/>
                  <a:gd name="connsiteY150" fmla="*/ 2108225 h 4620285"/>
                  <a:gd name="connsiteX151" fmla="*/ 1041472 w 3755719"/>
                  <a:gd name="connsiteY151" fmla="*/ 2108225 h 4620285"/>
                  <a:gd name="connsiteX152" fmla="*/ 1231972 w 3755719"/>
                  <a:gd name="connsiteY152" fmla="*/ 2403500 h 4620285"/>
                  <a:gd name="connsiteX153" fmla="*/ 666539 w 3755719"/>
                  <a:gd name="connsiteY153" fmla="*/ 2384240 h 4620285"/>
                  <a:gd name="connsiteX154" fmla="*/ 558840 w 3755719"/>
                  <a:gd name="connsiteY154" fmla="*/ 2110035 h 4620285"/>
                  <a:gd name="connsiteX155" fmla="*/ 570461 w 3755719"/>
                  <a:gd name="connsiteY155" fmla="*/ 2013927 h 4620285"/>
                  <a:gd name="connsiteX156" fmla="*/ 570461 w 3755719"/>
                  <a:gd name="connsiteY156" fmla="*/ 2013165 h 4620285"/>
                  <a:gd name="connsiteX157" fmla="*/ 571032 w 3755719"/>
                  <a:gd name="connsiteY157" fmla="*/ 2010594 h 4620285"/>
                  <a:gd name="connsiteX158" fmla="*/ 571508 w 3755719"/>
                  <a:gd name="connsiteY158" fmla="*/ 2007641 h 4620285"/>
                  <a:gd name="connsiteX159" fmla="*/ 571508 w 3755719"/>
                  <a:gd name="connsiteY159" fmla="*/ 2007641 h 4620285"/>
                  <a:gd name="connsiteX160" fmla="*/ 571508 w 3755719"/>
                  <a:gd name="connsiteY160" fmla="*/ 2006307 h 4620285"/>
                  <a:gd name="connsiteX161" fmla="*/ 571508 w 3755719"/>
                  <a:gd name="connsiteY161" fmla="*/ 2002116 h 4620285"/>
                  <a:gd name="connsiteX162" fmla="*/ 571508 w 3755719"/>
                  <a:gd name="connsiteY162" fmla="*/ 2000402 h 4620285"/>
                  <a:gd name="connsiteX163" fmla="*/ 571508 w 3755719"/>
                  <a:gd name="connsiteY163" fmla="*/ 1996497 h 4620285"/>
                  <a:gd name="connsiteX164" fmla="*/ 571508 w 3755719"/>
                  <a:gd name="connsiteY164" fmla="*/ 1994401 h 4620285"/>
                  <a:gd name="connsiteX165" fmla="*/ 571508 w 3755719"/>
                  <a:gd name="connsiteY165" fmla="*/ 1991067 h 4620285"/>
                  <a:gd name="connsiteX166" fmla="*/ 570937 w 3755719"/>
                  <a:gd name="connsiteY166" fmla="*/ 1988495 h 4620285"/>
                  <a:gd name="connsiteX167" fmla="*/ 570365 w 3755719"/>
                  <a:gd name="connsiteY167" fmla="*/ 1985733 h 4620285"/>
                  <a:gd name="connsiteX168" fmla="*/ 569508 w 3755719"/>
                  <a:gd name="connsiteY168" fmla="*/ 1982876 h 4620285"/>
                  <a:gd name="connsiteX169" fmla="*/ 568746 w 3755719"/>
                  <a:gd name="connsiteY169" fmla="*/ 1980590 h 4620285"/>
                  <a:gd name="connsiteX170" fmla="*/ 567603 w 3755719"/>
                  <a:gd name="connsiteY170" fmla="*/ 1977637 h 4620285"/>
                  <a:gd name="connsiteX171" fmla="*/ 566651 w 3755719"/>
                  <a:gd name="connsiteY171" fmla="*/ 1975542 h 4620285"/>
                  <a:gd name="connsiteX172" fmla="*/ 565127 w 3755719"/>
                  <a:gd name="connsiteY172" fmla="*/ 1972684 h 4620285"/>
                  <a:gd name="connsiteX173" fmla="*/ 564079 w 3755719"/>
                  <a:gd name="connsiteY173" fmla="*/ 1970684 h 4620285"/>
                  <a:gd name="connsiteX174" fmla="*/ 562364 w 3755719"/>
                  <a:gd name="connsiteY174" fmla="*/ 1968207 h 4620285"/>
                  <a:gd name="connsiteX175" fmla="*/ 561031 w 3755719"/>
                  <a:gd name="connsiteY175" fmla="*/ 1966207 h 4620285"/>
                  <a:gd name="connsiteX176" fmla="*/ 559221 w 3755719"/>
                  <a:gd name="connsiteY176" fmla="*/ 1963921 h 4620285"/>
                  <a:gd name="connsiteX177" fmla="*/ 557507 w 3755719"/>
                  <a:gd name="connsiteY177" fmla="*/ 1961921 h 4620285"/>
                  <a:gd name="connsiteX178" fmla="*/ 555602 w 3755719"/>
                  <a:gd name="connsiteY178" fmla="*/ 1959920 h 4620285"/>
                  <a:gd name="connsiteX179" fmla="*/ 553697 w 3755719"/>
                  <a:gd name="connsiteY179" fmla="*/ 1958016 h 4620285"/>
                  <a:gd name="connsiteX180" fmla="*/ 551506 w 3755719"/>
                  <a:gd name="connsiteY180" fmla="*/ 1956206 h 4620285"/>
                  <a:gd name="connsiteX181" fmla="*/ 549410 w 3755719"/>
                  <a:gd name="connsiteY181" fmla="*/ 1954587 h 4620285"/>
                  <a:gd name="connsiteX182" fmla="*/ 547029 w 3755719"/>
                  <a:gd name="connsiteY182" fmla="*/ 1952872 h 4620285"/>
                  <a:gd name="connsiteX183" fmla="*/ 544362 w 3755719"/>
                  <a:gd name="connsiteY183" fmla="*/ 1951062 h 4620285"/>
                  <a:gd name="connsiteX184" fmla="*/ 541600 w 3755719"/>
                  <a:gd name="connsiteY184" fmla="*/ 1949538 h 4620285"/>
                  <a:gd name="connsiteX185" fmla="*/ 539409 w 3755719"/>
                  <a:gd name="connsiteY185" fmla="*/ 1948395 h 4620285"/>
                  <a:gd name="connsiteX186" fmla="*/ 536361 w 3755719"/>
                  <a:gd name="connsiteY186" fmla="*/ 1947157 h 4620285"/>
                  <a:gd name="connsiteX187" fmla="*/ 534266 w 3755719"/>
                  <a:gd name="connsiteY187" fmla="*/ 1946205 h 4620285"/>
                  <a:gd name="connsiteX188" fmla="*/ 531122 w 3755719"/>
                  <a:gd name="connsiteY188" fmla="*/ 1945252 h 4620285"/>
                  <a:gd name="connsiteX189" fmla="*/ 529122 w 3755719"/>
                  <a:gd name="connsiteY189" fmla="*/ 1944681 h 4620285"/>
                  <a:gd name="connsiteX190" fmla="*/ 529122 w 3755719"/>
                  <a:gd name="connsiteY190" fmla="*/ 1944681 h 4620285"/>
                  <a:gd name="connsiteX191" fmla="*/ 527312 w 3755719"/>
                  <a:gd name="connsiteY191" fmla="*/ 1944681 h 4620285"/>
                  <a:gd name="connsiteX192" fmla="*/ 522740 w 3755719"/>
                  <a:gd name="connsiteY192" fmla="*/ 1943823 h 4620285"/>
                  <a:gd name="connsiteX193" fmla="*/ 116901 w 3755719"/>
                  <a:gd name="connsiteY193" fmla="*/ 1412062 h 4620285"/>
                  <a:gd name="connsiteX194" fmla="*/ 572937 w 3755719"/>
                  <a:gd name="connsiteY194" fmla="*/ 1002182 h 4620285"/>
                  <a:gd name="connsiteX195" fmla="*/ 585415 w 3755719"/>
                  <a:gd name="connsiteY195" fmla="*/ 1000467 h 4620285"/>
                  <a:gd name="connsiteX196" fmla="*/ 585415 w 3755719"/>
                  <a:gd name="connsiteY196" fmla="*/ 1000467 h 4620285"/>
                  <a:gd name="connsiteX197" fmla="*/ 590654 w 3755719"/>
                  <a:gd name="connsiteY197" fmla="*/ 998848 h 4620285"/>
                  <a:gd name="connsiteX198" fmla="*/ 591511 w 3755719"/>
                  <a:gd name="connsiteY198" fmla="*/ 998848 h 4620285"/>
                  <a:gd name="connsiteX199" fmla="*/ 595797 w 3755719"/>
                  <a:gd name="connsiteY199" fmla="*/ 997038 h 4620285"/>
                  <a:gd name="connsiteX200" fmla="*/ 597226 w 3755719"/>
                  <a:gd name="connsiteY200" fmla="*/ 996276 h 4620285"/>
                  <a:gd name="connsiteX201" fmla="*/ 600560 w 3755719"/>
                  <a:gd name="connsiteY201" fmla="*/ 994467 h 4620285"/>
                  <a:gd name="connsiteX202" fmla="*/ 602369 w 3755719"/>
                  <a:gd name="connsiteY202" fmla="*/ 993228 h 4620285"/>
                  <a:gd name="connsiteX203" fmla="*/ 605036 w 3755719"/>
                  <a:gd name="connsiteY203" fmla="*/ 991514 h 4620285"/>
                  <a:gd name="connsiteX204" fmla="*/ 606941 w 3755719"/>
                  <a:gd name="connsiteY204" fmla="*/ 989895 h 4620285"/>
                  <a:gd name="connsiteX205" fmla="*/ 609227 w 3755719"/>
                  <a:gd name="connsiteY205" fmla="*/ 987990 h 4620285"/>
                  <a:gd name="connsiteX206" fmla="*/ 611037 w 3755719"/>
                  <a:gd name="connsiteY206" fmla="*/ 986275 h 4620285"/>
                  <a:gd name="connsiteX207" fmla="*/ 613133 w 3755719"/>
                  <a:gd name="connsiteY207" fmla="*/ 984180 h 4620285"/>
                  <a:gd name="connsiteX208" fmla="*/ 614657 w 3755719"/>
                  <a:gd name="connsiteY208" fmla="*/ 982370 h 4620285"/>
                  <a:gd name="connsiteX209" fmla="*/ 616752 w 3755719"/>
                  <a:gd name="connsiteY209" fmla="*/ 979893 h 4620285"/>
                  <a:gd name="connsiteX210" fmla="*/ 617895 w 3755719"/>
                  <a:gd name="connsiteY210" fmla="*/ 978274 h 4620285"/>
                  <a:gd name="connsiteX211" fmla="*/ 619800 w 3755719"/>
                  <a:gd name="connsiteY211" fmla="*/ 975226 h 4620285"/>
                  <a:gd name="connsiteX212" fmla="*/ 620657 w 3755719"/>
                  <a:gd name="connsiteY212" fmla="*/ 973797 h 4620285"/>
                  <a:gd name="connsiteX213" fmla="*/ 622467 w 3755719"/>
                  <a:gd name="connsiteY213" fmla="*/ 970368 h 4620285"/>
                  <a:gd name="connsiteX214" fmla="*/ 623039 w 3755719"/>
                  <a:gd name="connsiteY214" fmla="*/ 969035 h 4620285"/>
                  <a:gd name="connsiteX215" fmla="*/ 624563 w 3755719"/>
                  <a:gd name="connsiteY215" fmla="*/ 965320 h 4620285"/>
                  <a:gd name="connsiteX216" fmla="*/ 624563 w 3755719"/>
                  <a:gd name="connsiteY216" fmla="*/ 963891 h 4620285"/>
                  <a:gd name="connsiteX217" fmla="*/ 625801 w 3755719"/>
                  <a:gd name="connsiteY217" fmla="*/ 960177 h 4620285"/>
                  <a:gd name="connsiteX218" fmla="*/ 625801 w 3755719"/>
                  <a:gd name="connsiteY218" fmla="*/ 958462 h 4620285"/>
                  <a:gd name="connsiteX219" fmla="*/ 626468 w 3755719"/>
                  <a:gd name="connsiteY219" fmla="*/ 954747 h 4620285"/>
                  <a:gd name="connsiteX220" fmla="*/ 626468 w 3755719"/>
                  <a:gd name="connsiteY220" fmla="*/ 952747 h 4620285"/>
                  <a:gd name="connsiteX221" fmla="*/ 626468 w 3755719"/>
                  <a:gd name="connsiteY221" fmla="*/ 949223 h 4620285"/>
                  <a:gd name="connsiteX222" fmla="*/ 626468 w 3755719"/>
                  <a:gd name="connsiteY222" fmla="*/ 947127 h 4620285"/>
                  <a:gd name="connsiteX223" fmla="*/ 626468 w 3755719"/>
                  <a:gd name="connsiteY223" fmla="*/ 944270 h 4620285"/>
                  <a:gd name="connsiteX224" fmla="*/ 626468 w 3755719"/>
                  <a:gd name="connsiteY224" fmla="*/ 943508 h 4620285"/>
                  <a:gd name="connsiteX225" fmla="*/ 626468 w 3755719"/>
                  <a:gd name="connsiteY225" fmla="*/ 941984 h 4620285"/>
                  <a:gd name="connsiteX226" fmla="*/ 626468 w 3755719"/>
                  <a:gd name="connsiteY226" fmla="*/ 937602 h 4620285"/>
                  <a:gd name="connsiteX227" fmla="*/ 626468 w 3755719"/>
                  <a:gd name="connsiteY227" fmla="*/ 936936 h 4620285"/>
                  <a:gd name="connsiteX228" fmla="*/ 625515 w 3755719"/>
                  <a:gd name="connsiteY228" fmla="*/ 932078 h 4620285"/>
                  <a:gd name="connsiteX229" fmla="*/ 625515 w 3755719"/>
                  <a:gd name="connsiteY229" fmla="*/ 932078 h 4620285"/>
                  <a:gd name="connsiteX230" fmla="*/ 608465 w 3755719"/>
                  <a:gd name="connsiteY230" fmla="*/ 803300 h 4620285"/>
                  <a:gd name="connsiteX231" fmla="*/ 1143675 w 3755719"/>
                  <a:gd name="connsiteY231" fmla="*/ 268090 h 4620285"/>
                  <a:gd name="connsiteX232" fmla="*/ 1518389 w 3755719"/>
                  <a:gd name="connsiteY232" fmla="*/ 421347 h 4620285"/>
                  <a:gd name="connsiteX233" fmla="*/ 1520008 w 3755719"/>
                  <a:gd name="connsiteY233" fmla="*/ 422776 h 4620285"/>
                  <a:gd name="connsiteX234" fmla="*/ 1521722 w 3755719"/>
                  <a:gd name="connsiteY234" fmla="*/ 424300 h 4620285"/>
                  <a:gd name="connsiteX235" fmla="*/ 1524675 w 3755719"/>
                  <a:gd name="connsiteY235" fmla="*/ 426681 h 4620285"/>
                  <a:gd name="connsiteX236" fmla="*/ 1526009 w 3755719"/>
                  <a:gd name="connsiteY236" fmla="*/ 427634 h 4620285"/>
                  <a:gd name="connsiteX237" fmla="*/ 1529723 w 3755719"/>
                  <a:gd name="connsiteY237" fmla="*/ 430015 h 4620285"/>
                  <a:gd name="connsiteX238" fmla="*/ 1530390 w 3755719"/>
                  <a:gd name="connsiteY238" fmla="*/ 430015 h 4620285"/>
                  <a:gd name="connsiteX239" fmla="*/ 1530390 w 3755719"/>
                  <a:gd name="connsiteY239" fmla="*/ 430015 h 4620285"/>
                  <a:gd name="connsiteX240" fmla="*/ 1534105 w 3755719"/>
                  <a:gd name="connsiteY240" fmla="*/ 431825 h 4620285"/>
                  <a:gd name="connsiteX241" fmla="*/ 1535724 w 3755719"/>
                  <a:gd name="connsiteY241" fmla="*/ 432587 h 4620285"/>
                  <a:gd name="connsiteX242" fmla="*/ 1538867 w 3755719"/>
                  <a:gd name="connsiteY242" fmla="*/ 433825 h 4620285"/>
                  <a:gd name="connsiteX243" fmla="*/ 1541249 w 3755719"/>
                  <a:gd name="connsiteY243" fmla="*/ 434587 h 4620285"/>
                  <a:gd name="connsiteX244" fmla="*/ 1543630 w 3755719"/>
                  <a:gd name="connsiteY244" fmla="*/ 435254 h 4620285"/>
                  <a:gd name="connsiteX245" fmla="*/ 1546773 w 3755719"/>
                  <a:gd name="connsiteY245" fmla="*/ 436016 h 4620285"/>
                  <a:gd name="connsiteX246" fmla="*/ 1548678 w 3755719"/>
                  <a:gd name="connsiteY246" fmla="*/ 436016 h 4620285"/>
                  <a:gd name="connsiteX247" fmla="*/ 1554012 w 3755719"/>
                  <a:gd name="connsiteY247" fmla="*/ 436587 h 4620285"/>
                  <a:gd name="connsiteX248" fmla="*/ 1561251 w 3755719"/>
                  <a:gd name="connsiteY248" fmla="*/ 436587 h 4620285"/>
                  <a:gd name="connsiteX249" fmla="*/ 1564775 w 3755719"/>
                  <a:gd name="connsiteY249" fmla="*/ 436587 h 4620285"/>
                  <a:gd name="connsiteX250" fmla="*/ 1566966 w 3755719"/>
                  <a:gd name="connsiteY250" fmla="*/ 436587 h 4620285"/>
                  <a:gd name="connsiteX251" fmla="*/ 1570109 w 3755719"/>
                  <a:gd name="connsiteY251" fmla="*/ 436587 h 4620285"/>
                  <a:gd name="connsiteX252" fmla="*/ 1572776 w 3755719"/>
                  <a:gd name="connsiteY252" fmla="*/ 436016 h 4620285"/>
                  <a:gd name="connsiteX253" fmla="*/ 1575348 w 3755719"/>
                  <a:gd name="connsiteY253" fmla="*/ 435349 h 4620285"/>
                  <a:gd name="connsiteX254" fmla="*/ 1578206 w 3755719"/>
                  <a:gd name="connsiteY254" fmla="*/ 434397 h 4620285"/>
                  <a:gd name="connsiteX255" fmla="*/ 1580396 w 3755719"/>
                  <a:gd name="connsiteY255" fmla="*/ 433635 h 4620285"/>
                  <a:gd name="connsiteX256" fmla="*/ 1583349 w 3755719"/>
                  <a:gd name="connsiteY256" fmla="*/ 432301 h 4620285"/>
                  <a:gd name="connsiteX257" fmla="*/ 1585445 w 3755719"/>
                  <a:gd name="connsiteY257" fmla="*/ 431349 h 4620285"/>
                  <a:gd name="connsiteX258" fmla="*/ 1588207 w 3755719"/>
                  <a:gd name="connsiteY258" fmla="*/ 429825 h 4620285"/>
                  <a:gd name="connsiteX259" fmla="*/ 1590302 w 3755719"/>
                  <a:gd name="connsiteY259" fmla="*/ 428586 h 4620285"/>
                  <a:gd name="connsiteX260" fmla="*/ 1592779 w 3755719"/>
                  <a:gd name="connsiteY260" fmla="*/ 426777 h 4620285"/>
                  <a:gd name="connsiteX261" fmla="*/ 1594874 w 3755719"/>
                  <a:gd name="connsiteY261" fmla="*/ 425348 h 4620285"/>
                  <a:gd name="connsiteX262" fmla="*/ 1597256 w 3755719"/>
                  <a:gd name="connsiteY262" fmla="*/ 423252 h 4620285"/>
                  <a:gd name="connsiteX263" fmla="*/ 1599065 w 3755719"/>
                  <a:gd name="connsiteY263" fmla="*/ 421633 h 4620285"/>
                  <a:gd name="connsiteX264" fmla="*/ 1600018 w 3755719"/>
                  <a:gd name="connsiteY264" fmla="*/ 420776 h 4620285"/>
                  <a:gd name="connsiteX265" fmla="*/ 1601447 w 3755719"/>
                  <a:gd name="connsiteY265" fmla="*/ 419157 h 4620285"/>
                  <a:gd name="connsiteX266" fmla="*/ 1602875 w 3755719"/>
                  <a:gd name="connsiteY266" fmla="*/ 417537 h 4620285"/>
                  <a:gd name="connsiteX267" fmla="*/ 1605257 w 3755719"/>
                  <a:gd name="connsiteY267" fmla="*/ 414489 h 4620285"/>
                  <a:gd name="connsiteX268" fmla="*/ 1606209 w 3755719"/>
                  <a:gd name="connsiteY268" fmla="*/ 413156 h 4620285"/>
                  <a:gd name="connsiteX269" fmla="*/ 1608590 w 3755719"/>
                  <a:gd name="connsiteY269" fmla="*/ 409441 h 4620285"/>
                  <a:gd name="connsiteX270" fmla="*/ 1609067 w 3755719"/>
                  <a:gd name="connsiteY270" fmla="*/ 408774 h 4620285"/>
                  <a:gd name="connsiteX271" fmla="*/ 2398937 w 3755719"/>
                  <a:gd name="connsiteY271" fmla="*/ 188738 h 4620285"/>
                  <a:gd name="connsiteX272" fmla="*/ 2677295 w 3755719"/>
                  <a:gd name="connsiteY272" fmla="*/ 556317 h 4620285"/>
                  <a:gd name="connsiteX273" fmla="*/ 2677295 w 3755719"/>
                  <a:gd name="connsiteY273" fmla="*/ 556983 h 4620285"/>
                  <a:gd name="connsiteX274" fmla="*/ 2680153 w 3755719"/>
                  <a:gd name="connsiteY274" fmla="*/ 565461 h 4620285"/>
                  <a:gd name="connsiteX275" fmla="*/ 2680153 w 3755719"/>
                  <a:gd name="connsiteY275" fmla="*/ 565461 h 4620285"/>
                  <a:gd name="connsiteX276" fmla="*/ 2684058 w 3755719"/>
                  <a:gd name="connsiteY276" fmla="*/ 572700 h 4620285"/>
                  <a:gd name="connsiteX277" fmla="*/ 2685201 w 3755719"/>
                  <a:gd name="connsiteY277" fmla="*/ 574509 h 4620285"/>
                  <a:gd name="connsiteX278" fmla="*/ 2689297 w 3755719"/>
                  <a:gd name="connsiteY278" fmla="*/ 579843 h 4620285"/>
                  <a:gd name="connsiteX279" fmla="*/ 2689964 w 3755719"/>
                  <a:gd name="connsiteY279" fmla="*/ 580605 h 4620285"/>
                  <a:gd name="connsiteX280" fmla="*/ 2691392 w 3755719"/>
                  <a:gd name="connsiteY280" fmla="*/ 582129 h 4620285"/>
                  <a:gd name="connsiteX281" fmla="*/ 2696917 w 3755719"/>
                  <a:gd name="connsiteY281" fmla="*/ 587178 h 4620285"/>
                  <a:gd name="connsiteX282" fmla="*/ 2697488 w 3755719"/>
                  <a:gd name="connsiteY282" fmla="*/ 587654 h 4620285"/>
                  <a:gd name="connsiteX283" fmla="*/ 2704346 w 3755719"/>
                  <a:gd name="connsiteY283" fmla="*/ 592131 h 4620285"/>
                  <a:gd name="connsiteX284" fmla="*/ 2705775 w 3755719"/>
                  <a:gd name="connsiteY284" fmla="*/ 592988 h 4620285"/>
                  <a:gd name="connsiteX285" fmla="*/ 2713014 w 3755719"/>
                  <a:gd name="connsiteY285" fmla="*/ 596131 h 4620285"/>
                  <a:gd name="connsiteX286" fmla="*/ 2714824 w 3755719"/>
                  <a:gd name="connsiteY286" fmla="*/ 596703 h 4620285"/>
                  <a:gd name="connsiteX287" fmla="*/ 2721872 w 3755719"/>
                  <a:gd name="connsiteY287" fmla="*/ 598608 h 4620285"/>
                  <a:gd name="connsiteX288" fmla="*/ 2723777 w 3755719"/>
                  <a:gd name="connsiteY288" fmla="*/ 598608 h 4620285"/>
                  <a:gd name="connsiteX289" fmla="*/ 2730826 w 3755719"/>
                  <a:gd name="connsiteY289" fmla="*/ 599179 h 4620285"/>
                  <a:gd name="connsiteX290" fmla="*/ 2733207 w 3755719"/>
                  <a:gd name="connsiteY290" fmla="*/ 599179 h 4620285"/>
                  <a:gd name="connsiteX291" fmla="*/ 2735588 w 3755719"/>
                  <a:gd name="connsiteY291" fmla="*/ 599179 h 4620285"/>
                  <a:gd name="connsiteX292" fmla="*/ 2741018 w 3755719"/>
                  <a:gd name="connsiteY292" fmla="*/ 598608 h 4620285"/>
                  <a:gd name="connsiteX293" fmla="*/ 2744637 w 3755719"/>
                  <a:gd name="connsiteY293" fmla="*/ 598512 h 4620285"/>
                  <a:gd name="connsiteX294" fmla="*/ 2745304 w 3755719"/>
                  <a:gd name="connsiteY294" fmla="*/ 598512 h 4620285"/>
                  <a:gd name="connsiteX295" fmla="*/ 2747971 w 3755719"/>
                  <a:gd name="connsiteY295" fmla="*/ 597750 h 4620285"/>
                  <a:gd name="connsiteX296" fmla="*/ 2750067 w 3755719"/>
                  <a:gd name="connsiteY296" fmla="*/ 597179 h 4620285"/>
                  <a:gd name="connsiteX297" fmla="*/ 2753305 w 3755719"/>
                  <a:gd name="connsiteY297" fmla="*/ 595941 h 4620285"/>
                  <a:gd name="connsiteX298" fmla="*/ 2755305 w 3755719"/>
                  <a:gd name="connsiteY298" fmla="*/ 595083 h 4620285"/>
                  <a:gd name="connsiteX299" fmla="*/ 2758639 w 3755719"/>
                  <a:gd name="connsiteY299" fmla="*/ 593464 h 4620285"/>
                  <a:gd name="connsiteX300" fmla="*/ 2760258 w 3755719"/>
                  <a:gd name="connsiteY300" fmla="*/ 592607 h 4620285"/>
                  <a:gd name="connsiteX301" fmla="*/ 2763687 w 3755719"/>
                  <a:gd name="connsiteY301" fmla="*/ 590511 h 4620285"/>
                  <a:gd name="connsiteX302" fmla="*/ 2765021 w 3755719"/>
                  <a:gd name="connsiteY302" fmla="*/ 589559 h 4620285"/>
                  <a:gd name="connsiteX303" fmla="*/ 2768259 w 3755719"/>
                  <a:gd name="connsiteY303" fmla="*/ 586987 h 4620285"/>
                  <a:gd name="connsiteX304" fmla="*/ 2769212 w 3755719"/>
                  <a:gd name="connsiteY304" fmla="*/ 586225 h 4620285"/>
                  <a:gd name="connsiteX305" fmla="*/ 3275094 w 3755719"/>
                  <a:gd name="connsiteY305" fmla="*/ 624049 h 4620285"/>
                  <a:gd name="connsiteX306" fmla="*/ 3361952 w 3755719"/>
                  <a:gd name="connsiteY306" fmla="*/ 858069 h 4620285"/>
                  <a:gd name="connsiteX307" fmla="*/ 3253177 w 3755719"/>
                  <a:gd name="connsiteY307" fmla="*/ 1115244 h 4620285"/>
                  <a:gd name="connsiteX308" fmla="*/ 3252758 w 3755719"/>
                  <a:gd name="connsiteY308" fmla="*/ 1196063 h 4620285"/>
                  <a:gd name="connsiteX309" fmla="*/ 3288229 w 3755719"/>
                  <a:gd name="connsiteY309" fmla="*/ 1212780 h 4620285"/>
                  <a:gd name="connsiteX310" fmla="*/ 3288705 w 3755719"/>
                  <a:gd name="connsiteY310" fmla="*/ 1212780 h 4620285"/>
                  <a:gd name="connsiteX311" fmla="*/ 3641797 w 3755719"/>
                  <a:gd name="connsiteY311" fmla="*/ 1602733 h 4620285"/>
                  <a:gd name="connsiteX312" fmla="*/ 3407482 w 3755719"/>
                  <a:gd name="connsiteY312" fmla="*/ 1965826 h 4620285"/>
                  <a:gd name="connsiteX313" fmla="*/ 2776355 w 3755719"/>
                  <a:gd name="connsiteY313" fmla="*/ 1994020 h 4620285"/>
                  <a:gd name="connsiteX314" fmla="*/ 2787024 w 3755719"/>
                  <a:gd name="connsiteY314" fmla="*/ 1867052 h 4620285"/>
                  <a:gd name="connsiteX315" fmla="*/ 2787024 w 3755719"/>
                  <a:gd name="connsiteY315" fmla="*/ 1759134 h 4620285"/>
                  <a:gd name="connsiteX316" fmla="*/ 2847507 w 3755719"/>
                  <a:gd name="connsiteY316" fmla="*/ 1759134 h 4620285"/>
                  <a:gd name="connsiteX317" fmla="*/ 2965236 w 3755719"/>
                  <a:gd name="connsiteY317" fmla="*/ 1876863 h 4620285"/>
                  <a:gd name="connsiteX318" fmla="*/ 2847507 w 3755719"/>
                  <a:gd name="connsiteY318" fmla="*/ 1994592 h 4620285"/>
                  <a:gd name="connsiteX319" fmla="*/ 1012516 w 3755719"/>
                  <a:gd name="connsiteY319" fmla="*/ 1994020 h 4620285"/>
                  <a:gd name="connsiteX320" fmla="*/ 941364 w 3755719"/>
                  <a:gd name="connsiteY320" fmla="*/ 1994020 h 4620285"/>
                  <a:gd name="connsiteX321" fmla="*/ 823635 w 3755719"/>
                  <a:gd name="connsiteY321" fmla="*/ 1876291 h 4620285"/>
                  <a:gd name="connsiteX322" fmla="*/ 941364 w 3755719"/>
                  <a:gd name="connsiteY322" fmla="*/ 1758562 h 4620285"/>
                  <a:gd name="connsiteX323" fmla="*/ 1001562 w 3755719"/>
                  <a:gd name="connsiteY323" fmla="*/ 1758562 h 4620285"/>
                  <a:gd name="connsiteX324" fmla="*/ 1001562 w 3755719"/>
                  <a:gd name="connsiteY324" fmla="*/ 1867052 h 4620285"/>
                  <a:gd name="connsiteX325" fmla="*/ 1012325 w 3755719"/>
                  <a:gd name="connsiteY325" fmla="*/ 1994592 h 462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3755719" h="4620285">
                    <a:moveTo>
                      <a:pt x="3397481" y="1119149"/>
                    </a:moveTo>
                    <a:cubicBezTo>
                      <a:pt x="3448992" y="1041815"/>
                      <a:pt x="3476319" y="950890"/>
                      <a:pt x="3475967" y="857973"/>
                    </a:cubicBezTo>
                    <a:cubicBezTo>
                      <a:pt x="3476081" y="597157"/>
                      <a:pt x="3264740" y="385630"/>
                      <a:pt x="3003927" y="385516"/>
                    </a:cubicBezTo>
                    <a:cubicBezTo>
                      <a:pt x="2919421" y="385479"/>
                      <a:pt x="2836458" y="408116"/>
                      <a:pt x="2763687" y="451065"/>
                    </a:cubicBezTo>
                    <a:cubicBezTo>
                      <a:pt x="2629632" y="92218"/>
                      <a:pt x="2230049" y="-90010"/>
                      <a:pt x="1871204" y="44048"/>
                    </a:cubicBezTo>
                    <a:cubicBezTo>
                      <a:pt x="1740616" y="92834"/>
                      <a:pt x="1627755" y="179837"/>
                      <a:pt x="1547345" y="293712"/>
                    </a:cubicBezTo>
                    <a:cubicBezTo>
                      <a:pt x="1433016" y="202675"/>
                      <a:pt x="1291056" y="153351"/>
                      <a:pt x="1144913" y="153885"/>
                    </a:cubicBezTo>
                    <a:cubicBezTo>
                      <a:pt x="786773" y="154253"/>
                      <a:pt x="496537" y="444492"/>
                      <a:pt x="496166" y="802633"/>
                    </a:cubicBezTo>
                    <a:cubicBezTo>
                      <a:pt x="496185" y="833351"/>
                      <a:pt x="498575" y="864012"/>
                      <a:pt x="503309" y="894359"/>
                    </a:cubicBezTo>
                    <a:cubicBezTo>
                      <a:pt x="182652" y="940374"/>
                      <a:pt x="-39991" y="1237621"/>
                      <a:pt x="6022" y="1558280"/>
                    </a:cubicBezTo>
                    <a:cubicBezTo>
                      <a:pt x="40090" y="1795691"/>
                      <a:pt x="215268" y="1988438"/>
                      <a:pt x="448350" y="2044979"/>
                    </a:cubicBezTo>
                    <a:cubicBezTo>
                      <a:pt x="445731" y="2066629"/>
                      <a:pt x="444454" y="2088422"/>
                      <a:pt x="444540" y="2110225"/>
                    </a:cubicBezTo>
                    <a:cubicBezTo>
                      <a:pt x="444835" y="2394289"/>
                      <a:pt x="675359" y="2624337"/>
                      <a:pt x="959424" y="2624042"/>
                    </a:cubicBezTo>
                    <a:cubicBezTo>
                      <a:pt x="1094517" y="2623899"/>
                      <a:pt x="1224133" y="2570616"/>
                      <a:pt x="1320269" y="2475699"/>
                    </a:cubicBezTo>
                    <a:cubicBezTo>
                      <a:pt x="1420672" y="2549889"/>
                      <a:pt x="1533962" y="2604792"/>
                      <a:pt x="1654406" y="2637624"/>
                    </a:cubicBezTo>
                    <a:lnTo>
                      <a:pt x="1654406" y="2671534"/>
                    </a:lnTo>
                    <a:cubicBezTo>
                      <a:pt x="1654301" y="2786433"/>
                      <a:pt x="1561185" y="2879550"/>
                      <a:pt x="1446284" y="2879655"/>
                    </a:cubicBezTo>
                    <a:lnTo>
                      <a:pt x="1031471" y="2879655"/>
                    </a:lnTo>
                    <a:cubicBezTo>
                      <a:pt x="689323" y="2880026"/>
                      <a:pt x="412050" y="3157299"/>
                      <a:pt x="411679" y="3499446"/>
                    </a:cubicBezTo>
                    <a:lnTo>
                      <a:pt x="411679" y="4569295"/>
                    </a:lnTo>
                    <a:cubicBezTo>
                      <a:pt x="415079" y="4600670"/>
                      <a:pt x="443283" y="4623349"/>
                      <a:pt x="474658" y="4619948"/>
                    </a:cubicBezTo>
                    <a:cubicBezTo>
                      <a:pt x="501347" y="4617053"/>
                      <a:pt x="522416" y="4595974"/>
                      <a:pt x="525312" y="4569295"/>
                    </a:cubicBezTo>
                    <a:lnTo>
                      <a:pt x="525312" y="3499351"/>
                    </a:lnTo>
                    <a:cubicBezTo>
                      <a:pt x="525626" y="3219926"/>
                      <a:pt x="752045" y="2993469"/>
                      <a:pt x="1031471" y="2993097"/>
                    </a:cubicBezTo>
                    <a:lnTo>
                      <a:pt x="1375037" y="2993097"/>
                    </a:lnTo>
                    <a:cubicBezTo>
                      <a:pt x="1297018" y="3111798"/>
                      <a:pt x="1292770" y="3264398"/>
                      <a:pt x="1364084" y="3387242"/>
                    </a:cubicBezTo>
                    <a:lnTo>
                      <a:pt x="1384658" y="3422484"/>
                    </a:lnTo>
                    <a:cubicBezTo>
                      <a:pt x="1481546" y="3590305"/>
                      <a:pt x="1691020" y="3655656"/>
                      <a:pt x="1866146" y="3572694"/>
                    </a:cubicBezTo>
                    <a:lnTo>
                      <a:pt x="1894721" y="3559549"/>
                    </a:lnTo>
                    <a:lnTo>
                      <a:pt x="1922820" y="3572694"/>
                    </a:lnTo>
                    <a:cubicBezTo>
                      <a:pt x="2097947" y="3656009"/>
                      <a:pt x="2307697" y="3590591"/>
                      <a:pt x="2404404" y="3422484"/>
                    </a:cubicBezTo>
                    <a:lnTo>
                      <a:pt x="2424883" y="3387242"/>
                    </a:lnTo>
                    <a:cubicBezTo>
                      <a:pt x="2475813" y="3300526"/>
                      <a:pt x="2489320" y="3196837"/>
                      <a:pt x="2462316" y="3099968"/>
                    </a:cubicBezTo>
                    <a:cubicBezTo>
                      <a:pt x="2451858" y="3062039"/>
                      <a:pt x="2435532" y="3025978"/>
                      <a:pt x="2413929" y="2993097"/>
                    </a:cubicBezTo>
                    <a:lnTo>
                      <a:pt x="2757591" y="2993097"/>
                    </a:lnTo>
                    <a:cubicBezTo>
                      <a:pt x="3037007" y="2993469"/>
                      <a:pt x="3263388" y="3219935"/>
                      <a:pt x="3263654" y="3499351"/>
                    </a:cubicBezTo>
                    <a:lnTo>
                      <a:pt x="3263654" y="4569295"/>
                    </a:lnTo>
                    <a:cubicBezTo>
                      <a:pt x="3267055" y="4600670"/>
                      <a:pt x="3295259" y="4623349"/>
                      <a:pt x="3326634" y="4619948"/>
                    </a:cubicBezTo>
                    <a:cubicBezTo>
                      <a:pt x="3353323" y="4617053"/>
                      <a:pt x="3374392" y="4595974"/>
                      <a:pt x="3377288" y="4569295"/>
                    </a:cubicBezTo>
                    <a:lnTo>
                      <a:pt x="3377288" y="3499351"/>
                    </a:lnTo>
                    <a:cubicBezTo>
                      <a:pt x="3376916" y="3157242"/>
                      <a:pt x="3099701" y="2879978"/>
                      <a:pt x="2757591" y="2879559"/>
                    </a:cubicBezTo>
                    <a:lnTo>
                      <a:pt x="2342206" y="2879559"/>
                    </a:lnTo>
                    <a:cubicBezTo>
                      <a:pt x="2319327" y="2879550"/>
                      <a:pt x="2296600" y="2875759"/>
                      <a:pt x="2274959" y="2868320"/>
                    </a:cubicBezTo>
                    <a:cubicBezTo>
                      <a:pt x="2272788" y="2867386"/>
                      <a:pt x="2270559" y="2866586"/>
                      <a:pt x="2268292" y="2865939"/>
                    </a:cubicBezTo>
                    <a:cubicBezTo>
                      <a:pt x="2187606" y="2835154"/>
                      <a:pt x="2134266" y="2757792"/>
                      <a:pt x="2134180" y="2671438"/>
                    </a:cubicBezTo>
                    <a:lnTo>
                      <a:pt x="2134180" y="2637529"/>
                    </a:lnTo>
                    <a:cubicBezTo>
                      <a:pt x="2257938" y="2603744"/>
                      <a:pt x="2374153" y="2546718"/>
                      <a:pt x="2476604" y="2469508"/>
                    </a:cubicBezTo>
                    <a:cubicBezTo>
                      <a:pt x="2707499" y="2701128"/>
                      <a:pt x="3082432" y="2701718"/>
                      <a:pt x="3314061" y="2470832"/>
                    </a:cubicBezTo>
                    <a:cubicBezTo>
                      <a:pt x="3425208" y="2360028"/>
                      <a:pt x="3487825" y="2209638"/>
                      <a:pt x="3488159" y="2052694"/>
                    </a:cubicBezTo>
                    <a:cubicBezTo>
                      <a:pt x="3653322" y="1963388"/>
                      <a:pt x="3756097" y="1790585"/>
                      <a:pt x="3755716" y="1602828"/>
                    </a:cubicBezTo>
                    <a:cubicBezTo>
                      <a:pt x="3756516" y="1380086"/>
                      <a:pt x="3610783" y="1183319"/>
                      <a:pt x="3397481" y="1119149"/>
                    </a:cubicBezTo>
                    <a:close/>
                    <a:moveTo>
                      <a:pt x="1482956" y="3365334"/>
                    </a:moveTo>
                    <a:lnTo>
                      <a:pt x="1462477" y="3330092"/>
                    </a:lnTo>
                    <a:cubicBezTo>
                      <a:pt x="1398945" y="3220935"/>
                      <a:pt x="1422824" y="3081928"/>
                      <a:pt x="1519151" y="3000241"/>
                    </a:cubicBezTo>
                    <a:lnTo>
                      <a:pt x="1812425" y="3472491"/>
                    </a:lnTo>
                    <a:cubicBezTo>
                      <a:pt x="1691315" y="3526555"/>
                      <a:pt x="1548935" y="3480273"/>
                      <a:pt x="1482765" y="3365334"/>
                    </a:cubicBezTo>
                    <a:close/>
                    <a:moveTo>
                      <a:pt x="2269625" y="3000336"/>
                    </a:moveTo>
                    <a:cubicBezTo>
                      <a:pt x="2366133" y="3081842"/>
                      <a:pt x="2390231" y="3220859"/>
                      <a:pt x="2326775" y="3330092"/>
                    </a:cubicBezTo>
                    <a:lnTo>
                      <a:pt x="2306201" y="3365239"/>
                    </a:lnTo>
                    <a:cubicBezTo>
                      <a:pt x="2240069" y="3480120"/>
                      <a:pt x="2097814" y="3526421"/>
                      <a:pt x="1976732" y="3472491"/>
                    </a:cubicBezTo>
                    <a:close/>
                    <a:moveTo>
                      <a:pt x="2171232" y="2943186"/>
                    </a:moveTo>
                    <a:lnTo>
                      <a:pt x="1894245" y="3389337"/>
                    </a:lnTo>
                    <a:lnTo>
                      <a:pt x="1617449" y="2943567"/>
                    </a:lnTo>
                    <a:cubicBezTo>
                      <a:pt x="1711079" y="2884779"/>
                      <a:pt x="1767925" y="2781995"/>
                      <a:pt x="1767944" y="2671438"/>
                    </a:cubicBezTo>
                    <a:lnTo>
                      <a:pt x="1767944" y="2660199"/>
                    </a:lnTo>
                    <a:cubicBezTo>
                      <a:pt x="1851764" y="2671505"/>
                      <a:pt x="1936727" y="2671505"/>
                      <a:pt x="2020547" y="2660199"/>
                    </a:cubicBezTo>
                    <a:lnTo>
                      <a:pt x="2020547" y="2671438"/>
                    </a:lnTo>
                    <a:cubicBezTo>
                      <a:pt x="2020623" y="2781985"/>
                      <a:pt x="2077449" y="2884741"/>
                      <a:pt x="2171042" y="2943567"/>
                    </a:cubicBezTo>
                    <a:close/>
                    <a:moveTo>
                      <a:pt x="2451934" y="2344731"/>
                    </a:moveTo>
                    <a:cubicBezTo>
                      <a:pt x="2331252" y="2443314"/>
                      <a:pt x="2202093" y="2507322"/>
                      <a:pt x="2066171" y="2536469"/>
                    </a:cubicBezTo>
                    <a:lnTo>
                      <a:pt x="2066171" y="2536469"/>
                    </a:lnTo>
                    <a:cubicBezTo>
                      <a:pt x="1953157" y="2560682"/>
                      <a:pt x="1836285" y="2560682"/>
                      <a:pt x="1723271" y="2536469"/>
                    </a:cubicBezTo>
                    <a:lnTo>
                      <a:pt x="1723271" y="2536469"/>
                    </a:lnTo>
                    <a:cubicBezTo>
                      <a:pt x="1587350" y="2507322"/>
                      <a:pt x="1458191" y="2443314"/>
                      <a:pt x="1337509" y="2344731"/>
                    </a:cubicBezTo>
                    <a:cubicBezTo>
                      <a:pt x="1241868" y="2266159"/>
                      <a:pt x="1172812" y="2159984"/>
                      <a:pt x="1139770" y="2040693"/>
                    </a:cubicBezTo>
                    <a:cubicBezTo>
                      <a:pt x="1139227" y="2037740"/>
                      <a:pt x="1138427" y="2034844"/>
                      <a:pt x="1137389" y="2032025"/>
                    </a:cubicBezTo>
                    <a:cubicBezTo>
                      <a:pt x="1123177" y="1978256"/>
                      <a:pt x="1116005" y="1922859"/>
                      <a:pt x="1116053" y="1867242"/>
                    </a:cubicBezTo>
                    <a:lnTo>
                      <a:pt x="1116053" y="1557870"/>
                    </a:lnTo>
                    <a:cubicBezTo>
                      <a:pt x="1231667" y="1637347"/>
                      <a:pt x="1389172" y="1613106"/>
                      <a:pt x="1475526" y="1502530"/>
                    </a:cubicBezTo>
                    <a:cubicBezTo>
                      <a:pt x="1565852" y="1618078"/>
                      <a:pt x="1732749" y="1638518"/>
                      <a:pt x="1848296" y="1548193"/>
                    </a:cubicBezTo>
                    <a:cubicBezTo>
                      <a:pt x="1865318" y="1534887"/>
                      <a:pt x="1880653" y="1519551"/>
                      <a:pt x="1893959" y="1502530"/>
                    </a:cubicBezTo>
                    <a:cubicBezTo>
                      <a:pt x="1984285" y="1618078"/>
                      <a:pt x="2151182" y="1638518"/>
                      <a:pt x="2266730" y="1548193"/>
                    </a:cubicBezTo>
                    <a:cubicBezTo>
                      <a:pt x="2283751" y="1534887"/>
                      <a:pt x="2299086" y="1519551"/>
                      <a:pt x="2312393" y="1502530"/>
                    </a:cubicBezTo>
                    <a:cubicBezTo>
                      <a:pt x="2399404" y="1614087"/>
                      <a:pt x="2558633" y="1637766"/>
                      <a:pt x="2674343" y="1556346"/>
                    </a:cubicBezTo>
                    <a:lnTo>
                      <a:pt x="2674343" y="1867623"/>
                    </a:lnTo>
                    <a:cubicBezTo>
                      <a:pt x="2674400" y="1923249"/>
                      <a:pt x="2667199" y="1978647"/>
                      <a:pt x="2652911" y="2032406"/>
                    </a:cubicBezTo>
                    <a:cubicBezTo>
                      <a:pt x="2651902" y="2035225"/>
                      <a:pt x="2651140" y="2038121"/>
                      <a:pt x="2650625" y="2041074"/>
                    </a:cubicBezTo>
                    <a:cubicBezTo>
                      <a:pt x="2617231" y="2160489"/>
                      <a:pt x="2547774" y="2266673"/>
                      <a:pt x="2451743" y="2345112"/>
                    </a:cubicBezTo>
                    <a:close/>
                    <a:moveTo>
                      <a:pt x="3407672" y="1965445"/>
                    </a:moveTo>
                    <a:lnTo>
                      <a:pt x="3406339" y="1966112"/>
                    </a:lnTo>
                    <a:lnTo>
                      <a:pt x="3403862" y="1967350"/>
                    </a:lnTo>
                    <a:lnTo>
                      <a:pt x="3401291" y="1968779"/>
                    </a:lnTo>
                    <a:lnTo>
                      <a:pt x="3399291" y="1970112"/>
                    </a:lnTo>
                    <a:lnTo>
                      <a:pt x="3396528" y="1972017"/>
                    </a:lnTo>
                    <a:lnTo>
                      <a:pt x="3395004" y="1973160"/>
                    </a:lnTo>
                    <a:lnTo>
                      <a:pt x="3392242" y="1975542"/>
                    </a:lnTo>
                    <a:lnTo>
                      <a:pt x="3391004" y="1976780"/>
                    </a:lnTo>
                    <a:cubicBezTo>
                      <a:pt x="3390070" y="1977618"/>
                      <a:pt x="3389175" y="1978513"/>
                      <a:pt x="3388337" y="1979447"/>
                    </a:cubicBezTo>
                    <a:cubicBezTo>
                      <a:pt x="3387956" y="1979866"/>
                      <a:pt x="3387613" y="1980314"/>
                      <a:pt x="3387289" y="1980780"/>
                    </a:cubicBezTo>
                    <a:lnTo>
                      <a:pt x="3384908" y="1983638"/>
                    </a:lnTo>
                    <a:cubicBezTo>
                      <a:pt x="3384527" y="1984152"/>
                      <a:pt x="3384174" y="1984695"/>
                      <a:pt x="3383860" y="1985257"/>
                    </a:cubicBezTo>
                    <a:lnTo>
                      <a:pt x="3381955" y="1988115"/>
                    </a:lnTo>
                    <a:lnTo>
                      <a:pt x="3380812" y="1990115"/>
                    </a:lnTo>
                    <a:lnTo>
                      <a:pt x="3379478" y="1992782"/>
                    </a:lnTo>
                    <a:cubicBezTo>
                      <a:pt x="3379040" y="1993582"/>
                      <a:pt x="3378659" y="1994411"/>
                      <a:pt x="3378335" y="1995258"/>
                    </a:cubicBezTo>
                    <a:lnTo>
                      <a:pt x="3377288" y="1997735"/>
                    </a:lnTo>
                    <a:lnTo>
                      <a:pt x="3376430" y="2000402"/>
                    </a:lnTo>
                    <a:cubicBezTo>
                      <a:pt x="3376135" y="2001250"/>
                      <a:pt x="3375878" y="2002107"/>
                      <a:pt x="3375668" y="2002974"/>
                    </a:cubicBezTo>
                    <a:lnTo>
                      <a:pt x="3375097" y="2005641"/>
                    </a:lnTo>
                    <a:lnTo>
                      <a:pt x="3374525" y="2008498"/>
                    </a:lnTo>
                    <a:lnTo>
                      <a:pt x="3374525" y="2010879"/>
                    </a:lnTo>
                    <a:cubicBezTo>
                      <a:pt x="3374430" y="2012022"/>
                      <a:pt x="3374430" y="2013165"/>
                      <a:pt x="3374525" y="2014308"/>
                    </a:cubicBezTo>
                    <a:cubicBezTo>
                      <a:pt x="3374478" y="2014947"/>
                      <a:pt x="3374478" y="2015575"/>
                      <a:pt x="3374525" y="2016213"/>
                    </a:cubicBezTo>
                    <a:lnTo>
                      <a:pt x="3374525" y="2020214"/>
                    </a:lnTo>
                    <a:cubicBezTo>
                      <a:pt x="3374525" y="2020214"/>
                      <a:pt x="3374525" y="2020214"/>
                      <a:pt x="3374525" y="2020976"/>
                    </a:cubicBezTo>
                    <a:cubicBezTo>
                      <a:pt x="3375097" y="2030977"/>
                      <a:pt x="3375383" y="2040883"/>
                      <a:pt x="3375383" y="2051075"/>
                    </a:cubicBezTo>
                    <a:cubicBezTo>
                      <a:pt x="3375259" y="2315365"/>
                      <a:pt x="3160908" y="2529506"/>
                      <a:pt x="2896618" y="2529382"/>
                    </a:cubicBezTo>
                    <a:cubicBezTo>
                      <a:pt x="2773308" y="2529325"/>
                      <a:pt x="2654788" y="2481672"/>
                      <a:pt x="2565758" y="2396356"/>
                    </a:cubicBezTo>
                    <a:cubicBezTo>
                      <a:pt x="2649225" y="2316413"/>
                      <a:pt x="2712043" y="2217410"/>
                      <a:pt x="2748828" y="2107844"/>
                    </a:cubicBezTo>
                    <a:lnTo>
                      <a:pt x="2848460" y="2107844"/>
                    </a:lnTo>
                    <a:cubicBezTo>
                      <a:pt x="2976209" y="2105253"/>
                      <a:pt x="3077669" y="1999583"/>
                      <a:pt x="3075078" y="1871833"/>
                    </a:cubicBezTo>
                    <a:cubicBezTo>
                      <a:pt x="3072564" y="1747732"/>
                      <a:pt x="2972561" y="1647729"/>
                      <a:pt x="2848460" y="1645215"/>
                    </a:cubicBezTo>
                    <a:lnTo>
                      <a:pt x="2787976" y="1645215"/>
                    </a:lnTo>
                    <a:lnTo>
                      <a:pt x="2787976" y="1338510"/>
                    </a:lnTo>
                    <a:cubicBezTo>
                      <a:pt x="2791615" y="1307153"/>
                      <a:pt x="2769145" y="1278788"/>
                      <a:pt x="2737798" y="1275149"/>
                    </a:cubicBezTo>
                    <a:cubicBezTo>
                      <a:pt x="2706442" y="1271511"/>
                      <a:pt x="2678076" y="1293980"/>
                      <a:pt x="2674438" y="1325337"/>
                    </a:cubicBezTo>
                    <a:cubicBezTo>
                      <a:pt x="2673933" y="1329709"/>
                      <a:pt x="2673933" y="1334128"/>
                      <a:pt x="2674438" y="1338510"/>
                    </a:cubicBezTo>
                    <a:cubicBezTo>
                      <a:pt x="2674438" y="1422682"/>
                      <a:pt x="2606210" y="1490910"/>
                      <a:pt x="2522038" y="1490910"/>
                    </a:cubicBezTo>
                    <a:cubicBezTo>
                      <a:pt x="2437866" y="1490910"/>
                      <a:pt x="2369638" y="1422682"/>
                      <a:pt x="2369638" y="1338510"/>
                    </a:cubicBezTo>
                    <a:cubicBezTo>
                      <a:pt x="2373276" y="1307153"/>
                      <a:pt x="2350807" y="1278788"/>
                      <a:pt x="2319460" y="1275149"/>
                    </a:cubicBezTo>
                    <a:cubicBezTo>
                      <a:pt x="2288104" y="1271511"/>
                      <a:pt x="2259739" y="1293980"/>
                      <a:pt x="2256100" y="1325337"/>
                    </a:cubicBezTo>
                    <a:cubicBezTo>
                      <a:pt x="2255595" y="1329709"/>
                      <a:pt x="2255595" y="1334128"/>
                      <a:pt x="2256100" y="1338510"/>
                    </a:cubicBezTo>
                    <a:cubicBezTo>
                      <a:pt x="2256100" y="1422682"/>
                      <a:pt x="2187872" y="1490910"/>
                      <a:pt x="2103700" y="1490910"/>
                    </a:cubicBezTo>
                    <a:cubicBezTo>
                      <a:pt x="2019527" y="1490910"/>
                      <a:pt x="1951300" y="1422682"/>
                      <a:pt x="1951300" y="1338510"/>
                    </a:cubicBezTo>
                    <a:cubicBezTo>
                      <a:pt x="1947899" y="1307134"/>
                      <a:pt x="1919696" y="1284455"/>
                      <a:pt x="1888321" y="1287856"/>
                    </a:cubicBezTo>
                    <a:cubicBezTo>
                      <a:pt x="1861632" y="1290751"/>
                      <a:pt x="1840562" y="1311830"/>
                      <a:pt x="1837667" y="1338510"/>
                    </a:cubicBezTo>
                    <a:cubicBezTo>
                      <a:pt x="1837667" y="1422682"/>
                      <a:pt x="1769439" y="1490910"/>
                      <a:pt x="1685267" y="1490910"/>
                    </a:cubicBezTo>
                    <a:cubicBezTo>
                      <a:pt x="1601094" y="1490910"/>
                      <a:pt x="1532867" y="1422682"/>
                      <a:pt x="1532867" y="1338510"/>
                    </a:cubicBezTo>
                    <a:cubicBezTo>
                      <a:pt x="1529466" y="1307134"/>
                      <a:pt x="1501263" y="1284455"/>
                      <a:pt x="1469887" y="1287856"/>
                    </a:cubicBezTo>
                    <a:cubicBezTo>
                      <a:pt x="1443198" y="1290751"/>
                      <a:pt x="1422129" y="1311830"/>
                      <a:pt x="1419233" y="1338510"/>
                    </a:cubicBezTo>
                    <a:cubicBezTo>
                      <a:pt x="1418652" y="1422672"/>
                      <a:pt x="1349949" y="1490433"/>
                      <a:pt x="1265776" y="1489852"/>
                    </a:cubicBezTo>
                    <a:cubicBezTo>
                      <a:pt x="1191938" y="1489338"/>
                      <a:pt x="1129092" y="1435960"/>
                      <a:pt x="1116624" y="1363179"/>
                    </a:cubicBezTo>
                    <a:lnTo>
                      <a:pt x="1116624" y="1338510"/>
                    </a:lnTo>
                    <a:cubicBezTo>
                      <a:pt x="1116624" y="1306944"/>
                      <a:pt x="1091040" y="1281360"/>
                      <a:pt x="1059474" y="1281360"/>
                    </a:cubicBezTo>
                    <a:lnTo>
                      <a:pt x="1057283" y="1281360"/>
                    </a:lnTo>
                    <a:cubicBezTo>
                      <a:pt x="1025717" y="1281360"/>
                      <a:pt x="1000133" y="1306944"/>
                      <a:pt x="1000133" y="1338510"/>
                    </a:cubicBezTo>
                    <a:cubicBezTo>
                      <a:pt x="1000191" y="1349692"/>
                      <a:pt x="1000914" y="1360855"/>
                      <a:pt x="1002324" y="1371942"/>
                    </a:cubicBezTo>
                    <a:lnTo>
                      <a:pt x="1002324" y="1645595"/>
                    </a:lnTo>
                    <a:lnTo>
                      <a:pt x="941840" y="1645595"/>
                    </a:lnTo>
                    <a:cubicBezTo>
                      <a:pt x="814091" y="1648186"/>
                      <a:pt x="712631" y="1753857"/>
                      <a:pt x="715222" y="1881606"/>
                    </a:cubicBezTo>
                    <a:cubicBezTo>
                      <a:pt x="717736" y="2005707"/>
                      <a:pt x="817739" y="2105710"/>
                      <a:pt x="941840" y="2108225"/>
                    </a:cubicBezTo>
                    <a:lnTo>
                      <a:pt x="1041472" y="2108225"/>
                    </a:lnTo>
                    <a:cubicBezTo>
                      <a:pt x="1079400" y="2220972"/>
                      <a:pt x="1144875" y="2322471"/>
                      <a:pt x="1231972" y="2403500"/>
                    </a:cubicBezTo>
                    <a:cubicBezTo>
                      <a:pt x="1070514" y="2554319"/>
                      <a:pt x="817368" y="2545698"/>
                      <a:pt x="666539" y="2384240"/>
                    </a:cubicBezTo>
                    <a:cubicBezTo>
                      <a:pt x="597073" y="2309869"/>
                      <a:pt x="558554" y="2211809"/>
                      <a:pt x="558840" y="2110035"/>
                    </a:cubicBezTo>
                    <a:cubicBezTo>
                      <a:pt x="558488" y="2077630"/>
                      <a:pt x="562393" y="2045312"/>
                      <a:pt x="570461" y="2013927"/>
                    </a:cubicBezTo>
                    <a:cubicBezTo>
                      <a:pt x="570461" y="2013927"/>
                      <a:pt x="570461" y="2013451"/>
                      <a:pt x="570461" y="2013165"/>
                    </a:cubicBezTo>
                    <a:lnTo>
                      <a:pt x="571032" y="2010594"/>
                    </a:lnTo>
                    <a:cubicBezTo>
                      <a:pt x="571032" y="2009546"/>
                      <a:pt x="571032" y="2008593"/>
                      <a:pt x="571508" y="2007641"/>
                    </a:cubicBezTo>
                    <a:lnTo>
                      <a:pt x="571508" y="2007641"/>
                    </a:lnTo>
                    <a:cubicBezTo>
                      <a:pt x="571461" y="2007193"/>
                      <a:pt x="571461" y="2006755"/>
                      <a:pt x="571508" y="2006307"/>
                    </a:cubicBezTo>
                    <a:cubicBezTo>
                      <a:pt x="571508" y="2004974"/>
                      <a:pt x="571508" y="2003545"/>
                      <a:pt x="571508" y="2002116"/>
                    </a:cubicBezTo>
                    <a:lnTo>
                      <a:pt x="571508" y="2000402"/>
                    </a:lnTo>
                    <a:cubicBezTo>
                      <a:pt x="571508" y="1999164"/>
                      <a:pt x="571508" y="1997830"/>
                      <a:pt x="571508" y="1996497"/>
                    </a:cubicBezTo>
                    <a:cubicBezTo>
                      <a:pt x="571556" y="1995801"/>
                      <a:pt x="571556" y="1995096"/>
                      <a:pt x="571508" y="1994401"/>
                    </a:cubicBezTo>
                    <a:cubicBezTo>
                      <a:pt x="571508" y="1993258"/>
                      <a:pt x="571508" y="1992210"/>
                      <a:pt x="571508" y="1991067"/>
                    </a:cubicBezTo>
                    <a:lnTo>
                      <a:pt x="570937" y="1988495"/>
                    </a:lnTo>
                    <a:cubicBezTo>
                      <a:pt x="570937" y="1987543"/>
                      <a:pt x="570937" y="1986686"/>
                      <a:pt x="570365" y="1985733"/>
                    </a:cubicBezTo>
                    <a:lnTo>
                      <a:pt x="569508" y="1982876"/>
                    </a:lnTo>
                    <a:cubicBezTo>
                      <a:pt x="569508" y="1982114"/>
                      <a:pt x="569508" y="1981352"/>
                      <a:pt x="568746" y="1980590"/>
                    </a:cubicBezTo>
                    <a:lnTo>
                      <a:pt x="567603" y="1977637"/>
                    </a:lnTo>
                    <a:cubicBezTo>
                      <a:pt x="567251" y="1976961"/>
                      <a:pt x="566927" y="1976256"/>
                      <a:pt x="566651" y="1975542"/>
                    </a:cubicBezTo>
                    <a:cubicBezTo>
                      <a:pt x="566651" y="1974589"/>
                      <a:pt x="565698" y="1973637"/>
                      <a:pt x="565127" y="1972684"/>
                    </a:cubicBezTo>
                    <a:cubicBezTo>
                      <a:pt x="564812" y="1971998"/>
                      <a:pt x="564469" y="1971332"/>
                      <a:pt x="564079" y="1970684"/>
                    </a:cubicBezTo>
                    <a:lnTo>
                      <a:pt x="562364" y="1968207"/>
                    </a:lnTo>
                    <a:cubicBezTo>
                      <a:pt x="562364" y="1967541"/>
                      <a:pt x="561507" y="1966779"/>
                      <a:pt x="561031" y="1966207"/>
                    </a:cubicBezTo>
                    <a:cubicBezTo>
                      <a:pt x="560555" y="1965636"/>
                      <a:pt x="559793" y="1964683"/>
                      <a:pt x="559221" y="1963921"/>
                    </a:cubicBezTo>
                    <a:lnTo>
                      <a:pt x="557507" y="1961921"/>
                    </a:lnTo>
                    <a:lnTo>
                      <a:pt x="555602" y="1959920"/>
                    </a:lnTo>
                    <a:lnTo>
                      <a:pt x="553697" y="1958016"/>
                    </a:lnTo>
                    <a:lnTo>
                      <a:pt x="551506" y="1956206"/>
                    </a:lnTo>
                    <a:cubicBezTo>
                      <a:pt x="550849" y="1955615"/>
                      <a:pt x="550153" y="1955072"/>
                      <a:pt x="549410" y="1954587"/>
                    </a:cubicBezTo>
                    <a:cubicBezTo>
                      <a:pt x="548658" y="1953958"/>
                      <a:pt x="547858" y="1953386"/>
                      <a:pt x="547029" y="1952872"/>
                    </a:cubicBezTo>
                    <a:lnTo>
                      <a:pt x="544362" y="1951062"/>
                    </a:lnTo>
                    <a:lnTo>
                      <a:pt x="541600" y="1949538"/>
                    </a:lnTo>
                    <a:lnTo>
                      <a:pt x="539409" y="1948395"/>
                    </a:lnTo>
                    <a:lnTo>
                      <a:pt x="536361" y="1947157"/>
                    </a:lnTo>
                    <a:lnTo>
                      <a:pt x="534266" y="1946205"/>
                    </a:lnTo>
                    <a:lnTo>
                      <a:pt x="531122" y="1945252"/>
                    </a:lnTo>
                    <a:lnTo>
                      <a:pt x="529122" y="1944681"/>
                    </a:lnTo>
                    <a:lnTo>
                      <a:pt x="529122" y="1944681"/>
                    </a:lnTo>
                    <a:lnTo>
                      <a:pt x="527312" y="1944681"/>
                    </a:lnTo>
                    <a:lnTo>
                      <a:pt x="522740" y="1943823"/>
                    </a:lnTo>
                    <a:cubicBezTo>
                      <a:pt x="263828" y="1909048"/>
                      <a:pt x="82127" y="1670970"/>
                      <a:pt x="116901" y="1412062"/>
                    </a:cubicBezTo>
                    <a:cubicBezTo>
                      <a:pt x="147790" y="1182061"/>
                      <a:pt x="340963" y="1008449"/>
                      <a:pt x="572937" y="1002182"/>
                    </a:cubicBezTo>
                    <a:cubicBezTo>
                      <a:pt x="577147" y="1002048"/>
                      <a:pt x="581329" y="1001477"/>
                      <a:pt x="585415" y="1000467"/>
                    </a:cubicBezTo>
                    <a:lnTo>
                      <a:pt x="585415" y="1000467"/>
                    </a:lnTo>
                    <a:cubicBezTo>
                      <a:pt x="587206" y="1000077"/>
                      <a:pt x="588958" y="999534"/>
                      <a:pt x="590654" y="998848"/>
                    </a:cubicBezTo>
                    <a:lnTo>
                      <a:pt x="591511" y="998848"/>
                    </a:lnTo>
                    <a:lnTo>
                      <a:pt x="595797" y="997038"/>
                    </a:lnTo>
                    <a:lnTo>
                      <a:pt x="597226" y="996276"/>
                    </a:lnTo>
                    <a:lnTo>
                      <a:pt x="600560" y="994467"/>
                    </a:lnTo>
                    <a:lnTo>
                      <a:pt x="602369" y="993228"/>
                    </a:lnTo>
                    <a:lnTo>
                      <a:pt x="605036" y="991514"/>
                    </a:lnTo>
                    <a:lnTo>
                      <a:pt x="606941" y="989895"/>
                    </a:lnTo>
                    <a:cubicBezTo>
                      <a:pt x="607760" y="989333"/>
                      <a:pt x="608532" y="988694"/>
                      <a:pt x="609227" y="987990"/>
                    </a:cubicBezTo>
                    <a:lnTo>
                      <a:pt x="611037" y="986275"/>
                    </a:lnTo>
                    <a:lnTo>
                      <a:pt x="613133" y="984180"/>
                    </a:lnTo>
                    <a:cubicBezTo>
                      <a:pt x="613704" y="983608"/>
                      <a:pt x="614180" y="982941"/>
                      <a:pt x="614657" y="982370"/>
                    </a:cubicBezTo>
                    <a:lnTo>
                      <a:pt x="616752" y="979893"/>
                    </a:lnTo>
                    <a:lnTo>
                      <a:pt x="617895" y="978274"/>
                    </a:lnTo>
                    <a:cubicBezTo>
                      <a:pt x="618562" y="977226"/>
                      <a:pt x="619229" y="976274"/>
                      <a:pt x="619800" y="975226"/>
                    </a:cubicBezTo>
                    <a:lnTo>
                      <a:pt x="620657" y="973797"/>
                    </a:lnTo>
                    <a:cubicBezTo>
                      <a:pt x="621324" y="972654"/>
                      <a:pt x="621896" y="971607"/>
                      <a:pt x="622467" y="970368"/>
                    </a:cubicBezTo>
                    <a:lnTo>
                      <a:pt x="623039" y="969035"/>
                    </a:lnTo>
                    <a:cubicBezTo>
                      <a:pt x="623629" y="967835"/>
                      <a:pt x="624134" y="966587"/>
                      <a:pt x="624563" y="965320"/>
                    </a:cubicBezTo>
                    <a:cubicBezTo>
                      <a:pt x="624601" y="964844"/>
                      <a:pt x="624601" y="964368"/>
                      <a:pt x="624563" y="963891"/>
                    </a:cubicBezTo>
                    <a:cubicBezTo>
                      <a:pt x="624563" y="962653"/>
                      <a:pt x="625420" y="961415"/>
                      <a:pt x="625801" y="960177"/>
                    </a:cubicBezTo>
                    <a:cubicBezTo>
                      <a:pt x="625753" y="959605"/>
                      <a:pt x="625753" y="959034"/>
                      <a:pt x="625801" y="958462"/>
                    </a:cubicBezTo>
                    <a:cubicBezTo>
                      <a:pt x="625801" y="957224"/>
                      <a:pt x="625801" y="956081"/>
                      <a:pt x="626468" y="954747"/>
                    </a:cubicBezTo>
                    <a:cubicBezTo>
                      <a:pt x="626515" y="954081"/>
                      <a:pt x="626515" y="953414"/>
                      <a:pt x="626468" y="952747"/>
                    </a:cubicBezTo>
                    <a:cubicBezTo>
                      <a:pt x="626468" y="951604"/>
                      <a:pt x="626468" y="950461"/>
                      <a:pt x="626468" y="949223"/>
                    </a:cubicBezTo>
                    <a:lnTo>
                      <a:pt x="626468" y="947127"/>
                    </a:lnTo>
                    <a:cubicBezTo>
                      <a:pt x="626468" y="946175"/>
                      <a:pt x="626468" y="945222"/>
                      <a:pt x="626468" y="944270"/>
                    </a:cubicBezTo>
                    <a:cubicBezTo>
                      <a:pt x="626468" y="943317"/>
                      <a:pt x="626468" y="943698"/>
                      <a:pt x="626468" y="943508"/>
                    </a:cubicBezTo>
                    <a:cubicBezTo>
                      <a:pt x="626515" y="943003"/>
                      <a:pt x="626515" y="942489"/>
                      <a:pt x="626468" y="941984"/>
                    </a:cubicBezTo>
                    <a:cubicBezTo>
                      <a:pt x="626468" y="940460"/>
                      <a:pt x="626468" y="939031"/>
                      <a:pt x="626468" y="937602"/>
                    </a:cubicBezTo>
                    <a:cubicBezTo>
                      <a:pt x="626468" y="936174"/>
                      <a:pt x="626468" y="937602"/>
                      <a:pt x="626468" y="936936"/>
                    </a:cubicBezTo>
                    <a:cubicBezTo>
                      <a:pt x="626468" y="935221"/>
                      <a:pt x="625896" y="933602"/>
                      <a:pt x="625515" y="932078"/>
                    </a:cubicBezTo>
                    <a:lnTo>
                      <a:pt x="625515" y="932078"/>
                    </a:lnTo>
                    <a:cubicBezTo>
                      <a:pt x="614304" y="890063"/>
                      <a:pt x="608570" y="846781"/>
                      <a:pt x="608465" y="803300"/>
                    </a:cubicBezTo>
                    <a:cubicBezTo>
                      <a:pt x="608837" y="507864"/>
                      <a:pt x="848238" y="268458"/>
                      <a:pt x="1143675" y="268090"/>
                    </a:cubicBezTo>
                    <a:cubicBezTo>
                      <a:pt x="1283959" y="267482"/>
                      <a:pt x="1418738" y="322607"/>
                      <a:pt x="1518389" y="421347"/>
                    </a:cubicBezTo>
                    <a:cubicBezTo>
                      <a:pt x="1518884" y="421873"/>
                      <a:pt x="1519427" y="422351"/>
                      <a:pt x="1520008" y="422776"/>
                    </a:cubicBezTo>
                    <a:cubicBezTo>
                      <a:pt x="1520532" y="423333"/>
                      <a:pt x="1521103" y="423844"/>
                      <a:pt x="1521722" y="424300"/>
                    </a:cubicBezTo>
                    <a:lnTo>
                      <a:pt x="1524675" y="426681"/>
                    </a:lnTo>
                    <a:lnTo>
                      <a:pt x="1526009" y="427634"/>
                    </a:lnTo>
                    <a:lnTo>
                      <a:pt x="1529723" y="430015"/>
                    </a:lnTo>
                    <a:lnTo>
                      <a:pt x="1530390" y="430015"/>
                    </a:lnTo>
                    <a:lnTo>
                      <a:pt x="1530390" y="430015"/>
                    </a:lnTo>
                    <a:lnTo>
                      <a:pt x="1534105" y="431825"/>
                    </a:lnTo>
                    <a:lnTo>
                      <a:pt x="1535724" y="432587"/>
                    </a:lnTo>
                    <a:lnTo>
                      <a:pt x="1538867" y="433825"/>
                    </a:lnTo>
                    <a:lnTo>
                      <a:pt x="1541249" y="434587"/>
                    </a:lnTo>
                    <a:lnTo>
                      <a:pt x="1543630" y="435254"/>
                    </a:lnTo>
                    <a:lnTo>
                      <a:pt x="1546773" y="436016"/>
                    </a:lnTo>
                    <a:lnTo>
                      <a:pt x="1548678" y="436016"/>
                    </a:lnTo>
                    <a:lnTo>
                      <a:pt x="1554012" y="436587"/>
                    </a:lnTo>
                    <a:lnTo>
                      <a:pt x="1561251" y="436587"/>
                    </a:lnTo>
                    <a:lnTo>
                      <a:pt x="1564775" y="436587"/>
                    </a:lnTo>
                    <a:lnTo>
                      <a:pt x="1566966" y="436587"/>
                    </a:lnTo>
                    <a:lnTo>
                      <a:pt x="1570109" y="436587"/>
                    </a:lnTo>
                    <a:lnTo>
                      <a:pt x="1572776" y="436016"/>
                    </a:lnTo>
                    <a:lnTo>
                      <a:pt x="1575348" y="435349"/>
                    </a:lnTo>
                    <a:lnTo>
                      <a:pt x="1578206" y="434397"/>
                    </a:lnTo>
                    <a:lnTo>
                      <a:pt x="1580396" y="433635"/>
                    </a:lnTo>
                    <a:lnTo>
                      <a:pt x="1583349" y="432301"/>
                    </a:lnTo>
                    <a:lnTo>
                      <a:pt x="1585445" y="431349"/>
                    </a:lnTo>
                    <a:lnTo>
                      <a:pt x="1588207" y="429825"/>
                    </a:lnTo>
                    <a:lnTo>
                      <a:pt x="1590302" y="428586"/>
                    </a:lnTo>
                    <a:cubicBezTo>
                      <a:pt x="1591169" y="428038"/>
                      <a:pt x="1591998" y="427433"/>
                      <a:pt x="1592779" y="426777"/>
                    </a:cubicBezTo>
                    <a:lnTo>
                      <a:pt x="1594874" y="425348"/>
                    </a:lnTo>
                    <a:lnTo>
                      <a:pt x="1597256" y="423252"/>
                    </a:lnTo>
                    <a:lnTo>
                      <a:pt x="1599065" y="421633"/>
                    </a:lnTo>
                    <a:lnTo>
                      <a:pt x="1600018" y="420776"/>
                    </a:lnTo>
                    <a:lnTo>
                      <a:pt x="1601447" y="419157"/>
                    </a:lnTo>
                    <a:lnTo>
                      <a:pt x="1602875" y="417537"/>
                    </a:lnTo>
                    <a:cubicBezTo>
                      <a:pt x="1603723" y="416563"/>
                      <a:pt x="1604514" y="415546"/>
                      <a:pt x="1605257" y="414489"/>
                    </a:cubicBezTo>
                    <a:lnTo>
                      <a:pt x="1606209" y="413156"/>
                    </a:lnTo>
                    <a:cubicBezTo>
                      <a:pt x="1607066" y="411961"/>
                      <a:pt x="1607867" y="410722"/>
                      <a:pt x="1608590" y="409441"/>
                    </a:cubicBezTo>
                    <a:lnTo>
                      <a:pt x="1609067" y="408774"/>
                    </a:lnTo>
                    <a:cubicBezTo>
                      <a:pt x="1766420" y="129897"/>
                      <a:pt x="2120054" y="31384"/>
                      <a:pt x="2398937" y="188738"/>
                    </a:cubicBezTo>
                    <a:cubicBezTo>
                      <a:pt x="2538545" y="267514"/>
                      <a:pt x="2639310" y="400577"/>
                      <a:pt x="2677295" y="556317"/>
                    </a:cubicBezTo>
                    <a:cubicBezTo>
                      <a:pt x="2677324" y="556538"/>
                      <a:pt x="2677324" y="556762"/>
                      <a:pt x="2677295" y="556983"/>
                    </a:cubicBezTo>
                    <a:cubicBezTo>
                      <a:pt x="2678019" y="559882"/>
                      <a:pt x="2678972" y="562716"/>
                      <a:pt x="2680153" y="565461"/>
                    </a:cubicBezTo>
                    <a:cubicBezTo>
                      <a:pt x="2680153" y="565461"/>
                      <a:pt x="2680153" y="565461"/>
                      <a:pt x="2680153" y="565461"/>
                    </a:cubicBezTo>
                    <a:cubicBezTo>
                      <a:pt x="2681286" y="567961"/>
                      <a:pt x="2682591" y="570380"/>
                      <a:pt x="2684058" y="572700"/>
                    </a:cubicBezTo>
                    <a:lnTo>
                      <a:pt x="2685201" y="574509"/>
                    </a:lnTo>
                    <a:cubicBezTo>
                      <a:pt x="2686449" y="576372"/>
                      <a:pt x="2687821" y="578154"/>
                      <a:pt x="2689297" y="579843"/>
                    </a:cubicBezTo>
                    <a:lnTo>
                      <a:pt x="2689964" y="580605"/>
                    </a:lnTo>
                    <a:lnTo>
                      <a:pt x="2691392" y="582129"/>
                    </a:lnTo>
                    <a:cubicBezTo>
                      <a:pt x="2693097" y="583958"/>
                      <a:pt x="2694945" y="585647"/>
                      <a:pt x="2696917" y="587178"/>
                    </a:cubicBezTo>
                    <a:lnTo>
                      <a:pt x="2697488" y="587654"/>
                    </a:lnTo>
                    <a:cubicBezTo>
                      <a:pt x="2699651" y="589321"/>
                      <a:pt x="2701946" y="590818"/>
                      <a:pt x="2704346" y="592131"/>
                    </a:cubicBezTo>
                    <a:lnTo>
                      <a:pt x="2705775" y="592988"/>
                    </a:lnTo>
                    <a:cubicBezTo>
                      <a:pt x="2708109" y="594212"/>
                      <a:pt x="2710528" y="595262"/>
                      <a:pt x="2713014" y="596131"/>
                    </a:cubicBezTo>
                    <a:cubicBezTo>
                      <a:pt x="2713595" y="596378"/>
                      <a:pt x="2714205" y="596569"/>
                      <a:pt x="2714824" y="596703"/>
                    </a:cubicBezTo>
                    <a:cubicBezTo>
                      <a:pt x="2717129" y="597482"/>
                      <a:pt x="2719482" y="598118"/>
                      <a:pt x="2721872" y="598608"/>
                    </a:cubicBezTo>
                    <a:lnTo>
                      <a:pt x="2723777" y="598608"/>
                    </a:lnTo>
                    <a:cubicBezTo>
                      <a:pt x="2726111" y="598940"/>
                      <a:pt x="2728464" y="599130"/>
                      <a:pt x="2730826" y="599179"/>
                    </a:cubicBezTo>
                    <a:lnTo>
                      <a:pt x="2733207" y="599179"/>
                    </a:lnTo>
                    <a:lnTo>
                      <a:pt x="2735588" y="599179"/>
                    </a:lnTo>
                    <a:cubicBezTo>
                      <a:pt x="2737408" y="599083"/>
                      <a:pt x="2739217" y="598892"/>
                      <a:pt x="2741018" y="598608"/>
                    </a:cubicBezTo>
                    <a:lnTo>
                      <a:pt x="2744637" y="598512"/>
                    </a:lnTo>
                    <a:lnTo>
                      <a:pt x="2745304" y="598512"/>
                    </a:lnTo>
                    <a:lnTo>
                      <a:pt x="2747971" y="597750"/>
                    </a:lnTo>
                    <a:lnTo>
                      <a:pt x="2750067" y="597179"/>
                    </a:lnTo>
                    <a:lnTo>
                      <a:pt x="2753305" y="595941"/>
                    </a:lnTo>
                    <a:lnTo>
                      <a:pt x="2755305" y="595083"/>
                    </a:lnTo>
                    <a:lnTo>
                      <a:pt x="2758639" y="593464"/>
                    </a:lnTo>
                    <a:lnTo>
                      <a:pt x="2760258" y="592607"/>
                    </a:lnTo>
                    <a:lnTo>
                      <a:pt x="2763687" y="590511"/>
                    </a:lnTo>
                    <a:cubicBezTo>
                      <a:pt x="2764116" y="590171"/>
                      <a:pt x="2764564" y="589854"/>
                      <a:pt x="2765021" y="589559"/>
                    </a:cubicBezTo>
                    <a:cubicBezTo>
                      <a:pt x="2766164" y="588784"/>
                      <a:pt x="2767249" y="587924"/>
                      <a:pt x="2768259" y="586987"/>
                    </a:cubicBezTo>
                    <a:cubicBezTo>
                      <a:pt x="2768621" y="586787"/>
                      <a:pt x="2768935" y="586530"/>
                      <a:pt x="2769212" y="586225"/>
                    </a:cubicBezTo>
                    <a:cubicBezTo>
                      <a:pt x="2919354" y="456975"/>
                      <a:pt x="3145840" y="473909"/>
                      <a:pt x="3275094" y="624049"/>
                    </a:cubicBezTo>
                    <a:cubicBezTo>
                      <a:pt x="3331130" y="689142"/>
                      <a:pt x="3361952" y="772179"/>
                      <a:pt x="3361952" y="858069"/>
                    </a:cubicBezTo>
                    <a:cubicBezTo>
                      <a:pt x="3362552" y="955090"/>
                      <a:pt x="3323214" y="1048092"/>
                      <a:pt x="3253177" y="1115244"/>
                    </a:cubicBezTo>
                    <a:cubicBezTo>
                      <a:pt x="3230746" y="1137446"/>
                      <a:pt x="3230555" y="1173632"/>
                      <a:pt x="3252758" y="1196063"/>
                    </a:cubicBezTo>
                    <a:cubicBezTo>
                      <a:pt x="3262245" y="1205645"/>
                      <a:pt x="3274808" y="1211560"/>
                      <a:pt x="3288229" y="1212780"/>
                    </a:cubicBezTo>
                    <a:lnTo>
                      <a:pt x="3288705" y="1212780"/>
                    </a:lnTo>
                    <a:cubicBezTo>
                      <a:pt x="3489425" y="1232106"/>
                      <a:pt x="3642435" y="1401079"/>
                      <a:pt x="3641797" y="1602733"/>
                    </a:cubicBezTo>
                    <a:cubicBezTo>
                      <a:pt x="3641073" y="1759067"/>
                      <a:pt x="3549633" y="1900751"/>
                      <a:pt x="3407482" y="1965826"/>
                    </a:cubicBezTo>
                    <a:close/>
                    <a:moveTo>
                      <a:pt x="2776355" y="1994020"/>
                    </a:moveTo>
                    <a:cubicBezTo>
                      <a:pt x="2783471" y="1952072"/>
                      <a:pt x="2787042" y="1909600"/>
                      <a:pt x="2787024" y="1867052"/>
                    </a:cubicBezTo>
                    <a:lnTo>
                      <a:pt x="2787024" y="1759134"/>
                    </a:lnTo>
                    <a:lnTo>
                      <a:pt x="2847507" y="1759134"/>
                    </a:lnTo>
                    <a:cubicBezTo>
                      <a:pt x="2912525" y="1759134"/>
                      <a:pt x="2965236" y="1811845"/>
                      <a:pt x="2965236" y="1876863"/>
                    </a:cubicBezTo>
                    <a:cubicBezTo>
                      <a:pt x="2965236" y="1941880"/>
                      <a:pt x="2912525" y="1994592"/>
                      <a:pt x="2847507" y="1994592"/>
                    </a:cubicBezTo>
                    <a:close/>
                    <a:moveTo>
                      <a:pt x="1012516" y="1994020"/>
                    </a:moveTo>
                    <a:lnTo>
                      <a:pt x="941364" y="1994020"/>
                    </a:lnTo>
                    <a:cubicBezTo>
                      <a:pt x="876346" y="1994020"/>
                      <a:pt x="823635" y="1941309"/>
                      <a:pt x="823635" y="1876291"/>
                    </a:cubicBezTo>
                    <a:cubicBezTo>
                      <a:pt x="823635" y="1811273"/>
                      <a:pt x="876346" y="1758562"/>
                      <a:pt x="941364" y="1758562"/>
                    </a:cubicBezTo>
                    <a:lnTo>
                      <a:pt x="1001562" y="1758562"/>
                    </a:lnTo>
                    <a:lnTo>
                      <a:pt x="1001562" y="1867052"/>
                    </a:lnTo>
                    <a:cubicBezTo>
                      <a:pt x="1001543" y="1909791"/>
                      <a:pt x="1005144" y="1952463"/>
                      <a:pt x="1012325" y="19945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21">
                <a:extLst>
                  <a:ext uri="{FF2B5EF4-FFF2-40B4-BE49-F238E27FC236}">
                    <a16:creationId xmlns:a16="http://schemas.microsoft.com/office/drawing/2014/main" id="{FCA4115C-6231-700A-4825-E0BA5B0CF9AC}"/>
                  </a:ext>
                </a:extLst>
              </p:cNvPr>
              <p:cNvSpPr/>
              <p:nvPr/>
            </p:nvSpPr>
            <p:spPr>
              <a:xfrm>
                <a:off x="12502091" y="735985"/>
                <a:ext cx="1783245" cy="507341"/>
              </a:xfrm>
              <a:custGeom>
                <a:avLst/>
                <a:gdLst>
                  <a:gd name="connsiteX0" fmla="*/ 1762496 w 1783245"/>
                  <a:gd name="connsiteY0" fmla="*/ 405025 h 507341"/>
                  <a:gd name="connsiteX1" fmla="*/ 157962 w 1783245"/>
                  <a:gd name="connsiteY1" fmla="*/ 267913 h 507341"/>
                  <a:gd name="connsiteX2" fmla="*/ 20849 w 1783245"/>
                  <a:gd name="connsiteY2" fmla="*/ 405025 h 507341"/>
                  <a:gd name="connsiteX3" fmla="*/ 12467 w 1783245"/>
                  <a:gd name="connsiteY3" fmla="*/ 414550 h 507341"/>
                  <a:gd name="connsiteX4" fmla="*/ 21526 w 1783245"/>
                  <a:gd name="connsiteY4" fmla="*/ 494865 h 507341"/>
                  <a:gd name="connsiteX5" fmla="*/ 80000 w 1783245"/>
                  <a:gd name="connsiteY5" fmla="*/ 502561 h 507341"/>
                  <a:gd name="connsiteX6" fmla="*/ 88477 w 1783245"/>
                  <a:gd name="connsiteY6" fmla="*/ 498561 h 507341"/>
                  <a:gd name="connsiteX7" fmla="*/ 1694868 w 1783245"/>
                  <a:gd name="connsiteY7" fmla="*/ 498561 h 507341"/>
                  <a:gd name="connsiteX8" fmla="*/ 1703250 w 1783245"/>
                  <a:gd name="connsiteY8" fmla="*/ 502561 h 507341"/>
                  <a:gd name="connsiteX9" fmla="*/ 1778479 w 1783245"/>
                  <a:gd name="connsiteY9" fmla="*/ 473024 h 507341"/>
                  <a:gd name="connsiteX10" fmla="*/ 1770782 w 1783245"/>
                  <a:gd name="connsiteY10" fmla="*/ 414550 h 507341"/>
                  <a:gd name="connsiteX11" fmla="*/ 316886 w 1783245"/>
                  <a:gd name="connsiteY11" fmla="*/ 289678 h 507341"/>
                  <a:gd name="connsiteX12" fmla="*/ 1466363 w 1783245"/>
                  <a:gd name="connsiteY12" fmla="*/ 289678 h 507341"/>
                  <a:gd name="connsiteX13" fmla="*/ 316886 w 1783245"/>
                  <a:gd name="connsiteY13" fmla="*/ 289678 h 50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3245" h="507341">
                    <a:moveTo>
                      <a:pt x="1762496" y="405025"/>
                    </a:moveTo>
                    <a:cubicBezTo>
                      <a:pt x="1357274" y="-75917"/>
                      <a:pt x="638898" y="-137302"/>
                      <a:pt x="157962" y="267913"/>
                    </a:cubicBezTo>
                    <a:cubicBezTo>
                      <a:pt x="108441" y="309642"/>
                      <a:pt x="62569" y="355505"/>
                      <a:pt x="20849" y="405025"/>
                    </a:cubicBezTo>
                    <a:lnTo>
                      <a:pt x="12467" y="414550"/>
                    </a:lnTo>
                    <a:cubicBezTo>
                      <a:pt x="-7211" y="439230"/>
                      <a:pt x="-3154" y="475187"/>
                      <a:pt x="21526" y="494865"/>
                    </a:cubicBezTo>
                    <a:cubicBezTo>
                      <a:pt x="38090" y="508067"/>
                      <a:pt x="60588" y="511029"/>
                      <a:pt x="80000" y="502561"/>
                    </a:cubicBezTo>
                    <a:lnTo>
                      <a:pt x="88477" y="498561"/>
                    </a:lnTo>
                    <a:cubicBezTo>
                      <a:pt x="596845" y="257674"/>
                      <a:pt x="1186500" y="257674"/>
                      <a:pt x="1694868" y="498561"/>
                    </a:cubicBezTo>
                    <a:lnTo>
                      <a:pt x="1703250" y="502561"/>
                    </a:lnTo>
                    <a:cubicBezTo>
                      <a:pt x="1732178" y="515182"/>
                      <a:pt x="1765868" y="501952"/>
                      <a:pt x="1778479" y="473024"/>
                    </a:cubicBezTo>
                    <a:cubicBezTo>
                      <a:pt x="1786946" y="453612"/>
                      <a:pt x="1783984" y="431105"/>
                      <a:pt x="1770782" y="414550"/>
                    </a:cubicBezTo>
                    <a:close/>
                    <a:moveTo>
                      <a:pt x="316886" y="289678"/>
                    </a:moveTo>
                    <a:cubicBezTo>
                      <a:pt x="664111" y="54983"/>
                      <a:pt x="1119139" y="54983"/>
                      <a:pt x="1466363" y="289678"/>
                    </a:cubicBezTo>
                    <a:cubicBezTo>
                      <a:pt x="1091583" y="176333"/>
                      <a:pt x="691667" y="176333"/>
                      <a:pt x="316886" y="2896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22">
                <a:extLst>
                  <a:ext uri="{FF2B5EF4-FFF2-40B4-BE49-F238E27FC236}">
                    <a16:creationId xmlns:a16="http://schemas.microsoft.com/office/drawing/2014/main" id="{21E16F52-A829-462B-4052-3E14C687D510}"/>
                  </a:ext>
                </a:extLst>
              </p:cNvPr>
              <p:cNvSpPr/>
              <p:nvPr/>
            </p:nvSpPr>
            <p:spPr>
              <a:xfrm>
                <a:off x="13956523" y="3991647"/>
                <a:ext cx="564024" cy="114310"/>
              </a:xfrm>
              <a:custGeom>
                <a:avLst/>
                <a:gdLst>
                  <a:gd name="connsiteX0" fmla="*/ 500277 w 564024"/>
                  <a:gd name="connsiteY0" fmla="*/ 386 h 114310"/>
                  <a:gd name="connsiteX1" fmla="*/ 63747 w 564024"/>
                  <a:gd name="connsiteY1" fmla="*/ 386 h 114310"/>
                  <a:gd name="connsiteX2" fmla="*/ 386 w 564024"/>
                  <a:gd name="connsiteY2" fmla="*/ 50564 h 114310"/>
                  <a:gd name="connsiteX3" fmla="*/ 50574 w 564024"/>
                  <a:gd name="connsiteY3" fmla="*/ 113924 h 114310"/>
                  <a:gd name="connsiteX4" fmla="*/ 63747 w 564024"/>
                  <a:gd name="connsiteY4" fmla="*/ 113924 h 114310"/>
                  <a:gd name="connsiteX5" fmla="*/ 500277 w 564024"/>
                  <a:gd name="connsiteY5" fmla="*/ 113924 h 114310"/>
                  <a:gd name="connsiteX6" fmla="*/ 563638 w 564024"/>
                  <a:gd name="connsiteY6" fmla="*/ 63747 h 114310"/>
                  <a:gd name="connsiteX7" fmla="*/ 513451 w 564024"/>
                  <a:gd name="connsiteY7" fmla="*/ 386 h 114310"/>
                  <a:gd name="connsiteX8" fmla="*/ 500277 w 564024"/>
                  <a:gd name="connsiteY8" fmla="*/ 386 h 11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24" h="114310">
                    <a:moveTo>
                      <a:pt x="500277" y="386"/>
                    </a:moveTo>
                    <a:lnTo>
                      <a:pt x="63747" y="386"/>
                    </a:lnTo>
                    <a:cubicBezTo>
                      <a:pt x="32390" y="-3252"/>
                      <a:pt x="4025" y="19217"/>
                      <a:pt x="386" y="50564"/>
                    </a:cubicBezTo>
                    <a:cubicBezTo>
                      <a:pt x="-3252" y="81920"/>
                      <a:pt x="19217" y="110286"/>
                      <a:pt x="50574" y="113924"/>
                    </a:cubicBezTo>
                    <a:cubicBezTo>
                      <a:pt x="54946" y="114429"/>
                      <a:pt x="59365" y="114429"/>
                      <a:pt x="63747" y="113924"/>
                    </a:cubicBezTo>
                    <a:lnTo>
                      <a:pt x="500277" y="113924"/>
                    </a:lnTo>
                    <a:cubicBezTo>
                      <a:pt x="531634" y="117563"/>
                      <a:pt x="559999" y="95093"/>
                      <a:pt x="563638" y="63747"/>
                    </a:cubicBezTo>
                    <a:cubicBezTo>
                      <a:pt x="567276" y="32390"/>
                      <a:pt x="544807" y="4025"/>
                      <a:pt x="513451" y="386"/>
                    </a:cubicBezTo>
                    <a:cubicBezTo>
                      <a:pt x="509079" y="-119"/>
                      <a:pt x="504659" y="-119"/>
                      <a:pt x="500277" y="3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23">
                <a:extLst>
                  <a:ext uri="{FF2B5EF4-FFF2-40B4-BE49-F238E27FC236}">
                    <a16:creationId xmlns:a16="http://schemas.microsoft.com/office/drawing/2014/main" id="{6FBE4074-DB33-CACA-B808-EE9A61B4790A}"/>
                  </a:ext>
                </a:extLst>
              </p:cNvPr>
              <p:cNvSpPr/>
              <p:nvPr/>
            </p:nvSpPr>
            <p:spPr>
              <a:xfrm>
                <a:off x="12998319" y="2165382"/>
                <a:ext cx="799155" cy="259612"/>
              </a:xfrm>
              <a:custGeom>
                <a:avLst/>
                <a:gdLst>
                  <a:gd name="connsiteX0" fmla="*/ 706769 w 799155"/>
                  <a:gd name="connsiteY0" fmla="*/ 21378 h 259612"/>
                  <a:gd name="connsiteX1" fmla="*/ 703435 w 799155"/>
                  <a:gd name="connsiteY1" fmla="*/ 24617 h 259612"/>
                  <a:gd name="connsiteX2" fmla="*/ 105074 w 799155"/>
                  <a:gd name="connsiteY2" fmla="*/ 24617 h 259612"/>
                  <a:gd name="connsiteX3" fmla="*/ 101645 w 799155"/>
                  <a:gd name="connsiteY3" fmla="*/ 21283 h 259612"/>
                  <a:gd name="connsiteX4" fmla="*/ 21283 w 799155"/>
                  <a:gd name="connsiteY4" fmla="*/ 12663 h 259612"/>
                  <a:gd name="connsiteX5" fmla="*/ 12663 w 799155"/>
                  <a:gd name="connsiteY5" fmla="*/ 93025 h 259612"/>
                  <a:gd name="connsiteX6" fmla="*/ 21921 w 799155"/>
                  <a:gd name="connsiteY6" fmla="*/ 102150 h 259612"/>
                  <a:gd name="connsiteX7" fmla="*/ 25445 w 799155"/>
                  <a:gd name="connsiteY7" fmla="*/ 105579 h 259612"/>
                  <a:gd name="connsiteX8" fmla="*/ 783159 w 799155"/>
                  <a:gd name="connsiteY8" fmla="*/ 105579 h 259612"/>
                  <a:gd name="connsiteX9" fmla="*/ 786493 w 799155"/>
                  <a:gd name="connsiteY9" fmla="*/ 102245 h 259612"/>
                  <a:gd name="connsiteX10" fmla="*/ 777873 w 799155"/>
                  <a:gd name="connsiteY10" fmla="*/ 21883 h 259612"/>
                  <a:gd name="connsiteX11" fmla="*/ 706769 w 799155"/>
                  <a:gd name="connsiteY11" fmla="*/ 21378 h 2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9155" h="259612">
                    <a:moveTo>
                      <a:pt x="706769" y="21378"/>
                    </a:moveTo>
                    <a:lnTo>
                      <a:pt x="703435" y="24617"/>
                    </a:lnTo>
                    <a:cubicBezTo>
                      <a:pt x="536852" y="186561"/>
                      <a:pt x="271657" y="186561"/>
                      <a:pt x="105074" y="24617"/>
                    </a:cubicBezTo>
                    <a:lnTo>
                      <a:pt x="101645" y="21283"/>
                    </a:lnTo>
                    <a:cubicBezTo>
                      <a:pt x="81833" y="-3292"/>
                      <a:pt x="45857" y="-7149"/>
                      <a:pt x="21283" y="12663"/>
                    </a:cubicBezTo>
                    <a:cubicBezTo>
                      <a:pt x="-3292" y="32475"/>
                      <a:pt x="-7149" y="68451"/>
                      <a:pt x="12663" y="93025"/>
                    </a:cubicBezTo>
                    <a:cubicBezTo>
                      <a:pt x="15387" y="96406"/>
                      <a:pt x="18502" y="99474"/>
                      <a:pt x="21921" y="102150"/>
                    </a:cubicBezTo>
                    <a:lnTo>
                      <a:pt x="25445" y="105579"/>
                    </a:lnTo>
                    <a:cubicBezTo>
                      <a:pt x="236262" y="310957"/>
                      <a:pt x="572342" y="310957"/>
                      <a:pt x="783159" y="105579"/>
                    </a:cubicBezTo>
                    <a:lnTo>
                      <a:pt x="786493" y="102245"/>
                    </a:lnTo>
                    <a:cubicBezTo>
                      <a:pt x="806305" y="77671"/>
                      <a:pt x="802447" y="41695"/>
                      <a:pt x="777873" y="21883"/>
                    </a:cubicBezTo>
                    <a:cubicBezTo>
                      <a:pt x="757175" y="5195"/>
                      <a:pt x="727705" y="4985"/>
                      <a:pt x="706769" y="213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141" name="Group 140">
            <a:extLst>
              <a:ext uri="{FF2B5EF4-FFF2-40B4-BE49-F238E27FC236}">
                <a16:creationId xmlns:a16="http://schemas.microsoft.com/office/drawing/2014/main" id="{284875BF-1C88-86F1-F61F-B21C276862D0}"/>
              </a:ext>
              <a:ext uri="{C183D7F6-B498-43B3-948B-1728B52AA6E4}">
                <adec:decorative xmlns:adec="http://schemas.microsoft.com/office/drawing/2017/decorative" val="1"/>
              </a:ext>
            </a:extLst>
          </p:cNvPr>
          <p:cNvGrpSpPr/>
          <p:nvPr/>
        </p:nvGrpSpPr>
        <p:grpSpPr>
          <a:xfrm>
            <a:off x="1710531" y="1953613"/>
            <a:ext cx="822960" cy="822960"/>
            <a:chOff x="5316785" y="1592557"/>
            <a:chExt cx="1744133" cy="1744133"/>
          </a:xfrm>
        </p:grpSpPr>
        <p:sp>
          <p:nvSpPr>
            <p:cNvPr id="142" name="Oval 141">
              <a:extLst>
                <a:ext uri="{FF2B5EF4-FFF2-40B4-BE49-F238E27FC236}">
                  <a16:creationId xmlns:a16="http://schemas.microsoft.com/office/drawing/2014/main" id="{7EB64EB7-6456-86D3-BA62-7545FEF0468E}"/>
                </a:ext>
              </a:extLst>
            </p:cNvPr>
            <p:cNvSpPr/>
            <p:nvPr/>
          </p:nvSpPr>
          <p:spPr>
            <a:xfrm>
              <a:off x="5316785" y="1592557"/>
              <a:ext cx="1744133" cy="1744133"/>
            </a:xfrm>
            <a:prstGeom prst="ellipse">
              <a:avLst/>
            </a:prstGeom>
            <a:solidFill>
              <a:srgbClr val="0078D4"/>
            </a:solidFill>
            <a:ln w="12700">
              <a:solidFill>
                <a:schemeClr val="bg1"/>
              </a:solidFill>
            </a:ln>
            <a:effectLst>
              <a:outerShdw blurRad="190500" dist="38100" dir="5400000" algn="t"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3" name="Group 142">
              <a:extLst>
                <a:ext uri="{FF2B5EF4-FFF2-40B4-BE49-F238E27FC236}">
                  <a16:creationId xmlns:a16="http://schemas.microsoft.com/office/drawing/2014/main" id="{E72FA30F-81E9-6384-6F9F-37FB906A5D39}"/>
                </a:ext>
              </a:extLst>
            </p:cNvPr>
            <p:cNvGrpSpPr/>
            <p:nvPr/>
          </p:nvGrpSpPr>
          <p:grpSpPr>
            <a:xfrm>
              <a:off x="5781949" y="1888067"/>
              <a:ext cx="813807" cy="1041024"/>
              <a:chOff x="11708342" y="457383"/>
              <a:chExt cx="3372040" cy="4313518"/>
            </a:xfrm>
            <a:solidFill>
              <a:schemeClr val="bg1"/>
            </a:solidFill>
          </p:grpSpPr>
          <p:sp>
            <p:nvSpPr>
              <p:cNvPr id="144" name="Freeform 55">
                <a:extLst>
                  <a:ext uri="{FF2B5EF4-FFF2-40B4-BE49-F238E27FC236}">
                    <a16:creationId xmlns:a16="http://schemas.microsoft.com/office/drawing/2014/main" id="{3E830417-62E3-97FF-4910-CEB64FDDC654}"/>
                  </a:ext>
                </a:extLst>
              </p:cNvPr>
              <p:cNvSpPr/>
              <p:nvPr/>
            </p:nvSpPr>
            <p:spPr>
              <a:xfrm>
                <a:off x="11708342" y="457383"/>
                <a:ext cx="3372040" cy="4313518"/>
              </a:xfrm>
              <a:custGeom>
                <a:avLst/>
                <a:gdLst>
                  <a:gd name="connsiteX0" fmla="*/ 2659856 w 3372040"/>
                  <a:gd name="connsiteY0" fmla="*/ 2738965 h 4313518"/>
                  <a:gd name="connsiteX1" fmla="*/ 2659856 w 3372040"/>
                  <a:gd name="connsiteY1" fmla="*/ 2738965 h 4313518"/>
                  <a:gd name="connsiteX2" fmla="*/ 2527173 w 3372040"/>
                  <a:gd name="connsiteY2" fmla="*/ 2728487 h 4313518"/>
                  <a:gd name="connsiteX3" fmla="*/ 2266950 w 3372040"/>
                  <a:gd name="connsiteY3" fmla="*/ 2728487 h 4313518"/>
                  <a:gd name="connsiteX4" fmla="*/ 2224754 w 3372040"/>
                  <a:gd name="connsiteY4" fmla="*/ 2725439 h 4313518"/>
                  <a:gd name="connsiteX5" fmla="*/ 2217706 w 3372040"/>
                  <a:gd name="connsiteY5" fmla="*/ 2724392 h 4313518"/>
                  <a:gd name="connsiteX6" fmla="*/ 2217706 w 3372040"/>
                  <a:gd name="connsiteY6" fmla="*/ 2724392 h 4313518"/>
                  <a:gd name="connsiteX7" fmla="*/ 2170843 w 3372040"/>
                  <a:gd name="connsiteY7" fmla="*/ 2712581 h 4313518"/>
                  <a:gd name="connsiteX8" fmla="*/ 2131219 w 3372040"/>
                  <a:gd name="connsiteY8" fmla="*/ 2696007 h 4313518"/>
                  <a:gd name="connsiteX9" fmla="*/ 1968246 w 3372040"/>
                  <a:gd name="connsiteY9" fmla="*/ 2468645 h 4313518"/>
                  <a:gd name="connsiteX10" fmla="*/ 2228183 w 3372040"/>
                  <a:gd name="connsiteY10" fmla="*/ 2375205 h 4313518"/>
                  <a:gd name="connsiteX11" fmla="*/ 2624899 w 3372040"/>
                  <a:gd name="connsiteY11" fmla="*/ 1820850 h 4313518"/>
                  <a:gd name="connsiteX12" fmla="*/ 2727293 w 3372040"/>
                  <a:gd name="connsiteY12" fmla="*/ 1820850 h 4313518"/>
                  <a:gd name="connsiteX13" fmla="*/ 2977315 w 3372040"/>
                  <a:gd name="connsiteY13" fmla="*/ 1564932 h 4313518"/>
                  <a:gd name="connsiteX14" fmla="*/ 2948559 w 3372040"/>
                  <a:gd name="connsiteY14" fmla="*/ 1450709 h 4313518"/>
                  <a:gd name="connsiteX15" fmla="*/ 2948559 w 3372040"/>
                  <a:gd name="connsiteY15" fmla="*/ 1003034 h 4313518"/>
                  <a:gd name="connsiteX16" fmla="*/ 2112550 w 3372040"/>
                  <a:gd name="connsiteY16" fmla="*/ 167215 h 4313518"/>
                  <a:gd name="connsiteX17" fmla="*/ 983171 w 3372040"/>
                  <a:gd name="connsiteY17" fmla="*/ 167215 h 4313518"/>
                  <a:gd name="connsiteX18" fmla="*/ 657225 w 3372040"/>
                  <a:gd name="connsiteY18" fmla="*/ 84347 h 4313518"/>
                  <a:gd name="connsiteX19" fmla="*/ 515017 w 3372040"/>
                  <a:gd name="connsiteY19" fmla="*/ 6718 h 4313518"/>
                  <a:gd name="connsiteX20" fmla="*/ 437712 w 3372040"/>
                  <a:gd name="connsiteY20" fmla="*/ 30297 h 4313518"/>
                  <a:gd name="connsiteX21" fmla="*/ 431006 w 3372040"/>
                  <a:gd name="connsiteY21" fmla="*/ 56534 h 4313518"/>
                  <a:gd name="connsiteX22" fmla="*/ 431006 w 3372040"/>
                  <a:gd name="connsiteY22" fmla="*/ 498018 h 4313518"/>
                  <a:gd name="connsiteX23" fmla="*/ 738283 w 3372040"/>
                  <a:gd name="connsiteY23" fmla="*/ 955694 h 4313518"/>
                  <a:gd name="connsiteX24" fmla="*/ 738283 w 3372040"/>
                  <a:gd name="connsiteY24" fmla="*/ 1317073 h 4313518"/>
                  <a:gd name="connsiteX25" fmla="*/ 645319 w 3372040"/>
                  <a:gd name="connsiteY25" fmla="*/ 1317073 h 4313518"/>
                  <a:gd name="connsiteX26" fmla="*/ 393383 w 3372040"/>
                  <a:gd name="connsiteY26" fmla="*/ 1569009 h 4313518"/>
                  <a:gd name="connsiteX27" fmla="*/ 645319 w 3372040"/>
                  <a:gd name="connsiteY27" fmla="*/ 1820945 h 4313518"/>
                  <a:gd name="connsiteX28" fmla="*/ 747713 w 3372040"/>
                  <a:gd name="connsiteY28" fmla="*/ 1820945 h 4313518"/>
                  <a:gd name="connsiteX29" fmla="*/ 1138238 w 3372040"/>
                  <a:gd name="connsiteY29" fmla="*/ 2371871 h 4313518"/>
                  <a:gd name="connsiteX30" fmla="*/ 1404938 w 3372040"/>
                  <a:gd name="connsiteY30" fmla="*/ 2468741 h 4313518"/>
                  <a:gd name="connsiteX31" fmla="*/ 1241870 w 3372040"/>
                  <a:gd name="connsiteY31" fmla="*/ 2696198 h 4313518"/>
                  <a:gd name="connsiteX32" fmla="*/ 1202341 w 3372040"/>
                  <a:gd name="connsiteY32" fmla="*/ 2712676 h 4313518"/>
                  <a:gd name="connsiteX33" fmla="*/ 1105948 w 3372040"/>
                  <a:gd name="connsiteY33" fmla="*/ 2728583 h 4313518"/>
                  <a:gd name="connsiteX34" fmla="*/ 844868 w 3372040"/>
                  <a:gd name="connsiteY34" fmla="*/ 2728583 h 4313518"/>
                  <a:gd name="connsiteX35" fmla="*/ 712184 w 3372040"/>
                  <a:gd name="connsiteY35" fmla="*/ 2739060 h 4313518"/>
                  <a:gd name="connsiteX36" fmla="*/ 711232 w 3372040"/>
                  <a:gd name="connsiteY36" fmla="*/ 2739060 h 4313518"/>
                  <a:gd name="connsiteX37" fmla="*/ 0 w 3372040"/>
                  <a:gd name="connsiteY37" fmla="*/ 3573641 h 4313518"/>
                  <a:gd name="connsiteX38" fmla="*/ 0 w 3372040"/>
                  <a:gd name="connsiteY38" fmla="*/ 4259441 h 4313518"/>
                  <a:gd name="connsiteX39" fmla="*/ 62980 w 3372040"/>
                  <a:gd name="connsiteY39" fmla="*/ 4310095 h 4313518"/>
                  <a:gd name="connsiteX40" fmla="*/ 113633 w 3372040"/>
                  <a:gd name="connsiteY40" fmla="*/ 4259441 h 4313518"/>
                  <a:gd name="connsiteX41" fmla="*/ 113633 w 3372040"/>
                  <a:gd name="connsiteY41" fmla="*/ 3573641 h 4313518"/>
                  <a:gd name="connsiteX42" fmla="*/ 674846 w 3372040"/>
                  <a:gd name="connsiteY42" fmla="*/ 2862218 h 4313518"/>
                  <a:gd name="connsiteX43" fmla="*/ 1479233 w 3372040"/>
                  <a:gd name="connsiteY43" fmla="*/ 4307161 h 4313518"/>
                  <a:gd name="connsiteX44" fmla="*/ 1479233 w 3372040"/>
                  <a:gd name="connsiteY44" fmla="*/ 4307161 h 4313518"/>
                  <a:gd name="connsiteX45" fmla="*/ 1479233 w 3372040"/>
                  <a:gd name="connsiteY45" fmla="*/ 4307161 h 4313518"/>
                  <a:gd name="connsiteX46" fmla="*/ 1479233 w 3372040"/>
                  <a:gd name="connsiteY46" fmla="*/ 4307161 h 4313518"/>
                  <a:gd name="connsiteX47" fmla="*/ 1479233 w 3372040"/>
                  <a:gd name="connsiteY47" fmla="*/ 4307161 h 4313518"/>
                  <a:gd name="connsiteX48" fmla="*/ 1481328 w 3372040"/>
                  <a:gd name="connsiteY48" fmla="*/ 4308399 h 4313518"/>
                  <a:gd name="connsiteX49" fmla="*/ 1484376 w 3372040"/>
                  <a:gd name="connsiteY49" fmla="*/ 4309923 h 4313518"/>
                  <a:gd name="connsiteX50" fmla="*/ 1485710 w 3372040"/>
                  <a:gd name="connsiteY50" fmla="*/ 4310590 h 4313518"/>
                  <a:gd name="connsiteX51" fmla="*/ 1486567 w 3372040"/>
                  <a:gd name="connsiteY51" fmla="*/ 4310590 h 4313518"/>
                  <a:gd name="connsiteX52" fmla="*/ 1489901 w 3372040"/>
                  <a:gd name="connsiteY52" fmla="*/ 4311828 h 4313518"/>
                  <a:gd name="connsiteX53" fmla="*/ 1491710 w 3372040"/>
                  <a:gd name="connsiteY53" fmla="*/ 4312495 h 4313518"/>
                  <a:gd name="connsiteX54" fmla="*/ 1493139 w 3372040"/>
                  <a:gd name="connsiteY54" fmla="*/ 4312971 h 4313518"/>
                  <a:gd name="connsiteX55" fmla="*/ 1494377 w 3372040"/>
                  <a:gd name="connsiteY55" fmla="*/ 4312971 h 4313518"/>
                  <a:gd name="connsiteX56" fmla="*/ 1495806 w 3372040"/>
                  <a:gd name="connsiteY56" fmla="*/ 4312971 h 4313518"/>
                  <a:gd name="connsiteX57" fmla="*/ 1497235 w 3372040"/>
                  <a:gd name="connsiteY57" fmla="*/ 4312971 h 4313518"/>
                  <a:gd name="connsiteX58" fmla="*/ 1499997 w 3372040"/>
                  <a:gd name="connsiteY58" fmla="*/ 4313447 h 4313518"/>
                  <a:gd name="connsiteX59" fmla="*/ 1501902 w 3372040"/>
                  <a:gd name="connsiteY59" fmla="*/ 4313447 h 4313518"/>
                  <a:gd name="connsiteX60" fmla="*/ 1501902 w 3372040"/>
                  <a:gd name="connsiteY60" fmla="*/ 4313447 h 4313518"/>
                  <a:gd name="connsiteX61" fmla="*/ 1502759 w 3372040"/>
                  <a:gd name="connsiteY61" fmla="*/ 4313447 h 4313518"/>
                  <a:gd name="connsiteX62" fmla="*/ 1508570 w 3372040"/>
                  <a:gd name="connsiteY62" fmla="*/ 4313447 h 4313518"/>
                  <a:gd name="connsiteX63" fmla="*/ 1514475 w 3372040"/>
                  <a:gd name="connsiteY63" fmla="*/ 4313447 h 4313518"/>
                  <a:gd name="connsiteX64" fmla="*/ 2697099 w 3372040"/>
                  <a:gd name="connsiteY64" fmla="*/ 2862218 h 4313518"/>
                  <a:gd name="connsiteX65" fmla="*/ 3258407 w 3372040"/>
                  <a:gd name="connsiteY65" fmla="*/ 3573641 h 4313518"/>
                  <a:gd name="connsiteX66" fmla="*/ 3258407 w 3372040"/>
                  <a:gd name="connsiteY66" fmla="*/ 4259441 h 4313518"/>
                  <a:gd name="connsiteX67" fmla="*/ 3321387 w 3372040"/>
                  <a:gd name="connsiteY67" fmla="*/ 4310095 h 4313518"/>
                  <a:gd name="connsiteX68" fmla="*/ 3372041 w 3372040"/>
                  <a:gd name="connsiteY68" fmla="*/ 4259441 h 4313518"/>
                  <a:gd name="connsiteX69" fmla="*/ 3372041 w 3372040"/>
                  <a:gd name="connsiteY69" fmla="*/ 3573641 h 4313518"/>
                  <a:gd name="connsiteX70" fmla="*/ 2659856 w 3372040"/>
                  <a:gd name="connsiteY70" fmla="*/ 2738965 h 4313518"/>
                  <a:gd name="connsiteX71" fmla="*/ 2094929 w 3372040"/>
                  <a:gd name="connsiteY71" fmla="*/ 2807545 h 4313518"/>
                  <a:gd name="connsiteX72" fmla="*/ 2098548 w 3372040"/>
                  <a:gd name="connsiteY72" fmla="*/ 2806497 h 4313518"/>
                  <a:gd name="connsiteX73" fmla="*/ 2114169 w 3372040"/>
                  <a:gd name="connsiteY73" fmla="*/ 2813069 h 4313518"/>
                  <a:gd name="connsiteX74" fmla="*/ 2117122 w 3372040"/>
                  <a:gd name="connsiteY74" fmla="*/ 2823547 h 4313518"/>
                  <a:gd name="connsiteX75" fmla="*/ 2098072 w 3372040"/>
                  <a:gd name="connsiteY75" fmla="*/ 3093009 h 4313518"/>
                  <a:gd name="connsiteX76" fmla="*/ 2091976 w 3372040"/>
                  <a:gd name="connsiteY76" fmla="*/ 3117584 h 4313518"/>
                  <a:gd name="connsiteX77" fmla="*/ 2087880 w 3372040"/>
                  <a:gd name="connsiteY77" fmla="*/ 3120441 h 4313518"/>
                  <a:gd name="connsiteX78" fmla="*/ 2071688 w 3372040"/>
                  <a:gd name="connsiteY78" fmla="*/ 3119012 h 4313518"/>
                  <a:gd name="connsiteX79" fmla="*/ 1802797 w 3372040"/>
                  <a:gd name="connsiteY79" fmla="*/ 2927560 h 4313518"/>
                  <a:gd name="connsiteX80" fmla="*/ 2060543 w 3372040"/>
                  <a:gd name="connsiteY80" fmla="*/ 3234265 h 4313518"/>
                  <a:gd name="connsiteX81" fmla="*/ 1686973 w 3372040"/>
                  <a:gd name="connsiteY81" fmla="*/ 3990741 h 4313518"/>
                  <a:gd name="connsiteX82" fmla="*/ 1313402 w 3372040"/>
                  <a:gd name="connsiteY82" fmla="*/ 3233789 h 4313518"/>
                  <a:gd name="connsiteX83" fmla="*/ 1365599 w 3372040"/>
                  <a:gd name="connsiteY83" fmla="*/ 3211691 h 4313518"/>
                  <a:gd name="connsiteX84" fmla="*/ 1685925 w 3372040"/>
                  <a:gd name="connsiteY84" fmla="*/ 2983757 h 4313518"/>
                  <a:gd name="connsiteX85" fmla="*/ 2006251 w 3372040"/>
                  <a:gd name="connsiteY85" fmla="*/ 3211595 h 4313518"/>
                  <a:gd name="connsiteX86" fmla="*/ 2060543 w 3372040"/>
                  <a:gd name="connsiteY86" fmla="*/ 3234265 h 4313518"/>
                  <a:gd name="connsiteX87" fmla="*/ 2519934 w 3372040"/>
                  <a:gd name="connsiteY87" fmla="*/ 1699597 h 4313518"/>
                  <a:gd name="connsiteX88" fmla="*/ 2519934 w 3372040"/>
                  <a:gd name="connsiteY88" fmla="*/ 1710836 h 4313518"/>
                  <a:gd name="connsiteX89" fmla="*/ 2500027 w 3372040"/>
                  <a:gd name="connsiteY89" fmla="*/ 1723219 h 4313518"/>
                  <a:gd name="connsiteX90" fmla="*/ 1898999 w 3372040"/>
                  <a:gd name="connsiteY90" fmla="*/ 1723219 h 4313518"/>
                  <a:gd name="connsiteX91" fmla="*/ 1853279 w 3372040"/>
                  <a:gd name="connsiteY91" fmla="*/ 1677499 h 4313518"/>
                  <a:gd name="connsiteX92" fmla="*/ 1853279 w 3372040"/>
                  <a:gd name="connsiteY92" fmla="*/ 1401274 h 4313518"/>
                  <a:gd name="connsiteX93" fmla="*/ 1898999 w 3372040"/>
                  <a:gd name="connsiteY93" fmla="*/ 1355554 h 4313518"/>
                  <a:gd name="connsiteX94" fmla="*/ 2520124 w 3372040"/>
                  <a:gd name="connsiteY94" fmla="*/ 1355554 h 4313518"/>
                  <a:gd name="connsiteX95" fmla="*/ 2519934 w 3372040"/>
                  <a:gd name="connsiteY95" fmla="*/ 1242397 h 4313518"/>
                  <a:gd name="connsiteX96" fmla="*/ 1898809 w 3372040"/>
                  <a:gd name="connsiteY96" fmla="*/ 1242397 h 4313518"/>
                  <a:gd name="connsiteX97" fmla="*/ 1739551 w 3372040"/>
                  <a:gd name="connsiteY97" fmla="*/ 1401655 h 4313518"/>
                  <a:gd name="connsiteX98" fmla="*/ 1739551 w 3372040"/>
                  <a:gd name="connsiteY98" fmla="*/ 1488713 h 4313518"/>
                  <a:gd name="connsiteX99" fmla="*/ 1632299 w 3372040"/>
                  <a:gd name="connsiteY99" fmla="*/ 1488713 h 4313518"/>
                  <a:gd name="connsiteX100" fmla="*/ 1632299 w 3372040"/>
                  <a:gd name="connsiteY100" fmla="*/ 1401655 h 4313518"/>
                  <a:gd name="connsiteX101" fmla="*/ 1473041 w 3372040"/>
                  <a:gd name="connsiteY101" fmla="*/ 1242397 h 4313518"/>
                  <a:gd name="connsiteX102" fmla="*/ 851916 w 3372040"/>
                  <a:gd name="connsiteY102" fmla="*/ 1242397 h 4313518"/>
                  <a:gd name="connsiteX103" fmla="*/ 851916 w 3372040"/>
                  <a:gd name="connsiteY103" fmla="*/ 987127 h 4313518"/>
                  <a:gd name="connsiteX104" fmla="*/ 925639 w 3372040"/>
                  <a:gd name="connsiteY104" fmla="*/ 992651 h 4313518"/>
                  <a:gd name="connsiteX105" fmla="*/ 2519934 w 3372040"/>
                  <a:gd name="connsiteY105" fmla="*/ 992651 h 4313518"/>
                  <a:gd name="connsiteX106" fmla="*/ 2726531 w 3372040"/>
                  <a:gd name="connsiteY106" fmla="*/ 1707503 h 4313518"/>
                  <a:gd name="connsiteX107" fmla="*/ 2633472 w 3372040"/>
                  <a:gd name="connsiteY107" fmla="*/ 1707503 h 4313518"/>
                  <a:gd name="connsiteX108" fmla="*/ 2633472 w 3372040"/>
                  <a:gd name="connsiteY108" fmla="*/ 1699692 h 4313518"/>
                  <a:gd name="connsiteX109" fmla="*/ 2633472 w 3372040"/>
                  <a:gd name="connsiteY109" fmla="*/ 1430706 h 4313518"/>
                  <a:gd name="connsiteX110" fmla="*/ 2726436 w 3372040"/>
                  <a:gd name="connsiteY110" fmla="*/ 1430706 h 4313518"/>
                  <a:gd name="connsiteX111" fmla="*/ 2857291 w 3372040"/>
                  <a:gd name="connsiteY111" fmla="*/ 1576077 h 4313518"/>
                  <a:gd name="connsiteX112" fmla="*/ 2726436 w 3372040"/>
                  <a:gd name="connsiteY112" fmla="*/ 1706931 h 4313518"/>
                  <a:gd name="connsiteX113" fmla="*/ 645319 w 3372040"/>
                  <a:gd name="connsiteY113" fmla="*/ 1707503 h 4313518"/>
                  <a:gd name="connsiteX114" fmla="*/ 514464 w 3372040"/>
                  <a:gd name="connsiteY114" fmla="*/ 1562132 h 4313518"/>
                  <a:gd name="connsiteX115" fmla="*/ 645319 w 3372040"/>
                  <a:gd name="connsiteY115" fmla="*/ 1431278 h 4313518"/>
                  <a:gd name="connsiteX116" fmla="*/ 738283 w 3372040"/>
                  <a:gd name="connsiteY116" fmla="*/ 1431278 h 4313518"/>
                  <a:gd name="connsiteX117" fmla="*/ 738283 w 3372040"/>
                  <a:gd name="connsiteY117" fmla="*/ 1700073 h 4313518"/>
                  <a:gd name="connsiteX118" fmla="*/ 738283 w 3372040"/>
                  <a:gd name="connsiteY118" fmla="*/ 1707884 h 4313518"/>
                  <a:gd name="connsiteX119" fmla="*/ 544544 w 3372040"/>
                  <a:gd name="connsiteY119" fmla="*/ 497828 h 4313518"/>
                  <a:gd name="connsiteX120" fmla="*/ 544544 w 3372040"/>
                  <a:gd name="connsiteY120" fmla="*/ 152261 h 4313518"/>
                  <a:gd name="connsiteX121" fmla="*/ 602742 w 3372040"/>
                  <a:gd name="connsiteY121" fmla="*/ 184074 h 4313518"/>
                  <a:gd name="connsiteX122" fmla="*/ 983171 w 3372040"/>
                  <a:gd name="connsiteY122" fmla="*/ 281515 h 4313518"/>
                  <a:gd name="connsiteX123" fmla="*/ 2112550 w 3372040"/>
                  <a:gd name="connsiteY123" fmla="*/ 281515 h 4313518"/>
                  <a:gd name="connsiteX124" fmla="*/ 2834164 w 3372040"/>
                  <a:gd name="connsiteY124" fmla="*/ 1003129 h 4313518"/>
                  <a:gd name="connsiteX125" fmla="*/ 2834164 w 3372040"/>
                  <a:gd name="connsiteY125" fmla="*/ 1341743 h 4313518"/>
                  <a:gd name="connsiteX126" fmla="*/ 2726531 w 3372040"/>
                  <a:gd name="connsiteY126" fmla="*/ 1317359 h 4313518"/>
                  <a:gd name="connsiteX127" fmla="*/ 2633567 w 3372040"/>
                  <a:gd name="connsiteY127" fmla="*/ 1317359 h 4313518"/>
                  <a:gd name="connsiteX128" fmla="*/ 2633567 w 3372040"/>
                  <a:gd name="connsiteY128" fmla="*/ 936359 h 4313518"/>
                  <a:gd name="connsiteX129" fmla="*/ 2576417 w 3372040"/>
                  <a:gd name="connsiteY129" fmla="*/ 879209 h 4313518"/>
                  <a:gd name="connsiteX130" fmla="*/ 925639 w 3372040"/>
                  <a:gd name="connsiteY130" fmla="*/ 879209 h 4313518"/>
                  <a:gd name="connsiteX131" fmla="*/ 544544 w 3372040"/>
                  <a:gd name="connsiteY131" fmla="*/ 498018 h 4313518"/>
                  <a:gd name="connsiteX132" fmla="*/ 851916 w 3372040"/>
                  <a:gd name="connsiteY132" fmla="*/ 1699311 h 4313518"/>
                  <a:gd name="connsiteX133" fmla="*/ 851916 w 3372040"/>
                  <a:gd name="connsiteY133" fmla="*/ 1355744 h 4313518"/>
                  <a:gd name="connsiteX134" fmla="*/ 1473041 w 3372040"/>
                  <a:gd name="connsiteY134" fmla="*/ 1355744 h 4313518"/>
                  <a:gd name="connsiteX135" fmla="*/ 1518761 w 3372040"/>
                  <a:gd name="connsiteY135" fmla="*/ 1401464 h 4313518"/>
                  <a:gd name="connsiteX136" fmla="*/ 1518761 w 3372040"/>
                  <a:gd name="connsiteY136" fmla="*/ 1677689 h 4313518"/>
                  <a:gd name="connsiteX137" fmla="*/ 1473041 w 3372040"/>
                  <a:gd name="connsiteY137" fmla="*/ 1723409 h 4313518"/>
                  <a:gd name="connsiteX138" fmla="*/ 872014 w 3372040"/>
                  <a:gd name="connsiteY138" fmla="*/ 1723409 h 4313518"/>
                  <a:gd name="connsiteX139" fmla="*/ 852107 w 3372040"/>
                  <a:gd name="connsiteY139" fmla="*/ 1711027 h 4313518"/>
                  <a:gd name="connsiteX140" fmla="*/ 851916 w 3372040"/>
                  <a:gd name="connsiteY140" fmla="*/ 1699502 h 4313518"/>
                  <a:gd name="connsiteX141" fmla="*/ 1190435 w 3372040"/>
                  <a:gd name="connsiteY141" fmla="*/ 2270811 h 4313518"/>
                  <a:gd name="connsiteX142" fmla="*/ 865918 w 3372040"/>
                  <a:gd name="connsiteY142" fmla="*/ 1836281 h 4313518"/>
                  <a:gd name="connsiteX143" fmla="*/ 1473041 w 3372040"/>
                  <a:gd name="connsiteY143" fmla="*/ 1836281 h 4313518"/>
                  <a:gd name="connsiteX144" fmla="*/ 1632299 w 3372040"/>
                  <a:gd name="connsiteY144" fmla="*/ 1677023 h 4313518"/>
                  <a:gd name="connsiteX145" fmla="*/ 1632299 w 3372040"/>
                  <a:gd name="connsiteY145" fmla="*/ 1601775 h 4313518"/>
                  <a:gd name="connsiteX146" fmla="*/ 1739551 w 3372040"/>
                  <a:gd name="connsiteY146" fmla="*/ 1601775 h 4313518"/>
                  <a:gd name="connsiteX147" fmla="*/ 1739551 w 3372040"/>
                  <a:gd name="connsiteY147" fmla="*/ 1677023 h 4313518"/>
                  <a:gd name="connsiteX148" fmla="*/ 1898809 w 3372040"/>
                  <a:gd name="connsiteY148" fmla="*/ 1836281 h 4313518"/>
                  <a:gd name="connsiteX149" fmla="*/ 2505837 w 3372040"/>
                  <a:gd name="connsiteY149" fmla="*/ 1836281 h 4313518"/>
                  <a:gd name="connsiteX150" fmla="*/ 2175510 w 3372040"/>
                  <a:gd name="connsiteY150" fmla="*/ 2273859 h 4313518"/>
                  <a:gd name="connsiteX151" fmla="*/ 1685925 w 3372040"/>
                  <a:gd name="connsiteY151" fmla="*/ 2385302 h 4313518"/>
                  <a:gd name="connsiteX152" fmla="*/ 1190625 w 3372040"/>
                  <a:gd name="connsiteY152" fmla="*/ 2271192 h 4313518"/>
                  <a:gd name="connsiteX153" fmla="*/ 1516380 w 3372040"/>
                  <a:gd name="connsiteY153" fmla="*/ 2487886 h 4313518"/>
                  <a:gd name="connsiteX154" fmla="*/ 1855470 w 3372040"/>
                  <a:gd name="connsiteY154" fmla="*/ 2487886 h 4313518"/>
                  <a:gd name="connsiteX155" fmla="*/ 1983486 w 3372040"/>
                  <a:gd name="connsiteY155" fmla="*/ 2730202 h 4313518"/>
                  <a:gd name="connsiteX156" fmla="*/ 1685925 w 3372040"/>
                  <a:gd name="connsiteY156" fmla="*/ 2852693 h 4313518"/>
                  <a:gd name="connsiteX157" fmla="*/ 1388364 w 3372040"/>
                  <a:gd name="connsiteY157" fmla="*/ 2730583 h 4313518"/>
                  <a:gd name="connsiteX158" fmla="*/ 1516380 w 3372040"/>
                  <a:gd name="connsiteY158" fmla="*/ 2488267 h 4313518"/>
                  <a:gd name="connsiteX159" fmla="*/ 1257300 w 3372040"/>
                  <a:gd name="connsiteY159" fmla="*/ 2813165 h 4313518"/>
                  <a:gd name="connsiteX160" fmla="*/ 1273016 w 3372040"/>
                  <a:gd name="connsiteY160" fmla="*/ 2806592 h 4313518"/>
                  <a:gd name="connsiteX161" fmla="*/ 1276636 w 3372040"/>
                  <a:gd name="connsiteY161" fmla="*/ 2807640 h 4313518"/>
                  <a:gd name="connsiteX162" fmla="*/ 1568672 w 3372040"/>
                  <a:gd name="connsiteY162" fmla="*/ 2927560 h 4313518"/>
                  <a:gd name="connsiteX163" fmla="*/ 1299401 w 3372040"/>
                  <a:gd name="connsiteY163" fmla="*/ 3119108 h 4313518"/>
                  <a:gd name="connsiteX164" fmla="*/ 1283208 w 3372040"/>
                  <a:gd name="connsiteY164" fmla="*/ 3120536 h 4313518"/>
                  <a:gd name="connsiteX165" fmla="*/ 1281875 w 3372040"/>
                  <a:gd name="connsiteY165" fmla="*/ 3119679 h 4313518"/>
                  <a:gd name="connsiteX166" fmla="*/ 1272350 w 3372040"/>
                  <a:gd name="connsiteY166" fmla="*/ 3079865 h 4313518"/>
                  <a:gd name="connsiteX167" fmla="*/ 1254633 w 3372040"/>
                  <a:gd name="connsiteY167" fmla="*/ 2823642 h 4313518"/>
                  <a:gd name="connsiteX168" fmla="*/ 1257300 w 3372040"/>
                  <a:gd name="connsiteY168" fmla="*/ 2813165 h 4313518"/>
                  <a:gd name="connsiteX169" fmla="*/ 1504950 w 3372040"/>
                  <a:gd name="connsiteY169" fmla="*/ 4188099 h 4313518"/>
                  <a:gd name="connsiteX170" fmla="*/ 787813 w 3372040"/>
                  <a:gd name="connsiteY170" fmla="*/ 2844407 h 4313518"/>
                  <a:gd name="connsiteX171" fmla="*/ 844963 w 3372040"/>
                  <a:gd name="connsiteY171" fmla="*/ 2842216 h 4313518"/>
                  <a:gd name="connsiteX172" fmla="*/ 1105472 w 3372040"/>
                  <a:gd name="connsiteY172" fmla="*/ 2842216 h 4313518"/>
                  <a:gd name="connsiteX173" fmla="*/ 1111758 w 3372040"/>
                  <a:gd name="connsiteY173" fmla="*/ 2842216 h 4313518"/>
                  <a:gd name="connsiteX174" fmla="*/ 1160431 w 3372040"/>
                  <a:gd name="connsiteY174" fmla="*/ 3104725 h 4313518"/>
                  <a:gd name="connsiteX175" fmla="*/ 1161098 w 3372040"/>
                  <a:gd name="connsiteY175" fmla="*/ 3115107 h 4313518"/>
                  <a:gd name="connsiteX176" fmla="*/ 1175671 w 3372040"/>
                  <a:gd name="connsiteY176" fmla="*/ 3166733 h 4313518"/>
                  <a:gd name="connsiteX177" fmla="*/ 1612583 w 3372040"/>
                  <a:gd name="connsiteY177" fmla="*/ 4079704 h 4313518"/>
                  <a:gd name="connsiteX178" fmla="*/ 1504950 w 3372040"/>
                  <a:gd name="connsiteY178" fmla="*/ 4188099 h 4313518"/>
                  <a:gd name="connsiteX179" fmla="*/ 1680020 w 3372040"/>
                  <a:gd name="connsiteY179" fmla="*/ 4174763 h 4313518"/>
                  <a:gd name="connsiteX180" fmla="*/ 2202371 w 3372040"/>
                  <a:gd name="connsiteY180" fmla="*/ 3153017 h 4313518"/>
                  <a:gd name="connsiteX181" fmla="*/ 2210181 w 3372040"/>
                  <a:gd name="connsiteY181" fmla="*/ 3121394 h 4313518"/>
                  <a:gd name="connsiteX182" fmla="*/ 2262569 w 3372040"/>
                  <a:gd name="connsiteY182" fmla="*/ 2842025 h 4313518"/>
                  <a:gd name="connsiteX183" fmla="*/ 2266474 w 3372040"/>
                  <a:gd name="connsiteY183" fmla="*/ 2842025 h 4313518"/>
                  <a:gd name="connsiteX184" fmla="*/ 2526983 w 3372040"/>
                  <a:gd name="connsiteY184" fmla="*/ 2842025 h 4313518"/>
                  <a:gd name="connsiteX185" fmla="*/ 2585085 w 3372040"/>
                  <a:gd name="connsiteY185" fmla="*/ 2844311 h 4313518"/>
                  <a:gd name="connsiteX186" fmla="*/ 1679543 w 3372040"/>
                  <a:gd name="connsiteY186" fmla="*/ 4174763 h 431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372040" h="4313518">
                    <a:moveTo>
                      <a:pt x="2659856" y="2738965"/>
                    </a:moveTo>
                    <a:lnTo>
                      <a:pt x="2659856" y="2738965"/>
                    </a:lnTo>
                    <a:cubicBezTo>
                      <a:pt x="2615975" y="2731993"/>
                      <a:pt x="2571607" y="2728487"/>
                      <a:pt x="2527173" y="2728487"/>
                    </a:cubicBezTo>
                    <a:lnTo>
                      <a:pt x="2266950" y="2728487"/>
                    </a:lnTo>
                    <a:cubicBezTo>
                      <a:pt x="2252834" y="2728487"/>
                      <a:pt x="2238727" y="2727468"/>
                      <a:pt x="2224754" y="2725439"/>
                    </a:cubicBezTo>
                    <a:cubicBezTo>
                      <a:pt x="2222430" y="2724944"/>
                      <a:pt x="2220078" y="2724592"/>
                      <a:pt x="2217706" y="2724392"/>
                    </a:cubicBezTo>
                    <a:lnTo>
                      <a:pt x="2217706" y="2724392"/>
                    </a:lnTo>
                    <a:cubicBezTo>
                      <a:pt x="2201790" y="2721734"/>
                      <a:pt x="2186111" y="2717791"/>
                      <a:pt x="2170843" y="2712581"/>
                    </a:cubicBezTo>
                    <a:cubicBezTo>
                      <a:pt x="2158651" y="2704875"/>
                      <a:pt x="2145259" y="2699274"/>
                      <a:pt x="2131219" y="2696007"/>
                    </a:cubicBezTo>
                    <a:cubicBezTo>
                      <a:pt x="2043046" y="2651364"/>
                      <a:pt x="1982210" y="2566486"/>
                      <a:pt x="1968246" y="2468645"/>
                    </a:cubicBezTo>
                    <a:cubicBezTo>
                      <a:pt x="2058495" y="2448614"/>
                      <a:pt x="2145840" y="2417220"/>
                      <a:pt x="2228183" y="2375205"/>
                    </a:cubicBezTo>
                    <a:cubicBezTo>
                      <a:pt x="2441762" y="2264839"/>
                      <a:pt x="2589333" y="2058613"/>
                      <a:pt x="2624899" y="1820850"/>
                    </a:cubicBezTo>
                    <a:lnTo>
                      <a:pt x="2727293" y="1820850"/>
                    </a:lnTo>
                    <a:cubicBezTo>
                      <a:pt x="2867006" y="1819221"/>
                      <a:pt x="2978944" y="1704645"/>
                      <a:pt x="2977315" y="1564932"/>
                    </a:cubicBezTo>
                    <a:cubicBezTo>
                      <a:pt x="2976848" y="1525127"/>
                      <a:pt x="2967000" y="1485989"/>
                      <a:pt x="2948559" y="1450709"/>
                    </a:cubicBezTo>
                    <a:lnTo>
                      <a:pt x="2948559" y="1003034"/>
                    </a:lnTo>
                    <a:cubicBezTo>
                      <a:pt x="2948350" y="541437"/>
                      <a:pt x="2574151" y="167320"/>
                      <a:pt x="2112550" y="167215"/>
                    </a:cubicBezTo>
                    <a:lnTo>
                      <a:pt x="983171" y="167215"/>
                    </a:lnTo>
                    <a:cubicBezTo>
                      <a:pt x="869299" y="167271"/>
                      <a:pt x="757238" y="138780"/>
                      <a:pt x="657225" y="84347"/>
                    </a:cubicBezTo>
                    <a:lnTo>
                      <a:pt x="515017" y="6718"/>
                    </a:lnTo>
                    <a:cubicBezTo>
                      <a:pt x="487156" y="-8118"/>
                      <a:pt x="452542" y="2439"/>
                      <a:pt x="437712" y="30297"/>
                    </a:cubicBezTo>
                    <a:cubicBezTo>
                      <a:pt x="433407" y="38380"/>
                      <a:pt x="431111" y="47378"/>
                      <a:pt x="431006" y="56534"/>
                    </a:cubicBezTo>
                    <a:lnTo>
                      <a:pt x="431006" y="498018"/>
                    </a:lnTo>
                    <a:cubicBezTo>
                      <a:pt x="431225" y="698748"/>
                      <a:pt x="552583" y="879494"/>
                      <a:pt x="738283" y="955694"/>
                    </a:cubicBezTo>
                    <a:lnTo>
                      <a:pt x="738283" y="1317073"/>
                    </a:lnTo>
                    <a:lnTo>
                      <a:pt x="645319" y="1317073"/>
                    </a:lnTo>
                    <a:cubicBezTo>
                      <a:pt x="506178" y="1317073"/>
                      <a:pt x="393383" y="1429868"/>
                      <a:pt x="393383" y="1569009"/>
                    </a:cubicBezTo>
                    <a:cubicBezTo>
                      <a:pt x="393383" y="1708150"/>
                      <a:pt x="506178" y="1820945"/>
                      <a:pt x="645319" y="1820945"/>
                    </a:cubicBezTo>
                    <a:lnTo>
                      <a:pt x="747713" y="1820945"/>
                    </a:lnTo>
                    <a:cubicBezTo>
                      <a:pt x="782707" y="2056308"/>
                      <a:pt x="927745" y="2260915"/>
                      <a:pt x="1138238" y="2371871"/>
                    </a:cubicBezTo>
                    <a:cubicBezTo>
                      <a:pt x="1222543" y="2415620"/>
                      <a:pt x="1312202" y="2448186"/>
                      <a:pt x="1404938" y="2468741"/>
                    </a:cubicBezTo>
                    <a:cubicBezTo>
                      <a:pt x="1391012" y="2566648"/>
                      <a:pt x="1330128" y="2651582"/>
                      <a:pt x="1241870" y="2696198"/>
                    </a:cubicBezTo>
                    <a:cubicBezTo>
                      <a:pt x="1227877" y="2699493"/>
                      <a:pt x="1214523" y="2705056"/>
                      <a:pt x="1202341" y="2712676"/>
                    </a:cubicBezTo>
                    <a:cubicBezTo>
                      <a:pt x="1171299" y="2723230"/>
                      <a:pt x="1138733" y="2728602"/>
                      <a:pt x="1105948" y="2728583"/>
                    </a:cubicBezTo>
                    <a:lnTo>
                      <a:pt x="844868" y="2728583"/>
                    </a:lnTo>
                    <a:cubicBezTo>
                      <a:pt x="800433" y="2728583"/>
                      <a:pt x="756066" y="2732088"/>
                      <a:pt x="712184" y="2739060"/>
                    </a:cubicBezTo>
                    <a:lnTo>
                      <a:pt x="711232" y="2739060"/>
                    </a:lnTo>
                    <a:cubicBezTo>
                      <a:pt x="301657" y="2805354"/>
                      <a:pt x="505" y="3158741"/>
                      <a:pt x="0" y="3573641"/>
                    </a:cubicBezTo>
                    <a:lnTo>
                      <a:pt x="0" y="4259441"/>
                    </a:lnTo>
                    <a:cubicBezTo>
                      <a:pt x="3404" y="4290816"/>
                      <a:pt x="31601" y="4313495"/>
                      <a:pt x="62980" y="4310095"/>
                    </a:cubicBezTo>
                    <a:cubicBezTo>
                      <a:pt x="89665" y="4307199"/>
                      <a:pt x="110739" y="4286120"/>
                      <a:pt x="113633" y="4259441"/>
                    </a:cubicBezTo>
                    <a:lnTo>
                      <a:pt x="113633" y="3573641"/>
                    </a:lnTo>
                    <a:cubicBezTo>
                      <a:pt x="114048" y="3235379"/>
                      <a:pt x="345977" y="2941371"/>
                      <a:pt x="674846" y="2862218"/>
                    </a:cubicBezTo>
                    <a:cubicBezTo>
                      <a:pt x="710279" y="3097295"/>
                      <a:pt x="875443" y="3930447"/>
                      <a:pt x="1479233" y="4307161"/>
                    </a:cubicBezTo>
                    <a:lnTo>
                      <a:pt x="1479233" y="4307161"/>
                    </a:lnTo>
                    <a:lnTo>
                      <a:pt x="1479233" y="4307161"/>
                    </a:lnTo>
                    <a:lnTo>
                      <a:pt x="1479233" y="4307161"/>
                    </a:lnTo>
                    <a:lnTo>
                      <a:pt x="1479233" y="4307161"/>
                    </a:lnTo>
                    <a:lnTo>
                      <a:pt x="1481328" y="4308399"/>
                    </a:lnTo>
                    <a:lnTo>
                      <a:pt x="1484376" y="4309923"/>
                    </a:lnTo>
                    <a:lnTo>
                      <a:pt x="1485710" y="4310590"/>
                    </a:lnTo>
                    <a:lnTo>
                      <a:pt x="1486567" y="4310590"/>
                    </a:lnTo>
                    <a:lnTo>
                      <a:pt x="1489901" y="4311828"/>
                    </a:lnTo>
                    <a:lnTo>
                      <a:pt x="1491710" y="4312495"/>
                    </a:lnTo>
                    <a:lnTo>
                      <a:pt x="1493139" y="4312971"/>
                    </a:lnTo>
                    <a:lnTo>
                      <a:pt x="1494377" y="4312971"/>
                    </a:lnTo>
                    <a:lnTo>
                      <a:pt x="1495806" y="4312971"/>
                    </a:lnTo>
                    <a:lnTo>
                      <a:pt x="1497235" y="4312971"/>
                    </a:lnTo>
                    <a:lnTo>
                      <a:pt x="1499997" y="4313447"/>
                    </a:lnTo>
                    <a:lnTo>
                      <a:pt x="1501902" y="4313447"/>
                    </a:lnTo>
                    <a:lnTo>
                      <a:pt x="1501902" y="4313447"/>
                    </a:lnTo>
                    <a:lnTo>
                      <a:pt x="1502759" y="4313447"/>
                    </a:lnTo>
                    <a:cubicBezTo>
                      <a:pt x="1504693" y="4313543"/>
                      <a:pt x="1506636" y="4313543"/>
                      <a:pt x="1508570" y="4313447"/>
                    </a:cubicBezTo>
                    <a:lnTo>
                      <a:pt x="1514475" y="4313447"/>
                    </a:lnTo>
                    <a:cubicBezTo>
                      <a:pt x="2431923" y="4251726"/>
                      <a:pt x="2655570" y="3139015"/>
                      <a:pt x="2697099" y="2862218"/>
                    </a:cubicBezTo>
                    <a:cubicBezTo>
                      <a:pt x="3026007" y="2941333"/>
                      <a:pt x="3257979" y="3235351"/>
                      <a:pt x="3258407" y="3573641"/>
                    </a:cubicBezTo>
                    <a:lnTo>
                      <a:pt x="3258407" y="4259441"/>
                    </a:lnTo>
                    <a:cubicBezTo>
                      <a:pt x="3261808" y="4290816"/>
                      <a:pt x="3290011" y="4313495"/>
                      <a:pt x="3321387" y="4310095"/>
                    </a:cubicBezTo>
                    <a:cubicBezTo>
                      <a:pt x="3348076" y="4307199"/>
                      <a:pt x="3369145" y="4286120"/>
                      <a:pt x="3372041" y="4259441"/>
                    </a:cubicBezTo>
                    <a:lnTo>
                      <a:pt x="3372041" y="3573641"/>
                    </a:lnTo>
                    <a:cubicBezTo>
                      <a:pt x="3371545" y="3158379"/>
                      <a:pt x="3069860" y="2804811"/>
                      <a:pt x="2659856" y="2738965"/>
                    </a:cubicBezTo>
                    <a:close/>
                    <a:moveTo>
                      <a:pt x="2094929" y="2807545"/>
                    </a:moveTo>
                    <a:cubicBezTo>
                      <a:pt x="2096081" y="2807030"/>
                      <a:pt x="2097300" y="2806678"/>
                      <a:pt x="2098548" y="2806497"/>
                    </a:cubicBezTo>
                    <a:cubicBezTo>
                      <a:pt x="2103691" y="2808783"/>
                      <a:pt x="2108930" y="2810974"/>
                      <a:pt x="2114169" y="2813069"/>
                    </a:cubicBezTo>
                    <a:cubicBezTo>
                      <a:pt x="2116398" y="2816079"/>
                      <a:pt x="2117455" y="2819813"/>
                      <a:pt x="2117122" y="2823547"/>
                    </a:cubicBezTo>
                    <a:lnTo>
                      <a:pt x="2098072" y="3093009"/>
                    </a:lnTo>
                    <a:cubicBezTo>
                      <a:pt x="2096072" y="3101105"/>
                      <a:pt x="2094071" y="3109297"/>
                      <a:pt x="2091976" y="3117584"/>
                    </a:cubicBezTo>
                    <a:cubicBezTo>
                      <a:pt x="2090766" y="3118746"/>
                      <a:pt x="2089385" y="3119708"/>
                      <a:pt x="2087880" y="3120441"/>
                    </a:cubicBezTo>
                    <a:cubicBezTo>
                      <a:pt x="2082660" y="3123127"/>
                      <a:pt x="2076355" y="3122565"/>
                      <a:pt x="2071688" y="3119012"/>
                    </a:cubicBezTo>
                    <a:lnTo>
                      <a:pt x="1802797" y="2927560"/>
                    </a:lnTo>
                    <a:close/>
                    <a:moveTo>
                      <a:pt x="2060543" y="3234265"/>
                    </a:moveTo>
                    <a:cubicBezTo>
                      <a:pt x="1992154" y="3465246"/>
                      <a:pt x="1877187" y="3747281"/>
                      <a:pt x="1686973" y="3990741"/>
                    </a:cubicBezTo>
                    <a:cubicBezTo>
                      <a:pt x="1496473" y="3747472"/>
                      <a:pt x="1381697" y="3465056"/>
                      <a:pt x="1313402" y="3233789"/>
                    </a:cubicBezTo>
                    <a:cubicBezTo>
                      <a:pt x="1332224" y="3230379"/>
                      <a:pt x="1350045" y="3222825"/>
                      <a:pt x="1365599" y="3211691"/>
                    </a:cubicBezTo>
                    <a:lnTo>
                      <a:pt x="1685925" y="2983757"/>
                    </a:lnTo>
                    <a:lnTo>
                      <a:pt x="2006251" y="3211595"/>
                    </a:lnTo>
                    <a:cubicBezTo>
                      <a:pt x="2022367" y="3223225"/>
                      <a:pt x="2040941" y="3230988"/>
                      <a:pt x="2060543" y="3234265"/>
                    </a:cubicBezTo>
                    <a:close/>
                    <a:moveTo>
                      <a:pt x="2519934" y="1699597"/>
                    </a:moveTo>
                    <a:cubicBezTo>
                      <a:pt x="2519934" y="1703407"/>
                      <a:pt x="2519934" y="1707122"/>
                      <a:pt x="2519934" y="1710836"/>
                    </a:cubicBezTo>
                    <a:cubicBezTo>
                      <a:pt x="2512533" y="1713580"/>
                      <a:pt x="2505761" y="1717790"/>
                      <a:pt x="2500027" y="1723219"/>
                    </a:cubicBezTo>
                    <a:lnTo>
                      <a:pt x="1898999" y="1723219"/>
                    </a:lnTo>
                    <a:cubicBezTo>
                      <a:pt x="1873748" y="1723219"/>
                      <a:pt x="1853279" y="1702750"/>
                      <a:pt x="1853279" y="1677499"/>
                    </a:cubicBezTo>
                    <a:lnTo>
                      <a:pt x="1853279" y="1401274"/>
                    </a:lnTo>
                    <a:cubicBezTo>
                      <a:pt x="1853279" y="1376023"/>
                      <a:pt x="1873748" y="1355554"/>
                      <a:pt x="1898999" y="1355554"/>
                    </a:cubicBezTo>
                    <a:lnTo>
                      <a:pt x="2520124" y="1355554"/>
                    </a:lnTo>
                    <a:close/>
                    <a:moveTo>
                      <a:pt x="2519934" y="1242397"/>
                    </a:moveTo>
                    <a:lnTo>
                      <a:pt x="1898809" y="1242397"/>
                    </a:lnTo>
                    <a:cubicBezTo>
                      <a:pt x="1810893" y="1242502"/>
                      <a:pt x="1739656" y="1313739"/>
                      <a:pt x="1739551" y="1401655"/>
                    </a:cubicBezTo>
                    <a:lnTo>
                      <a:pt x="1739551" y="1488713"/>
                    </a:lnTo>
                    <a:lnTo>
                      <a:pt x="1632299" y="1488713"/>
                    </a:lnTo>
                    <a:lnTo>
                      <a:pt x="1632299" y="1401655"/>
                    </a:lnTo>
                    <a:cubicBezTo>
                      <a:pt x="1632194" y="1313739"/>
                      <a:pt x="1560957" y="1242502"/>
                      <a:pt x="1473041" y="1242397"/>
                    </a:cubicBezTo>
                    <a:lnTo>
                      <a:pt x="851916" y="1242397"/>
                    </a:lnTo>
                    <a:lnTo>
                      <a:pt x="851916" y="987127"/>
                    </a:lnTo>
                    <a:cubicBezTo>
                      <a:pt x="876319" y="990803"/>
                      <a:pt x="900960" y="992651"/>
                      <a:pt x="925639" y="992651"/>
                    </a:cubicBezTo>
                    <a:lnTo>
                      <a:pt x="2519934" y="992651"/>
                    </a:lnTo>
                    <a:close/>
                    <a:moveTo>
                      <a:pt x="2726531" y="1707503"/>
                    </a:moveTo>
                    <a:lnTo>
                      <a:pt x="2633472" y="1707503"/>
                    </a:lnTo>
                    <a:cubicBezTo>
                      <a:pt x="2633472" y="1704931"/>
                      <a:pt x="2633472" y="1702359"/>
                      <a:pt x="2633472" y="1699692"/>
                    </a:cubicBezTo>
                    <a:lnTo>
                      <a:pt x="2633472" y="1430706"/>
                    </a:lnTo>
                    <a:lnTo>
                      <a:pt x="2726436" y="1430706"/>
                    </a:lnTo>
                    <a:cubicBezTo>
                      <a:pt x="2802712" y="1434716"/>
                      <a:pt x="2861300" y="1499800"/>
                      <a:pt x="2857291" y="1576077"/>
                    </a:cubicBezTo>
                    <a:cubicBezTo>
                      <a:pt x="2853576" y="1646752"/>
                      <a:pt x="2797112" y="1703216"/>
                      <a:pt x="2726436" y="1706931"/>
                    </a:cubicBezTo>
                    <a:close/>
                    <a:moveTo>
                      <a:pt x="645319" y="1707503"/>
                    </a:moveTo>
                    <a:cubicBezTo>
                      <a:pt x="569043" y="1703493"/>
                      <a:pt x="510454" y="1638408"/>
                      <a:pt x="514464" y="1562132"/>
                    </a:cubicBezTo>
                    <a:cubicBezTo>
                      <a:pt x="518179" y="1491457"/>
                      <a:pt x="574643" y="1434992"/>
                      <a:pt x="645319" y="1431278"/>
                    </a:cubicBezTo>
                    <a:lnTo>
                      <a:pt x="738283" y="1431278"/>
                    </a:lnTo>
                    <a:lnTo>
                      <a:pt x="738283" y="1700073"/>
                    </a:lnTo>
                    <a:cubicBezTo>
                      <a:pt x="738283" y="1702645"/>
                      <a:pt x="738283" y="1705312"/>
                      <a:pt x="738283" y="1707884"/>
                    </a:cubicBezTo>
                    <a:close/>
                    <a:moveTo>
                      <a:pt x="544544" y="497828"/>
                    </a:moveTo>
                    <a:lnTo>
                      <a:pt x="544544" y="152261"/>
                    </a:lnTo>
                    <a:lnTo>
                      <a:pt x="602742" y="184074"/>
                    </a:lnTo>
                    <a:cubicBezTo>
                      <a:pt x="719423" y="247824"/>
                      <a:pt x="850211" y="281324"/>
                      <a:pt x="983171" y="281515"/>
                    </a:cubicBezTo>
                    <a:lnTo>
                      <a:pt x="2112550" y="281515"/>
                    </a:lnTo>
                    <a:cubicBezTo>
                      <a:pt x="2510914" y="281935"/>
                      <a:pt x="2833745" y="604767"/>
                      <a:pt x="2834164" y="1003129"/>
                    </a:cubicBezTo>
                    <a:lnTo>
                      <a:pt x="2834164" y="1341743"/>
                    </a:lnTo>
                    <a:cubicBezTo>
                      <a:pt x="2800569" y="1325645"/>
                      <a:pt x="2763784" y="1317311"/>
                      <a:pt x="2726531" y="1317359"/>
                    </a:cubicBezTo>
                    <a:lnTo>
                      <a:pt x="2633567" y="1317359"/>
                    </a:lnTo>
                    <a:lnTo>
                      <a:pt x="2633567" y="936359"/>
                    </a:lnTo>
                    <a:cubicBezTo>
                      <a:pt x="2633567" y="904793"/>
                      <a:pt x="2607983" y="879209"/>
                      <a:pt x="2576417" y="879209"/>
                    </a:cubicBezTo>
                    <a:lnTo>
                      <a:pt x="925639" y="879209"/>
                    </a:lnTo>
                    <a:cubicBezTo>
                      <a:pt x="715242" y="878942"/>
                      <a:pt x="544754" y="708416"/>
                      <a:pt x="544544" y="498018"/>
                    </a:cubicBezTo>
                    <a:close/>
                    <a:moveTo>
                      <a:pt x="851916" y="1699311"/>
                    </a:moveTo>
                    <a:lnTo>
                      <a:pt x="851916" y="1355744"/>
                    </a:lnTo>
                    <a:lnTo>
                      <a:pt x="1473041" y="1355744"/>
                    </a:lnTo>
                    <a:cubicBezTo>
                      <a:pt x="1498292" y="1355744"/>
                      <a:pt x="1518761" y="1376214"/>
                      <a:pt x="1518761" y="1401464"/>
                    </a:cubicBezTo>
                    <a:lnTo>
                      <a:pt x="1518761" y="1677689"/>
                    </a:lnTo>
                    <a:cubicBezTo>
                      <a:pt x="1518761" y="1702940"/>
                      <a:pt x="1498292" y="1723409"/>
                      <a:pt x="1473041" y="1723409"/>
                    </a:cubicBezTo>
                    <a:lnTo>
                      <a:pt x="872014" y="1723409"/>
                    </a:lnTo>
                    <a:cubicBezTo>
                      <a:pt x="866280" y="1717980"/>
                      <a:pt x="859507" y="1713770"/>
                      <a:pt x="852107" y="1711027"/>
                    </a:cubicBezTo>
                    <a:cubicBezTo>
                      <a:pt x="852011" y="1707026"/>
                      <a:pt x="851916" y="1703312"/>
                      <a:pt x="851916" y="1699502"/>
                    </a:cubicBezTo>
                    <a:close/>
                    <a:moveTo>
                      <a:pt x="1190435" y="2270811"/>
                    </a:moveTo>
                    <a:cubicBezTo>
                      <a:pt x="1022471" y="2182076"/>
                      <a:pt x="903313" y="2022523"/>
                      <a:pt x="865918" y="1836281"/>
                    </a:cubicBezTo>
                    <a:lnTo>
                      <a:pt x="1473041" y="1836281"/>
                    </a:lnTo>
                    <a:cubicBezTo>
                      <a:pt x="1560957" y="1836176"/>
                      <a:pt x="1632194" y="1764938"/>
                      <a:pt x="1632299" y="1677023"/>
                    </a:cubicBezTo>
                    <a:lnTo>
                      <a:pt x="1632299" y="1601775"/>
                    </a:lnTo>
                    <a:lnTo>
                      <a:pt x="1739551" y="1601775"/>
                    </a:lnTo>
                    <a:lnTo>
                      <a:pt x="1739551" y="1677023"/>
                    </a:lnTo>
                    <a:cubicBezTo>
                      <a:pt x="1739656" y="1764938"/>
                      <a:pt x="1810893" y="1836176"/>
                      <a:pt x="1898809" y="1836281"/>
                    </a:cubicBezTo>
                    <a:lnTo>
                      <a:pt x="2505837" y="1836281"/>
                    </a:lnTo>
                    <a:cubicBezTo>
                      <a:pt x="2467747" y="2024676"/>
                      <a:pt x="2346255" y="2185610"/>
                      <a:pt x="2175510" y="2273859"/>
                    </a:cubicBezTo>
                    <a:cubicBezTo>
                      <a:pt x="2031873" y="2348440"/>
                      <a:pt x="1866900" y="2385302"/>
                      <a:pt x="1685925" y="2385302"/>
                    </a:cubicBezTo>
                    <a:cubicBezTo>
                      <a:pt x="1502283" y="2385302"/>
                      <a:pt x="1335500" y="2346916"/>
                      <a:pt x="1190625" y="2271192"/>
                    </a:cubicBezTo>
                    <a:close/>
                    <a:moveTo>
                      <a:pt x="1516380" y="2487886"/>
                    </a:moveTo>
                    <a:cubicBezTo>
                      <a:pt x="1628966" y="2502107"/>
                      <a:pt x="1742885" y="2502107"/>
                      <a:pt x="1855470" y="2487886"/>
                    </a:cubicBezTo>
                    <a:cubicBezTo>
                      <a:pt x="1869519" y="2580812"/>
                      <a:pt x="1914649" y="2666223"/>
                      <a:pt x="1983486" y="2730202"/>
                    </a:cubicBezTo>
                    <a:lnTo>
                      <a:pt x="1685925" y="2852693"/>
                    </a:lnTo>
                    <a:lnTo>
                      <a:pt x="1388364" y="2730583"/>
                    </a:lnTo>
                    <a:cubicBezTo>
                      <a:pt x="1457239" y="2666632"/>
                      <a:pt x="1502369" y="2581202"/>
                      <a:pt x="1516380" y="2488267"/>
                    </a:cubicBezTo>
                    <a:close/>
                    <a:moveTo>
                      <a:pt x="1257300" y="2813165"/>
                    </a:moveTo>
                    <a:lnTo>
                      <a:pt x="1273016" y="2806592"/>
                    </a:lnTo>
                    <a:cubicBezTo>
                      <a:pt x="1274264" y="2806792"/>
                      <a:pt x="1275474" y="2807145"/>
                      <a:pt x="1276636" y="2807640"/>
                    </a:cubicBezTo>
                    <a:lnTo>
                      <a:pt x="1568672" y="2927560"/>
                    </a:lnTo>
                    <a:lnTo>
                      <a:pt x="1299401" y="3119108"/>
                    </a:lnTo>
                    <a:cubicBezTo>
                      <a:pt x="1294733" y="3122660"/>
                      <a:pt x="1288428" y="3123223"/>
                      <a:pt x="1283208" y="3120536"/>
                    </a:cubicBezTo>
                    <a:cubicBezTo>
                      <a:pt x="1282732" y="3120308"/>
                      <a:pt x="1282284" y="3120022"/>
                      <a:pt x="1281875" y="3119679"/>
                    </a:cubicBezTo>
                    <a:cubicBezTo>
                      <a:pt x="1278446" y="3106154"/>
                      <a:pt x="1275207" y="3092914"/>
                      <a:pt x="1272350" y="3079865"/>
                    </a:cubicBezTo>
                    <a:lnTo>
                      <a:pt x="1254633" y="2823642"/>
                    </a:lnTo>
                    <a:cubicBezTo>
                      <a:pt x="1254224" y="2819947"/>
                      <a:pt x="1255166" y="2816222"/>
                      <a:pt x="1257300" y="2813165"/>
                    </a:cubicBezTo>
                    <a:close/>
                    <a:moveTo>
                      <a:pt x="1504950" y="4188099"/>
                    </a:moveTo>
                    <a:cubicBezTo>
                      <a:pt x="976122" y="3829768"/>
                      <a:pt x="821246" y="3057862"/>
                      <a:pt x="787813" y="2844407"/>
                    </a:cubicBezTo>
                    <a:cubicBezTo>
                      <a:pt x="806863" y="2842978"/>
                      <a:pt x="825913" y="2842216"/>
                      <a:pt x="844963" y="2842216"/>
                    </a:cubicBezTo>
                    <a:lnTo>
                      <a:pt x="1105472" y="2842216"/>
                    </a:lnTo>
                    <a:lnTo>
                      <a:pt x="1111758" y="2842216"/>
                    </a:lnTo>
                    <a:cubicBezTo>
                      <a:pt x="1118997" y="2897556"/>
                      <a:pt x="1133475" y="2989949"/>
                      <a:pt x="1160431" y="3104725"/>
                    </a:cubicBezTo>
                    <a:lnTo>
                      <a:pt x="1161098" y="3115107"/>
                    </a:lnTo>
                    <a:cubicBezTo>
                      <a:pt x="1162345" y="3133138"/>
                      <a:pt x="1167298" y="3150712"/>
                      <a:pt x="1175671" y="3166733"/>
                    </a:cubicBezTo>
                    <a:cubicBezTo>
                      <a:pt x="1242917" y="3428099"/>
                      <a:pt x="1371410" y="3780143"/>
                      <a:pt x="1612583" y="4079704"/>
                    </a:cubicBezTo>
                    <a:cubicBezTo>
                      <a:pt x="1578559" y="4117632"/>
                      <a:pt x="1542631" y="4153808"/>
                      <a:pt x="1504950" y="4188099"/>
                    </a:cubicBezTo>
                    <a:close/>
                    <a:moveTo>
                      <a:pt x="1680020" y="4174763"/>
                    </a:moveTo>
                    <a:cubicBezTo>
                      <a:pt x="1979486" y="3853390"/>
                      <a:pt x="2129219" y="3443815"/>
                      <a:pt x="2202371" y="3153017"/>
                    </a:cubicBezTo>
                    <a:cubicBezTo>
                      <a:pt x="2206257" y="3142834"/>
                      <a:pt x="2208876" y="3132214"/>
                      <a:pt x="2210181" y="3121394"/>
                    </a:cubicBezTo>
                    <a:cubicBezTo>
                      <a:pt x="2232460" y="3029239"/>
                      <a:pt x="2249948" y="2935989"/>
                      <a:pt x="2262569" y="2842025"/>
                    </a:cubicBezTo>
                    <a:lnTo>
                      <a:pt x="2266474" y="2842025"/>
                    </a:lnTo>
                    <a:lnTo>
                      <a:pt x="2526983" y="2842025"/>
                    </a:lnTo>
                    <a:cubicBezTo>
                      <a:pt x="2546509" y="2842025"/>
                      <a:pt x="2565940" y="2842787"/>
                      <a:pt x="2585085" y="2844311"/>
                    </a:cubicBezTo>
                    <a:cubicBezTo>
                      <a:pt x="2550319" y="3079769"/>
                      <a:pt x="2371725" y="3996265"/>
                      <a:pt x="1679543" y="41747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56">
                <a:extLst>
                  <a:ext uri="{FF2B5EF4-FFF2-40B4-BE49-F238E27FC236}">
                    <a16:creationId xmlns:a16="http://schemas.microsoft.com/office/drawing/2014/main" id="{6FD0FA87-E89E-909E-021B-5FA5A7C53DF8}"/>
                  </a:ext>
                </a:extLst>
              </p:cNvPr>
              <p:cNvSpPr/>
              <p:nvPr/>
            </p:nvSpPr>
            <p:spPr>
              <a:xfrm>
                <a:off x="12993333" y="2403286"/>
                <a:ext cx="808816" cy="259594"/>
              </a:xfrm>
              <a:custGeom>
                <a:avLst/>
                <a:gdLst>
                  <a:gd name="connsiteX0" fmla="*/ 783267 w 808816"/>
                  <a:gd name="connsiteY0" fmla="*/ 105833 h 259594"/>
                  <a:gd name="connsiteX1" fmla="*/ 786696 w 808816"/>
                  <a:gd name="connsiteY1" fmla="*/ 102404 h 259594"/>
                  <a:gd name="connsiteX2" fmla="*/ 796821 w 808816"/>
                  <a:gd name="connsiteY2" fmla="*/ 22222 h 259594"/>
                  <a:gd name="connsiteX3" fmla="*/ 716639 w 808816"/>
                  <a:gd name="connsiteY3" fmla="*/ 12087 h 259594"/>
                  <a:gd name="connsiteX4" fmla="*/ 706971 w 808816"/>
                  <a:gd name="connsiteY4" fmla="*/ 21631 h 259594"/>
                  <a:gd name="connsiteX5" fmla="*/ 703638 w 808816"/>
                  <a:gd name="connsiteY5" fmla="*/ 24870 h 259594"/>
                  <a:gd name="connsiteX6" fmla="*/ 105277 w 808816"/>
                  <a:gd name="connsiteY6" fmla="*/ 24870 h 259594"/>
                  <a:gd name="connsiteX7" fmla="*/ 101848 w 808816"/>
                  <a:gd name="connsiteY7" fmla="*/ 21536 h 259594"/>
                  <a:gd name="connsiteX8" fmla="*/ 21533 w 808816"/>
                  <a:gd name="connsiteY8" fmla="*/ 12459 h 259594"/>
                  <a:gd name="connsiteX9" fmla="*/ 12456 w 808816"/>
                  <a:gd name="connsiteY9" fmla="*/ 92764 h 259594"/>
                  <a:gd name="connsiteX10" fmla="*/ 22124 w 808816"/>
                  <a:gd name="connsiteY10" fmla="*/ 102308 h 259594"/>
                  <a:gd name="connsiteX11" fmla="*/ 25648 w 808816"/>
                  <a:gd name="connsiteY11" fmla="*/ 105833 h 259594"/>
                  <a:gd name="connsiteX12" fmla="*/ 783267 w 808816"/>
                  <a:gd name="connsiteY12" fmla="*/ 105833 h 25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8816" h="259594">
                    <a:moveTo>
                      <a:pt x="783267" y="105833"/>
                    </a:moveTo>
                    <a:lnTo>
                      <a:pt x="786696" y="102404"/>
                    </a:lnTo>
                    <a:cubicBezTo>
                      <a:pt x="811632" y="83058"/>
                      <a:pt x="816166" y="47159"/>
                      <a:pt x="796821" y="22222"/>
                    </a:cubicBezTo>
                    <a:cubicBezTo>
                      <a:pt x="777476" y="-2724"/>
                      <a:pt x="741576" y="-7258"/>
                      <a:pt x="716639" y="12087"/>
                    </a:cubicBezTo>
                    <a:cubicBezTo>
                      <a:pt x="713048" y="14878"/>
                      <a:pt x="709800" y="18079"/>
                      <a:pt x="706971" y="21631"/>
                    </a:cubicBezTo>
                    <a:lnTo>
                      <a:pt x="703638" y="24870"/>
                    </a:lnTo>
                    <a:cubicBezTo>
                      <a:pt x="537036" y="186766"/>
                      <a:pt x="271879" y="186766"/>
                      <a:pt x="105277" y="24870"/>
                    </a:cubicBezTo>
                    <a:lnTo>
                      <a:pt x="101848" y="21536"/>
                    </a:lnTo>
                    <a:cubicBezTo>
                      <a:pt x="82179" y="-3152"/>
                      <a:pt x="46222" y="-7210"/>
                      <a:pt x="21533" y="12459"/>
                    </a:cubicBezTo>
                    <a:cubicBezTo>
                      <a:pt x="-3146" y="32128"/>
                      <a:pt x="-7213" y="68085"/>
                      <a:pt x="12456" y="92764"/>
                    </a:cubicBezTo>
                    <a:cubicBezTo>
                      <a:pt x="15294" y="96317"/>
                      <a:pt x="18533" y="99527"/>
                      <a:pt x="22124" y="102308"/>
                    </a:cubicBezTo>
                    <a:lnTo>
                      <a:pt x="25648" y="105833"/>
                    </a:lnTo>
                    <a:cubicBezTo>
                      <a:pt x="236579" y="310849"/>
                      <a:pt x="572335" y="310849"/>
                      <a:pt x="783267" y="10583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Freeform 57">
                <a:extLst>
                  <a:ext uri="{FF2B5EF4-FFF2-40B4-BE49-F238E27FC236}">
                    <a16:creationId xmlns:a16="http://schemas.microsoft.com/office/drawing/2014/main" id="{6B92E17A-4312-8983-6571-81B408AAA0B9}"/>
                  </a:ext>
                </a:extLst>
              </p:cNvPr>
              <p:cNvSpPr/>
              <p:nvPr/>
            </p:nvSpPr>
            <p:spPr>
              <a:xfrm>
                <a:off x="12914921" y="1929142"/>
                <a:ext cx="131695" cy="136302"/>
              </a:xfrm>
              <a:custGeom>
                <a:avLst/>
                <a:gdLst>
                  <a:gd name="connsiteX0" fmla="*/ 65865 w 131695"/>
                  <a:gd name="connsiteY0" fmla="*/ 136303 h 136302"/>
                  <a:gd name="connsiteX1" fmla="*/ 65865 w 131695"/>
                  <a:gd name="connsiteY1" fmla="*/ 0 h 136302"/>
                  <a:gd name="connsiteX2" fmla="*/ 65865 w 131695"/>
                  <a:gd name="connsiteY2" fmla="*/ 136303 h 136302"/>
                </a:gdLst>
                <a:ahLst/>
                <a:cxnLst>
                  <a:cxn ang="0">
                    <a:pos x="connsiteX0" y="connsiteY0"/>
                  </a:cxn>
                  <a:cxn ang="0">
                    <a:pos x="connsiteX1" y="connsiteY1"/>
                  </a:cxn>
                  <a:cxn ang="0">
                    <a:pos x="connsiteX2" y="connsiteY2"/>
                  </a:cxn>
                </a:cxnLst>
                <a:rect l="l" t="t" r="r" b="b"/>
                <a:pathLst>
                  <a:path w="131695" h="136302">
                    <a:moveTo>
                      <a:pt x="65865" y="136303"/>
                    </a:moveTo>
                    <a:cubicBezTo>
                      <a:pt x="153591" y="136303"/>
                      <a:pt x="153686" y="0"/>
                      <a:pt x="65865" y="0"/>
                    </a:cubicBezTo>
                    <a:cubicBezTo>
                      <a:pt x="-21955" y="0"/>
                      <a:pt x="-21955" y="136303"/>
                      <a:pt x="65865"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58">
                <a:extLst>
                  <a:ext uri="{FF2B5EF4-FFF2-40B4-BE49-F238E27FC236}">
                    <a16:creationId xmlns:a16="http://schemas.microsoft.com/office/drawing/2014/main" id="{58E6B9A8-5700-FF25-C693-18EA9639A6C7}"/>
                  </a:ext>
                </a:extLst>
              </p:cNvPr>
              <p:cNvSpPr/>
              <p:nvPr/>
            </p:nvSpPr>
            <p:spPr>
              <a:xfrm>
                <a:off x="13748799" y="1929142"/>
                <a:ext cx="131730" cy="136302"/>
              </a:xfrm>
              <a:custGeom>
                <a:avLst/>
                <a:gdLst>
                  <a:gd name="connsiteX0" fmla="*/ 65901 w 131730"/>
                  <a:gd name="connsiteY0" fmla="*/ 136303 h 136302"/>
                  <a:gd name="connsiteX1" fmla="*/ 65901 w 131730"/>
                  <a:gd name="connsiteY1" fmla="*/ 0 h 136302"/>
                  <a:gd name="connsiteX2" fmla="*/ 65901 w 131730"/>
                  <a:gd name="connsiteY2" fmla="*/ 136303 h 136302"/>
                </a:gdLst>
                <a:ahLst/>
                <a:cxnLst>
                  <a:cxn ang="0">
                    <a:pos x="connsiteX0" y="connsiteY0"/>
                  </a:cxn>
                  <a:cxn ang="0">
                    <a:pos x="connsiteX1" y="connsiteY1"/>
                  </a:cxn>
                  <a:cxn ang="0">
                    <a:pos x="connsiteX2" y="connsiteY2"/>
                  </a:cxn>
                </a:cxnLst>
                <a:rect l="l" t="t" r="r" b="b"/>
                <a:pathLst>
                  <a:path w="131730" h="136302">
                    <a:moveTo>
                      <a:pt x="65901" y="136303"/>
                    </a:moveTo>
                    <a:cubicBezTo>
                      <a:pt x="153626" y="136303"/>
                      <a:pt x="153721" y="0"/>
                      <a:pt x="65901" y="0"/>
                    </a:cubicBezTo>
                    <a:cubicBezTo>
                      <a:pt x="-21919" y="0"/>
                      <a:pt x="-22015" y="136303"/>
                      <a:pt x="65901" y="1363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151" name="Title 1">
            <a:extLst>
              <a:ext uri="{FF2B5EF4-FFF2-40B4-BE49-F238E27FC236}">
                <a16:creationId xmlns:a16="http://schemas.microsoft.com/office/drawing/2014/main" id="{81AA1217-1DC4-264E-85E2-BD47755C3D0E}"/>
              </a:ext>
            </a:extLst>
          </p:cNvPr>
          <p:cNvSpPr txBox="1">
            <a:spLocks noGrp="1"/>
          </p:cNvSpPr>
          <p:nvPr>
            <p:ph type="title" idx="4294967295"/>
          </p:nvPr>
        </p:nvSpPr>
        <p:spPr>
          <a:xfrm>
            <a:off x="658971" y="581746"/>
            <a:ext cx="10881635" cy="837790"/>
          </a:xfrm>
          <a:prstGeom prst="rect">
            <a:avLst/>
          </a:prstGeom>
          <a:noFill/>
          <a:ln>
            <a:noFill/>
            <a:prstDash/>
          </a:ln>
          <a:effectLst/>
        </p:spPr>
        <p:txBody>
          <a:bodyPr rot="0" spcFirstLastPara="0" vertOverflow="overflow" horzOverflow="overflow" vert="horz" wrap="square" lIns="0" tIns="91440" rIns="146304" bIns="9144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200" b="0" kern="1200" cap="none" spc="-49" baseline="0" dirty="0" smtClean="0">
                <a:ln w="3175">
                  <a:noFill/>
                </a:ln>
                <a:solidFill>
                  <a:schemeClr val="tx1"/>
                </a:solidFill>
                <a:effectLst/>
                <a:latin typeface="+mj-lt"/>
                <a:ea typeface="+mn-ea"/>
                <a:cs typeface="Segoe UI" pitchFamily="34" charset="0"/>
              </a:defRPr>
            </a:lvl1pPr>
          </a:lstStyle>
          <a:p>
            <a:pPr marL="0" marR="0" lvl="1" indent="0" algn="ctr" defTabSz="932742" rtl="0" eaLnBrk="1" fontAlgn="auto" latinLnBrk="0" hangingPunct="1">
              <a:lnSpc>
                <a:spcPct val="100000"/>
              </a:lnSpc>
              <a:spcBef>
                <a:spcPts val="300"/>
              </a:spcBef>
              <a:spcAft>
                <a:spcPts val="0"/>
              </a:spcAft>
              <a:buClrTx/>
              <a:buSzPct val="100000"/>
              <a:buFontTx/>
              <a:buNone/>
              <a:tabLst/>
              <a:defRPr/>
            </a:pPr>
            <a:r>
              <a:rPr kumimoji="0" lang="en-US" sz="36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Balancing Governance and Innovation</a:t>
            </a:r>
            <a:endParaRPr kumimoji="0" lang="en-US" sz="3600" b="0" i="0" u="none" strike="noStrike" kern="1200" cap="none" spc="0" normalizeH="0" baseline="0" noProof="0">
              <a:ln w="3175">
                <a:noFill/>
              </a:ln>
              <a:solidFill>
                <a:prstClr val="black"/>
              </a:solidFill>
              <a:effectLst/>
              <a:uLnTx/>
              <a:uFillTx/>
              <a:latin typeface="Aptos Display" panose="02110004020202020204"/>
              <a:ea typeface="+mn-ea"/>
              <a:cs typeface="Segoe UI" panose="020B0502040204020203" pitchFamily="34" charset="0"/>
            </a:endParaRPr>
          </a:p>
        </p:txBody>
      </p:sp>
      <p:sp>
        <p:nvSpPr>
          <p:cNvPr id="163" name="Rectangle: Rounded Corners 162">
            <a:extLst>
              <a:ext uri="{FF2B5EF4-FFF2-40B4-BE49-F238E27FC236}">
                <a16:creationId xmlns:a16="http://schemas.microsoft.com/office/drawing/2014/main" id="{6328E3E3-35A5-07AC-13BC-245CA06466D5}"/>
              </a:ext>
              <a:ext uri="{C183D7F6-B498-43B3-948B-1728B52AA6E4}">
                <adec:decorative xmlns:adec="http://schemas.microsoft.com/office/drawing/2017/decorative" val="1"/>
              </a:ext>
            </a:extLst>
          </p:cNvPr>
          <p:cNvSpPr/>
          <p:nvPr/>
        </p:nvSpPr>
        <p:spPr bwMode="auto">
          <a:xfrm>
            <a:off x="301688" y="5763312"/>
            <a:ext cx="11513975" cy="45720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736235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E228-92C4-2EAF-90EB-2C9ACDEE3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56A1F-ED2C-B031-B335-7010F876FA0C}"/>
              </a:ext>
            </a:extLst>
          </p:cNvPr>
          <p:cNvSpPr>
            <a:spLocks noGrp="1"/>
          </p:cNvSpPr>
          <p:nvPr>
            <p:ph type="title"/>
          </p:nvPr>
        </p:nvSpPr>
        <p:spPr/>
        <p:txBody>
          <a:bodyPr/>
          <a:lstStyle/>
          <a:p>
            <a:pPr algn="ctr"/>
            <a:r>
              <a:rPr lang="en-US">
                <a:cs typeface="Segoe UI"/>
              </a:rPr>
              <a:t>Agent Controls Model</a:t>
            </a:r>
            <a:endParaRPr lang="en-US"/>
          </a:p>
        </p:txBody>
      </p:sp>
      <p:sp>
        <p:nvSpPr>
          <p:cNvPr id="3" name="Rectangle: Rounded Corners 2">
            <a:extLst>
              <a:ext uri="{FF2B5EF4-FFF2-40B4-BE49-F238E27FC236}">
                <a16:creationId xmlns:a16="http://schemas.microsoft.com/office/drawing/2014/main" id="{8A4E7CB3-C9F7-C0D8-F285-E6C6BDE06C04}"/>
              </a:ext>
              <a:ext uri="{C183D7F6-B498-43B3-948B-1728B52AA6E4}">
                <adec:decorative xmlns:adec="http://schemas.microsoft.com/office/drawing/2017/decorative" val="1"/>
              </a:ext>
            </a:extLst>
          </p:cNvPr>
          <p:cNvSpPr/>
          <p:nvPr/>
        </p:nvSpPr>
        <p:spPr bwMode="auto">
          <a:xfrm>
            <a:off x="274320" y="1298448"/>
            <a:ext cx="11643360" cy="5138928"/>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sp>
        <p:nvSpPr>
          <p:cNvPr id="39" name="Rectangle: Rounded Corners 38">
            <a:extLst>
              <a:ext uri="{FF2B5EF4-FFF2-40B4-BE49-F238E27FC236}">
                <a16:creationId xmlns:a16="http://schemas.microsoft.com/office/drawing/2014/main" id="{276CBE7A-6B9E-ADFB-5F16-E602EF11E0A9}"/>
              </a:ext>
            </a:extLst>
          </p:cNvPr>
          <p:cNvSpPr>
            <a:spLocks/>
          </p:cNvSpPr>
          <p:nvPr/>
        </p:nvSpPr>
        <p:spPr bwMode="auto">
          <a:xfrm>
            <a:off x="583593" y="5526240"/>
            <a:ext cx="11032653" cy="476071"/>
          </a:xfrm>
          <a:prstGeom prst="roundRect">
            <a:avLst>
              <a:gd name="adj" fmla="val 5000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932472">
              <a:spcBef>
                <a:spcPct val="0"/>
              </a:spcBef>
              <a:spcAft>
                <a:spcPct val="0"/>
              </a:spcAft>
              <a:defRPr/>
            </a:pPr>
            <a:r>
              <a:rPr lang="en-US" sz="1600">
                <a:solidFill>
                  <a:srgbClr val="000000"/>
                </a:solidFill>
                <a:latin typeface="Segoe UI"/>
                <a:cs typeface="Segoe UI"/>
              </a:rPr>
              <a:t>Data protection, agent sharing &amp; usage limits, and reporting &amp; cost management</a:t>
            </a:r>
            <a:endParaRPr lang="en-US"/>
          </a:p>
        </p:txBody>
      </p:sp>
      <p:grpSp>
        <p:nvGrpSpPr>
          <p:cNvPr id="40" name="Group 39">
            <a:extLst>
              <a:ext uri="{FF2B5EF4-FFF2-40B4-BE49-F238E27FC236}">
                <a16:creationId xmlns:a16="http://schemas.microsoft.com/office/drawing/2014/main" id="{4EDCFE61-DD57-6614-4E95-46EA1E1871E8}"/>
              </a:ext>
              <a:ext uri="{C183D7F6-B498-43B3-948B-1728B52AA6E4}">
                <adec:decorative xmlns:adec="http://schemas.microsoft.com/office/drawing/2017/decorative" val="1"/>
              </a:ext>
            </a:extLst>
          </p:cNvPr>
          <p:cNvGrpSpPr>
            <a:grpSpLocks/>
          </p:cNvGrpSpPr>
          <p:nvPr/>
        </p:nvGrpSpPr>
        <p:grpSpPr>
          <a:xfrm flipH="1">
            <a:off x="673479" y="5577208"/>
            <a:ext cx="365760" cy="365760"/>
            <a:chOff x="11191361" y="-22002"/>
            <a:chExt cx="365760" cy="365760"/>
          </a:xfrm>
        </p:grpSpPr>
        <p:sp>
          <p:nvSpPr>
            <p:cNvPr id="41" name="Freeform: Shape 115">
              <a:extLst>
                <a:ext uri="{FF2B5EF4-FFF2-40B4-BE49-F238E27FC236}">
                  <a16:creationId xmlns:a16="http://schemas.microsoft.com/office/drawing/2014/main" id="{C60506F6-E9DA-72C9-7768-471835318EEB}"/>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2" name="Graphic 16">
              <a:extLst>
                <a:ext uri="{FF2B5EF4-FFF2-40B4-BE49-F238E27FC236}">
                  <a16:creationId xmlns:a16="http://schemas.microsoft.com/office/drawing/2014/main" id="{746832EB-F287-D5DD-CE16-8C6CB4FDB0C5}"/>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43" name="Group 42">
            <a:extLst>
              <a:ext uri="{FF2B5EF4-FFF2-40B4-BE49-F238E27FC236}">
                <a16:creationId xmlns:a16="http://schemas.microsoft.com/office/drawing/2014/main" id="{351AE8FE-4EFC-B6A9-9CE0-224F86323523}"/>
              </a:ext>
              <a:ext uri="{C183D7F6-B498-43B3-948B-1728B52AA6E4}">
                <adec:decorative xmlns:adec="http://schemas.microsoft.com/office/drawing/2017/decorative" val="1"/>
              </a:ext>
            </a:extLst>
          </p:cNvPr>
          <p:cNvGrpSpPr>
            <a:grpSpLocks/>
          </p:cNvGrpSpPr>
          <p:nvPr/>
        </p:nvGrpSpPr>
        <p:grpSpPr>
          <a:xfrm>
            <a:off x="11193473" y="5577208"/>
            <a:ext cx="365760" cy="365760"/>
            <a:chOff x="11191361" y="-22002"/>
            <a:chExt cx="365760" cy="365760"/>
          </a:xfrm>
        </p:grpSpPr>
        <p:sp>
          <p:nvSpPr>
            <p:cNvPr id="44" name="Freeform: Shape 115">
              <a:extLst>
                <a:ext uri="{FF2B5EF4-FFF2-40B4-BE49-F238E27FC236}">
                  <a16:creationId xmlns:a16="http://schemas.microsoft.com/office/drawing/2014/main" id="{74C1E3FF-FC18-D8BB-806F-71F0312DC48E}"/>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Graphic 16">
              <a:extLst>
                <a:ext uri="{FF2B5EF4-FFF2-40B4-BE49-F238E27FC236}">
                  <a16:creationId xmlns:a16="http://schemas.microsoft.com/office/drawing/2014/main" id="{B9B867F5-FF61-B679-03AA-EDFF3FE83CE6}"/>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sp>
        <p:nvSpPr>
          <p:cNvPr id="5" name="Rectangle 4">
            <a:extLst>
              <a:ext uri="{FF2B5EF4-FFF2-40B4-BE49-F238E27FC236}">
                <a16:creationId xmlns:a16="http://schemas.microsoft.com/office/drawing/2014/main" id="{116838D0-C29A-1989-4EA5-5006E5420C9E}"/>
              </a:ext>
              <a:ext uri="{C183D7F6-B498-43B3-948B-1728B52AA6E4}">
                <adec:decorative xmlns:adec="http://schemas.microsoft.com/office/drawing/2017/decorative" val="1"/>
              </a:ext>
            </a:extLst>
          </p:cNvPr>
          <p:cNvSpPr/>
          <p:nvPr/>
        </p:nvSpPr>
        <p:spPr bwMode="auto">
          <a:xfrm>
            <a:off x="7771603" y="1636776"/>
            <a:ext cx="2307010" cy="1059821"/>
          </a:xfrm>
          <a:prstGeom prst="rect">
            <a:avLst/>
          </a:prstGeom>
          <a:solidFill>
            <a:srgbClr val="D1EA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482E0177-ABC0-E842-2621-9FD6C9422565}"/>
              </a:ext>
              <a:ext uri="{C183D7F6-B498-43B3-948B-1728B52AA6E4}">
                <adec:decorative xmlns:adec="http://schemas.microsoft.com/office/drawing/2017/decorative" val="1"/>
              </a:ext>
            </a:extLst>
          </p:cNvPr>
          <p:cNvSpPr/>
          <p:nvPr/>
        </p:nvSpPr>
        <p:spPr bwMode="auto">
          <a:xfrm>
            <a:off x="4941790" y="1876093"/>
            <a:ext cx="2308421" cy="903598"/>
          </a:xfrm>
          <a:prstGeom prst="rect">
            <a:avLst/>
          </a:prstGeom>
          <a:solidFill>
            <a:srgbClr val="D3D3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E355CD80-0ED9-079F-2B5B-433EEACEA119}"/>
              </a:ext>
              <a:ext uri="{C183D7F6-B498-43B3-948B-1728B52AA6E4}">
                <adec:decorative xmlns:adec="http://schemas.microsoft.com/office/drawing/2017/decorative" val="1"/>
              </a:ext>
            </a:extLst>
          </p:cNvPr>
          <p:cNvSpPr/>
          <p:nvPr/>
        </p:nvSpPr>
        <p:spPr bwMode="auto">
          <a:xfrm>
            <a:off x="2112320" y="2141793"/>
            <a:ext cx="2308421" cy="844807"/>
          </a:xfrm>
          <a:prstGeom prst="rect">
            <a:avLst/>
          </a:prstGeom>
          <a:solidFill>
            <a:srgbClr val="F2CA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86F13CAA-8F60-F747-AE80-5624B42EE3EB}"/>
              </a:ext>
              <a:ext uri="{C183D7F6-B498-43B3-948B-1728B52AA6E4}">
                <adec:decorative xmlns:adec="http://schemas.microsoft.com/office/drawing/2017/decorative" val="1"/>
              </a:ext>
            </a:extLst>
          </p:cNvPr>
          <p:cNvSpPr/>
          <p:nvPr/>
        </p:nvSpPr>
        <p:spPr bwMode="auto">
          <a:xfrm>
            <a:off x="2112149" y="2696598"/>
            <a:ext cx="2308421" cy="2524625"/>
          </a:xfrm>
          <a:prstGeom prst="roundRect">
            <a:avLst>
              <a:gd name="adj" fmla="val 9338"/>
            </a:avLst>
          </a:prstGeom>
          <a:solidFill>
            <a:srgbClr val="F5D7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652D2FE4-C7D9-D560-CF6F-5F7976848A6F}"/>
              </a:ext>
              <a:ext uri="{C183D7F6-B498-43B3-948B-1728B52AA6E4}">
                <adec:decorative xmlns:adec="http://schemas.microsoft.com/office/drawing/2017/decorative" val="1"/>
              </a:ext>
            </a:extLst>
          </p:cNvPr>
          <p:cNvSpPr/>
          <p:nvPr/>
        </p:nvSpPr>
        <p:spPr bwMode="auto">
          <a:xfrm>
            <a:off x="7771603" y="2696598"/>
            <a:ext cx="2307010" cy="2524625"/>
          </a:xfrm>
          <a:prstGeom prst="roundRect">
            <a:avLst>
              <a:gd name="adj" fmla="val 9338"/>
            </a:avLst>
          </a:prstGeom>
          <a:solidFill>
            <a:srgbClr val="D1EA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021AC98-F26A-8540-29FC-AEECDEF6E70C}"/>
              </a:ext>
              <a:ext uri="{C183D7F6-B498-43B3-948B-1728B52AA6E4}">
                <adec:decorative xmlns:adec="http://schemas.microsoft.com/office/drawing/2017/decorative" val="1"/>
              </a:ext>
            </a:extLst>
          </p:cNvPr>
          <p:cNvSpPr/>
          <p:nvPr/>
        </p:nvSpPr>
        <p:spPr bwMode="auto">
          <a:xfrm>
            <a:off x="4941790" y="2696598"/>
            <a:ext cx="2308421" cy="2524625"/>
          </a:xfrm>
          <a:prstGeom prst="roundRect">
            <a:avLst>
              <a:gd name="adj" fmla="val 9338"/>
            </a:avLst>
          </a:prstGeom>
          <a:solidFill>
            <a:srgbClr val="D3D3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2F2A2643-F116-FEFE-CFDC-ACAE1CBD3475}"/>
              </a:ext>
              <a:ext uri="{C183D7F6-B498-43B3-948B-1728B52AA6E4}">
                <adec:decorative xmlns:adec="http://schemas.microsoft.com/office/drawing/2017/decorative" val="1"/>
              </a:ext>
            </a:extLst>
          </p:cNvPr>
          <p:cNvSpPr/>
          <p:nvPr/>
        </p:nvSpPr>
        <p:spPr bwMode="auto">
          <a:xfrm>
            <a:off x="575220" y="2513989"/>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6" name="Group 25">
            <a:extLst>
              <a:ext uri="{FF2B5EF4-FFF2-40B4-BE49-F238E27FC236}">
                <a16:creationId xmlns:a16="http://schemas.microsoft.com/office/drawing/2014/main" id="{4DA26348-EAA8-7022-3A41-91E35510E5C4}"/>
              </a:ext>
              <a:ext uri="{C183D7F6-B498-43B3-948B-1728B52AA6E4}">
                <adec:decorative xmlns:adec="http://schemas.microsoft.com/office/drawing/2017/decorative" val="1"/>
              </a:ext>
            </a:extLst>
          </p:cNvPr>
          <p:cNvGrpSpPr/>
          <p:nvPr/>
        </p:nvGrpSpPr>
        <p:grpSpPr>
          <a:xfrm>
            <a:off x="2770858" y="2279928"/>
            <a:ext cx="991344" cy="991341"/>
            <a:chOff x="3031090" y="2734209"/>
            <a:chExt cx="752625" cy="752623"/>
          </a:xfrm>
        </p:grpSpPr>
        <p:sp>
          <p:nvSpPr>
            <p:cNvPr id="28" name="Oval 27">
              <a:extLst>
                <a:ext uri="{FF2B5EF4-FFF2-40B4-BE49-F238E27FC236}">
                  <a16:creationId xmlns:a16="http://schemas.microsoft.com/office/drawing/2014/main" id="{5F7917AA-CC3B-0CB0-6057-BBBA10E8BE0A}"/>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1CE675DA-C55B-65BD-6E8B-4A3040BDD6A5}"/>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7" name="Graphic 26" descr="Chat outline">
            <a:extLst>
              <a:ext uri="{FF2B5EF4-FFF2-40B4-BE49-F238E27FC236}">
                <a16:creationId xmlns:a16="http://schemas.microsoft.com/office/drawing/2014/main" id="{9E07A596-A040-8C1F-F634-FBA6E51C6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0587" y="2486302"/>
            <a:ext cx="591887" cy="591887"/>
          </a:xfrm>
          <a:prstGeom prst="rect">
            <a:avLst/>
          </a:prstGeom>
        </p:spPr>
      </p:pic>
      <p:grpSp>
        <p:nvGrpSpPr>
          <p:cNvPr id="22" name="Group 21">
            <a:extLst>
              <a:ext uri="{FF2B5EF4-FFF2-40B4-BE49-F238E27FC236}">
                <a16:creationId xmlns:a16="http://schemas.microsoft.com/office/drawing/2014/main" id="{AD9112D0-ECC0-FDAC-5D0E-B4C5893078F9}"/>
              </a:ext>
              <a:ext uri="{C183D7F6-B498-43B3-948B-1728B52AA6E4}">
                <adec:decorative xmlns:adec="http://schemas.microsoft.com/office/drawing/2017/decorative" val="1"/>
              </a:ext>
            </a:extLst>
          </p:cNvPr>
          <p:cNvGrpSpPr/>
          <p:nvPr/>
        </p:nvGrpSpPr>
        <p:grpSpPr>
          <a:xfrm>
            <a:off x="5600328" y="2265204"/>
            <a:ext cx="991344" cy="991341"/>
            <a:chOff x="3031090" y="2734209"/>
            <a:chExt cx="752625" cy="752623"/>
          </a:xfrm>
        </p:grpSpPr>
        <p:sp>
          <p:nvSpPr>
            <p:cNvPr id="24" name="Oval 23">
              <a:extLst>
                <a:ext uri="{FF2B5EF4-FFF2-40B4-BE49-F238E27FC236}">
                  <a16:creationId xmlns:a16="http://schemas.microsoft.com/office/drawing/2014/main" id="{02CCB3C1-AE17-FCD8-BC09-59367A4A604F}"/>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0D92DCBA-8AD7-2957-DA94-ABBB9B317FC0}"/>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3" name="Graphic 22" descr="Flowchart outline">
            <a:extLst>
              <a:ext uri="{FF2B5EF4-FFF2-40B4-BE49-F238E27FC236}">
                <a16:creationId xmlns:a16="http://schemas.microsoft.com/office/drawing/2014/main" id="{BEA0EA0D-2C9B-E3E7-8FB5-BE470F6CED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9963" y="2477098"/>
            <a:ext cx="552075" cy="552075"/>
          </a:xfrm>
          <a:prstGeom prst="rect">
            <a:avLst/>
          </a:prstGeom>
        </p:spPr>
      </p:pic>
      <p:grpSp>
        <p:nvGrpSpPr>
          <p:cNvPr id="18" name="Group 17">
            <a:extLst>
              <a:ext uri="{FF2B5EF4-FFF2-40B4-BE49-F238E27FC236}">
                <a16:creationId xmlns:a16="http://schemas.microsoft.com/office/drawing/2014/main" id="{5345BADF-85DA-07A8-BC7D-69196DF6265F}"/>
              </a:ext>
              <a:ext uri="{C183D7F6-B498-43B3-948B-1728B52AA6E4}">
                <adec:decorative xmlns:adec="http://schemas.microsoft.com/office/drawing/2017/decorative" val="1"/>
              </a:ext>
            </a:extLst>
          </p:cNvPr>
          <p:cNvGrpSpPr/>
          <p:nvPr/>
        </p:nvGrpSpPr>
        <p:grpSpPr>
          <a:xfrm>
            <a:off x="8429436" y="2264392"/>
            <a:ext cx="991344" cy="991341"/>
            <a:chOff x="3031090" y="2734209"/>
            <a:chExt cx="752625" cy="752623"/>
          </a:xfrm>
        </p:grpSpPr>
        <p:sp>
          <p:nvSpPr>
            <p:cNvPr id="20" name="Oval 19">
              <a:extLst>
                <a:ext uri="{FF2B5EF4-FFF2-40B4-BE49-F238E27FC236}">
                  <a16:creationId xmlns:a16="http://schemas.microsoft.com/office/drawing/2014/main" id="{A20F03FE-698A-2798-ECC8-C2441B103678}"/>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Oval 20">
              <a:extLst>
                <a:ext uri="{FF2B5EF4-FFF2-40B4-BE49-F238E27FC236}">
                  <a16:creationId xmlns:a16="http://schemas.microsoft.com/office/drawing/2014/main" id="{3BD43529-5B22-E69C-C829-107E70031CE8}"/>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9" name="Graphic 18" descr="Robot Hand outline">
            <a:extLst>
              <a:ext uri="{FF2B5EF4-FFF2-40B4-BE49-F238E27FC236}">
                <a16:creationId xmlns:a16="http://schemas.microsoft.com/office/drawing/2014/main" id="{C716BC73-BE79-73C2-23D4-3C5D5B017E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0260" y="2473360"/>
            <a:ext cx="549697" cy="549697"/>
          </a:xfrm>
          <a:prstGeom prst="rect">
            <a:avLst/>
          </a:prstGeom>
        </p:spPr>
      </p:pic>
      <p:sp>
        <p:nvSpPr>
          <p:cNvPr id="15" name="TextBox 14">
            <a:extLst>
              <a:ext uri="{FF2B5EF4-FFF2-40B4-BE49-F238E27FC236}">
                <a16:creationId xmlns:a16="http://schemas.microsoft.com/office/drawing/2014/main" id="{C37AAB58-32C3-AE0E-EE8D-36A02292B2BB}"/>
              </a:ext>
            </a:extLst>
          </p:cNvPr>
          <p:cNvSpPr txBox="1"/>
          <p:nvPr/>
        </p:nvSpPr>
        <p:spPr>
          <a:xfrm>
            <a:off x="775462" y="2671976"/>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FFFFFF"/>
                </a:solidFill>
                <a:latin typeface="Segoe UI Semibold"/>
              </a:rPr>
              <a:t>Individual</a:t>
            </a:r>
            <a:endParaRPr lang="en-US" sz="1400" b="0" i="0" u="none" strike="noStrike" kern="1200" cap="none" spc="0" normalizeH="0" baseline="0" noProof="0">
              <a:ln>
                <a:noFill/>
              </a:ln>
              <a:solidFill>
                <a:srgbClr val="FFFFFF"/>
              </a:solidFill>
              <a:effectLst/>
              <a:uLnTx/>
              <a:uFillTx/>
              <a:latin typeface="Segoe UI Semibold"/>
              <a:cs typeface="Segoe UI Semibold"/>
            </a:endParaRPr>
          </a:p>
        </p:txBody>
      </p:sp>
      <p:sp>
        <p:nvSpPr>
          <p:cNvPr id="16" name="TextBox 15">
            <a:extLst>
              <a:ext uri="{FF2B5EF4-FFF2-40B4-BE49-F238E27FC236}">
                <a16:creationId xmlns:a16="http://schemas.microsoft.com/office/drawing/2014/main" id="{CD0F1DFE-3F23-D03E-B2C9-B578A3136531}"/>
              </a:ext>
            </a:extLst>
          </p:cNvPr>
          <p:cNvSpPr txBox="1"/>
          <p:nvPr/>
        </p:nvSpPr>
        <p:spPr>
          <a:xfrm>
            <a:off x="10183129" y="2671976"/>
            <a:ext cx="1229181" cy="215444"/>
          </a:xfrm>
          <a:prstGeom prst="rect">
            <a:avLst/>
          </a:prstGeom>
          <a:noFill/>
        </p:spPr>
        <p:txBody>
          <a:bodyPr wrap="square" lIns="0" tIns="0" rIns="0" bIns="0" rtlCol="0" anchor="ctr">
            <a:spAutoFit/>
          </a:bodyPr>
          <a:lstStyle/>
          <a:p>
            <a:pPr marL="0" marR="0" lvl="0" indent="0" algn="r" defTabSz="914400">
              <a:lnSpc>
                <a:spcPct val="100000"/>
              </a:lnSpc>
              <a:spcBef>
                <a:spcPts val="0"/>
              </a:spcBef>
              <a:spcAft>
                <a:spcPts val="0"/>
              </a:spcAft>
              <a:buNone/>
              <a:tabLst/>
              <a:defRPr/>
            </a:pPr>
            <a:r>
              <a:rPr lang="en-US" sz="1400">
                <a:solidFill>
                  <a:srgbClr val="FFFFFF"/>
                </a:solidFill>
                <a:latin typeface="Segoe UI Semibold"/>
              </a:rPr>
              <a:t>Organizational</a:t>
            </a:r>
            <a:endParaRPr lang="en-US" sz="1400">
              <a:solidFill>
                <a:srgbClr val="FFFFFF"/>
              </a:solidFill>
              <a:latin typeface="Segoe UI Semibold"/>
              <a:cs typeface="Segoe UI Semibold"/>
            </a:endParaRPr>
          </a:p>
        </p:txBody>
      </p:sp>
      <p:sp>
        <p:nvSpPr>
          <p:cNvPr id="30" name="TextBox 29">
            <a:extLst>
              <a:ext uri="{FF2B5EF4-FFF2-40B4-BE49-F238E27FC236}">
                <a16:creationId xmlns:a16="http://schemas.microsoft.com/office/drawing/2014/main" id="{D1816D28-8EB1-0F0C-7279-34A6BD18B401}"/>
              </a:ext>
            </a:extLst>
          </p:cNvPr>
          <p:cNvSpPr txBox="1"/>
          <p:nvPr/>
        </p:nvSpPr>
        <p:spPr>
          <a:xfrm>
            <a:off x="2230484" y="3270154"/>
            <a:ext cx="2072092" cy="630942"/>
          </a:xfrm>
          <a:prstGeom prst="rect">
            <a:avLst/>
          </a:prstGeom>
          <a:noFill/>
        </p:spPr>
        <p:txBody>
          <a:bodyPr wrap="square" lIns="91440" tIns="45720" rIns="91440" bIns="45720" anchor="t">
            <a:spAutoFit/>
          </a:bodyPr>
          <a:lstStyle/>
          <a:p>
            <a:pPr algn="ctr">
              <a:spcAft>
                <a:spcPts val="600"/>
              </a:spcAft>
              <a:defRPr/>
            </a:pPr>
            <a:r>
              <a:rPr lang="en-US">
                <a:solidFill>
                  <a:srgbClr val="D043A0"/>
                </a:solidFill>
                <a:latin typeface="Segoe UI Semibold"/>
                <a:cs typeface="Segoe UI Semibold"/>
              </a:rPr>
              <a:t>Zone 1</a:t>
            </a:r>
          </a:p>
          <a:p>
            <a:pPr algn="ctr">
              <a:defRPr/>
            </a:pPr>
            <a:r>
              <a:rPr lang="en-US" sz="1200">
                <a:solidFill>
                  <a:srgbClr val="000000"/>
                </a:solidFill>
                <a:latin typeface="+mj-lt"/>
              </a:rPr>
              <a:t>Citizen Development Zone</a:t>
            </a:r>
            <a:endParaRPr lang="en-US" sz="1200">
              <a:latin typeface="+mj-lt"/>
              <a:cs typeface="Segoe UI"/>
            </a:endParaRPr>
          </a:p>
        </p:txBody>
      </p:sp>
      <p:sp>
        <p:nvSpPr>
          <p:cNvPr id="32" name="TextBox 31">
            <a:extLst>
              <a:ext uri="{FF2B5EF4-FFF2-40B4-BE49-F238E27FC236}">
                <a16:creationId xmlns:a16="http://schemas.microsoft.com/office/drawing/2014/main" id="{88BB76F1-329F-7DAC-9C7C-DE6B08E80EDC}"/>
              </a:ext>
            </a:extLst>
          </p:cNvPr>
          <p:cNvSpPr txBox="1"/>
          <p:nvPr/>
        </p:nvSpPr>
        <p:spPr>
          <a:xfrm>
            <a:off x="4937637" y="3271270"/>
            <a:ext cx="2309880" cy="654942"/>
          </a:xfrm>
          <a:prstGeom prst="rect">
            <a:avLst/>
          </a:prstGeom>
          <a:noFill/>
        </p:spPr>
        <p:txBody>
          <a:bodyPr wrap="square" lIns="91440" tIns="45720" rIns="91440" bIns="45720" anchor="t">
            <a:spAutoFit/>
          </a:bodyPr>
          <a:lstStyle/>
          <a:p>
            <a:pPr algn="ctr">
              <a:spcAft>
                <a:spcPts val="600"/>
              </a:spcAft>
              <a:defRPr/>
            </a:pPr>
            <a:r>
              <a:rPr lang="en-US">
                <a:solidFill>
                  <a:srgbClr val="595CCD"/>
                </a:solidFill>
                <a:latin typeface="Segoe UI Semibold"/>
                <a:cs typeface="Segoe UI Semibold"/>
              </a:rPr>
              <a:t>Zone 2</a:t>
            </a:r>
            <a:endParaRPr lang="en-US" b="0" i="0" u="none" strike="noStrike" kern="1200" cap="none" spc="0" normalizeH="0" baseline="0" noProof="0">
              <a:ln>
                <a:noFill/>
              </a:ln>
              <a:solidFill>
                <a:srgbClr val="595CCD"/>
              </a:solidFill>
              <a:effectLst/>
              <a:uLnTx/>
              <a:uFillTx/>
              <a:latin typeface="Segoe UI Semibold"/>
              <a:cs typeface="Segoe UI Semibold"/>
            </a:endParaRPr>
          </a:p>
          <a:p>
            <a:pPr algn="ctr">
              <a:defRPr/>
            </a:pPr>
            <a:r>
              <a:rPr lang="en-US" sz="1200">
                <a:solidFill>
                  <a:srgbClr val="000000"/>
                </a:solidFill>
                <a:latin typeface="+mj-lt"/>
              </a:rPr>
              <a:t>Partnered Development Zone</a:t>
            </a:r>
            <a:endParaRPr lang="en-US">
              <a:latin typeface="+mj-lt"/>
              <a:cs typeface="Segoe UI"/>
            </a:endParaRPr>
          </a:p>
        </p:txBody>
      </p:sp>
      <p:sp>
        <p:nvSpPr>
          <p:cNvPr id="34" name="TextBox 33">
            <a:extLst>
              <a:ext uri="{FF2B5EF4-FFF2-40B4-BE49-F238E27FC236}">
                <a16:creationId xmlns:a16="http://schemas.microsoft.com/office/drawing/2014/main" id="{686E1B9B-636E-FF3A-AE2B-81BE0ABF10D0}"/>
              </a:ext>
            </a:extLst>
          </p:cNvPr>
          <p:cNvSpPr txBox="1"/>
          <p:nvPr/>
        </p:nvSpPr>
        <p:spPr>
          <a:xfrm>
            <a:off x="7712222" y="3270154"/>
            <a:ext cx="2425771" cy="630942"/>
          </a:xfrm>
          <a:prstGeom prst="rect">
            <a:avLst/>
          </a:prstGeom>
          <a:noFill/>
        </p:spPr>
        <p:txBody>
          <a:bodyPr wrap="square" lIns="91440" tIns="45720" rIns="91440" bIns="45720" anchor="t">
            <a:spAutoFit/>
          </a:bodyPr>
          <a:lstStyle/>
          <a:p>
            <a:pPr algn="ctr">
              <a:spcAft>
                <a:spcPts val="600"/>
              </a:spcAft>
              <a:defRPr/>
            </a:pPr>
            <a:r>
              <a:rPr lang="en-US">
                <a:solidFill>
                  <a:srgbClr val="0D8ECF"/>
                </a:solidFill>
                <a:latin typeface="Segoe UI Semibold"/>
                <a:cs typeface="Segoe UI Semibold"/>
              </a:rPr>
              <a:t>Zone 3</a:t>
            </a:r>
            <a:endParaRPr lang="en-US">
              <a:ea typeface="+mn-ea"/>
              <a:cs typeface="+mn-cs"/>
            </a:endParaRPr>
          </a:p>
          <a:p>
            <a:pPr algn="ctr">
              <a:defRPr/>
            </a:pPr>
            <a:r>
              <a:rPr lang="en-US" sz="1200">
                <a:latin typeface="+mj-lt"/>
                <a:cs typeface="Segoe UI"/>
              </a:rPr>
              <a:t>Professional Development Zone</a:t>
            </a:r>
          </a:p>
        </p:txBody>
      </p:sp>
      <p:sp>
        <p:nvSpPr>
          <p:cNvPr id="65" name="TextBox 64">
            <a:extLst>
              <a:ext uri="{FF2B5EF4-FFF2-40B4-BE49-F238E27FC236}">
                <a16:creationId xmlns:a16="http://schemas.microsoft.com/office/drawing/2014/main" id="{49333FD1-0B8E-C1A9-C385-38395701C023}"/>
              </a:ext>
            </a:extLst>
          </p:cNvPr>
          <p:cNvSpPr txBox="1">
            <a:spLocks/>
          </p:cNvSpPr>
          <p:nvPr/>
        </p:nvSpPr>
        <p:spPr>
          <a:xfrm>
            <a:off x="4955480" y="4479587"/>
            <a:ext cx="2283334" cy="507831"/>
          </a:xfrm>
          <a:prstGeom prst="rect">
            <a:avLst/>
          </a:prstGeom>
          <a:noFill/>
        </p:spPr>
        <p:txBody>
          <a:bodyPr wrap="square" lIns="0" tIns="0" rIns="0" bIns="0" anchor="t">
            <a:spAutoFit/>
          </a:bodyPr>
          <a:lstStyle/>
          <a:p>
            <a:pPr algn="ctr">
              <a:spcAft>
                <a:spcPts val="200"/>
              </a:spcAft>
              <a:defRPr/>
            </a:pPr>
            <a:r>
              <a:rPr lang="en-US" sz="1100">
                <a:cs typeface="Segoe UI"/>
              </a:rPr>
              <a:t>IT-approved makers build agents in secure, IT-managed environments and deploy them department-wide</a:t>
            </a:r>
            <a:endParaRPr lang="en-US"/>
          </a:p>
        </p:txBody>
      </p:sp>
      <p:sp>
        <p:nvSpPr>
          <p:cNvPr id="66" name="TextBox 65">
            <a:extLst>
              <a:ext uri="{FF2B5EF4-FFF2-40B4-BE49-F238E27FC236}">
                <a16:creationId xmlns:a16="http://schemas.microsoft.com/office/drawing/2014/main" id="{DB660241-47D2-EA63-B7B9-958DFB6B6386}"/>
              </a:ext>
            </a:extLst>
          </p:cNvPr>
          <p:cNvSpPr txBox="1">
            <a:spLocks/>
          </p:cNvSpPr>
          <p:nvPr/>
        </p:nvSpPr>
        <p:spPr>
          <a:xfrm>
            <a:off x="2163303" y="4479788"/>
            <a:ext cx="2206113" cy="507831"/>
          </a:xfrm>
          <a:prstGeom prst="rect">
            <a:avLst/>
          </a:prstGeom>
          <a:noFill/>
        </p:spPr>
        <p:txBody>
          <a:bodyPr wrap="square" lIns="0" tIns="0" rIns="0" bIns="0" anchor="t">
            <a:spAutoFit/>
          </a:bodyPr>
          <a:lstStyle/>
          <a:p>
            <a:pPr algn="ctr">
              <a:spcAft>
                <a:spcPts val="200"/>
              </a:spcAft>
              <a:defRPr/>
            </a:pPr>
            <a:r>
              <a:rPr lang="en-US" sz="1100">
                <a:cs typeface="Segoe UI"/>
              </a:rPr>
              <a:t>IT restricts makers to personal agents with read-only access based on content permissions</a:t>
            </a:r>
          </a:p>
        </p:txBody>
      </p:sp>
      <p:sp>
        <p:nvSpPr>
          <p:cNvPr id="67" name="TextBox 66">
            <a:extLst>
              <a:ext uri="{FF2B5EF4-FFF2-40B4-BE49-F238E27FC236}">
                <a16:creationId xmlns:a16="http://schemas.microsoft.com/office/drawing/2014/main" id="{04BCA4FC-DA59-112F-6FF6-9B50E18431F0}"/>
              </a:ext>
            </a:extLst>
          </p:cNvPr>
          <p:cNvSpPr txBox="1">
            <a:spLocks/>
          </p:cNvSpPr>
          <p:nvPr/>
        </p:nvSpPr>
        <p:spPr>
          <a:xfrm>
            <a:off x="7869815" y="4479810"/>
            <a:ext cx="2115334" cy="507831"/>
          </a:xfrm>
          <a:prstGeom prst="rect">
            <a:avLst/>
          </a:prstGeom>
          <a:noFill/>
        </p:spPr>
        <p:txBody>
          <a:bodyPr wrap="square" lIns="0" tIns="0" rIns="0" bIns="0" anchor="t">
            <a:spAutoFit/>
          </a:bodyPr>
          <a:lstStyle/>
          <a:p>
            <a:pPr algn="ctr">
              <a:spcAft>
                <a:spcPts val="200"/>
              </a:spcAft>
              <a:defRPr/>
            </a:pPr>
            <a:r>
              <a:rPr lang="en-US" sz="1100">
                <a:cs typeface="Segoe UI"/>
              </a:rPr>
              <a:t>Pro developers build and deploy enterprise-grade agents with org-standard ALM</a:t>
            </a:r>
            <a:endParaRPr lang="en-US"/>
          </a:p>
        </p:txBody>
      </p:sp>
      <p:cxnSp>
        <p:nvCxnSpPr>
          <p:cNvPr id="69" name="Straight Connector 68">
            <a:extLst>
              <a:ext uri="{FF2B5EF4-FFF2-40B4-BE49-F238E27FC236}">
                <a16:creationId xmlns:a16="http://schemas.microsoft.com/office/drawing/2014/main" id="{018BC003-275B-B479-9E30-7AA6C914678B}"/>
              </a:ext>
              <a:ext uri="{C183D7F6-B498-43B3-948B-1728B52AA6E4}">
                <adec:decorative xmlns:adec="http://schemas.microsoft.com/office/drawing/2017/decorative" val="1"/>
              </a:ext>
            </a:extLst>
          </p:cNvPr>
          <p:cNvCxnSpPr>
            <a:cxnSpLocks/>
          </p:cNvCxnSpPr>
          <p:nvPr/>
        </p:nvCxnSpPr>
        <p:spPr>
          <a:xfrm>
            <a:off x="2214970" y="4415608"/>
            <a:ext cx="2103120" cy="0"/>
          </a:xfrm>
          <a:prstGeom prst="line">
            <a:avLst/>
          </a:prstGeom>
          <a:ln>
            <a:solidFill>
              <a:schemeClr val="bg1">
                <a:lumMod val="50000"/>
                <a:alpha val="5019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D69F6F4-5B78-3D53-61BF-4576C3436129}"/>
              </a:ext>
              <a:ext uri="{C183D7F6-B498-43B3-948B-1728B52AA6E4}">
                <adec:decorative xmlns:adec="http://schemas.microsoft.com/office/drawing/2017/decorative" val="1"/>
              </a:ext>
            </a:extLst>
          </p:cNvPr>
          <p:cNvCxnSpPr>
            <a:cxnSpLocks/>
          </p:cNvCxnSpPr>
          <p:nvPr/>
        </p:nvCxnSpPr>
        <p:spPr>
          <a:xfrm>
            <a:off x="5044440" y="4415607"/>
            <a:ext cx="2103120" cy="0"/>
          </a:xfrm>
          <a:prstGeom prst="line">
            <a:avLst/>
          </a:prstGeom>
          <a:ln>
            <a:solidFill>
              <a:schemeClr val="bg1">
                <a:lumMod val="50000"/>
                <a:alpha val="5019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238A9F-3F17-79F3-D7D4-0E4E815366BF}"/>
              </a:ext>
              <a:ext uri="{C183D7F6-B498-43B3-948B-1728B52AA6E4}">
                <adec:decorative xmlns:adec="http://schemas.microsoft.com/office/drawing/2017/decorative" val="1"/>
              </a:ext>
            </a:extLst>
          </p:cNvPr>
          <p:cNvCxnSpPr>
            <a:cxnSpLocks/>
          </p:cNvCxnSpPr>
          <p:nvPr/>
        </p:nvCxnSpPr>
        <p:spPr>
          <a:xfrm>
            <a:off x="7877255" y="4415608"/>
            <a:ext cx="2103120" cy="0"/>
          </a:xfrm>
          <a:prstGeom prst="line">
            <a:avLst/>
          </a:prstGeom>
          <a:ln>
            <a:solidFill>
              <a:schemeClr val="bg1">
                <a:lumMod val="50000"/>
                <a:alpha val="5019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2" name="Picture 11" descr="5 Sharepoint Icons - Free in SVG, PNG, ICO - IconScout">
            <a:extLst>
              <a:ext uri="{FF2B5EF4-FFF2-40B4-BE49-F238E27FC236}">
                <a16:creationId xmlns:a16="http://schemas.microsoft.com/office/drawing/2014/main" id="{E3337D70-C613-B450-6C39-85AA5CD7CE5B}"/>
              </a:ext>
            </a:extLst>
          </p:cNvPr>
          <p:cNvPicPr>
            <a:picLocks noChangeAspect="1"/>
          </p:cNvPicPr>
          <p:nvPr/>
        </p:nvPicPr>
        <p:blipFill>
          <a:blip r:embed="rId9"/>
          <a:stretch>
            <a:fillRect/>
          </a:stretch>
        </p:blipFill>
        <p:spPr>
          <a:xfrm>
            <a:off x="3385071" y="3942221"/>
            <a:ext cx="371475" cy="371475"/>
          </a:xfrm>
          <a:prstGeom prst="rect">
            <a:avLst/>
          </a:prstGeom>
        </p:spPr>
      </p:pic>
      <p:pic>
        <p:nvPicPr>
          <p:cNvPr id="14" name="Picture 2">
            <a:extLst>
              <a:ext uri="{FF2B5EF4-FFF2-40B4-BE49-F238E27FC236}">
                <a16:creationId xmlns:a16="http://schemas.microsoft.com/office/drawing/2014/main" id="{DA5A5546-802C-7245-BBF6-D6544A524149}"/>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8800" y="3940200"/>
            <a:ext cx="389614" cy="3657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opilot Studio: Øk produktiviteten i bedriften | Puzzlepart">
            <a:extLst>
              <a:ext uri="{FF2B5EF4-FFF2-40B4-BE49-F238E27FC236}">
                <a16:creationId xmlns:a16="http://schemas.microsoft.com/office/drawing/2014/main" id="{D273C798-70D4-EAC2-4195-FAB40895B1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4713" y="3940201"/>
            <a:ext cx="408670" cy="3657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7508D98B-9AA6-FEE7-132B-2F7B9631262E}"/>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9087" y="3925641"/>
            <a:ext cx="389614" cy="365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opilot Studio: Øk produktiviteten i bedriften | Puzzlepart">
            <a:extLst>
              <a:ext uri="{FF2B5EF4-FFF2-40B4-BE49-F238E27FC236}">
                <a16:creationId xmlns:a16="http://schemas.microsoft.com/office/drawing/2014/main" id="{E662D703-25C8-79CD-EC68-73DF6AE78D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7777" y="3940465"/>
            <a:ext cx="408670" cy="3657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6" name="Azure icon" descr="Azure logo">
            <a:extLst>
              <a:ext uri="{FF2B5EF4-FFF2-40B4-BE49-F238E27FC236}">
                <a16:creationId xmlns:a16="http://schemas.microsoft.com/office/drawing/2014/main" id="{FE8F2674-B977-386D-B586-E4F702D8D4AF}"/>
              </a:ext>
            </a:extLst>
          </p:cNvPr>
          <p:cNvPicPr>
            <a:picLocks noChangeAspect="1"/>
          </p:cNvPicPr>
          <p:nvPr/>
        </p:nvPicPr>
        <p:blipFill>
          <a:blip r:embed="rId12"/>
          <a:stretch>
            <a:fillRect/>
          </a:stretch>
        </p:blipFill>
        <p:spPr>
          <a:xfrm>
            <a:off x="9052787" y="3937984"/>
            <a:ext cx="365760" cy="365760"/>
          </a:xfrm>
          <a:prstGeom prst="rect">
            <a:avLst/>
          </a:prstGeom>
          <a:ln w="7441" cap="flat">
            <a:noFill/>
            <a:prstDash val="solid"/>
            <a:miter/>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65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par>
                                <p:cTn id="8" presetID="16" presetClass="entr" presetSubtype="37"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outVertical)">
                                      <p:cBhvr>
                                        <p:cTn id="10" dur="500"/>
                                        <p:tgtEl>
                                          <p:spTgt spid="40"/>
                                        </p:tgtEl>
                                      </p:cBhvr>
                                    </p:animEffect>
                                  </p:childTnLst>
                                </p:cTn>
                              </p:par>
                              <p:par>
                                <p:cTn id="11" presetID="16" presetClass="entr" presetSubtype="37"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2AB4-79C6-BD33-2000-EA079F229292}"/>
            </a:ext>
          </a:extLst>
        </p:cNvPr>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7C712D4-01DF-3F32-1A88-E232DEC5B164}"/>
              </a:ext>
              <a:ext uri="{C183D7F6-B498-43B3-948B-1728B52AA6E4}">
                <adec:decorative xmlns:adec="http://schemas.microsoft.com/office/drawing/2017/decorative" val="1"/>
              </a:ext>
            </a:extLst>
          </p:cNvPr>
          <p:cNvSpPr>
            <a:spLocks/>
          </p:cNvSpPr>
          <p:nvPr/>
        </p:nvSpPr>
        <p:spPr bwMode="auto">
          <a:xfrm>
            <a:off x="339265" y="587767"/>
            <a:ext cx="11571171" cy="6258909"/>
          </a:xfrm>
          <a:prstGeom prst="roundRect">
            <a:avLst>
              <a:gd name="adj" fmla="val 3061"/>
            </a:avLst>
          </a:prstGeom>
          <a:solidFill>
            <a:schemeClr val="bg1"/>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4" name="Rectangle 3">
            <a:extLst>
              <a:ext uri="{FF2B5EF4-FFF2-40B4-BE49-F238E27FC236}">
                <a16:creationId xmlns:a16="http://schemas.microsoft.com/office/drawing/2014/main" id="{A21216B8-5AC8-CAFB-7618-A1F048F093EA}"/>
              </a:ext>
              <a:ext uri="{C183D7F6-B498-43B3-948B-1728B52AA6E4}">
                <adec:decorative xmlns:adec="http://schemas.microsoft.com/office/drawing/2017/decorative" val="1"/>
              </a:ext>
            </a:extLst>
          </p:cNvPr>
          <p:cNvSpPr/>
          <p:nvPr/>
        </p:nvSpPr>
        <p:spPr bwMode="auto">
          <a:xfrm>
            <a:off x="338533" y="4138547"/>
            <a:ext cx="11430000" cy="1371600"/>
          </a:xfrm>
          <a:prstGeom prst="rect">
            <a:avLst/>
          </a:prstGeom>
          <a:gradFill>
            <a:gsLst>
              <a:gs pos="0">
                <a:srgbClr val="0078D4">
                  <a:alpha val="10000"/>
                </a:srgbClr>
              </a:gs>
              <a:gs pos="100000">
                <a:srgbClr val="C73ECC">
                  <a:alpha val="10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99C1842B-D807-F953-D9A3-95680614173F}"/>
              </a:ext>
              <a:ext uri="{C183D7F6-B498-43B3-948B-1728B52AA6E4}">
                <adec:decorative xmlns:adec="http://schemas.microsoft.com/office/drawing/2017/decorative" val="1"/>
              </a:ext>
            </a:extLst>
          </p:cNvPr>
          <p:cNvSpPr/>
          <p:nvPr/>
        </p:nvSpPr>
        <p:spPr bwMode="auto">
          <a:xfrm>
            <a:off x="338533" y="1334561"/>
            <a:ext cx="11430000" cy="1411705"/>
          </a:xfrm>
          <a:prstGeom prst="rect">
            <a:avLst/>
          </a:prstGeom>
          <a:gradFill>
            <a:gsLst>
              <a:gs pos="0">
                <a:srgbClr val="0078D4">
                  <a:alpha val="10000"/>
                </a:srgbClr>
              </a:gs>
              <a:gs pos="100000">
                <a:srgbClr val="C73ECC">
                  <a:alpha val="10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56035C5E-7B31-1B7D-141D-7D9259B2A9D8}"/>
              </a:ext>
              <a:ext uri="{C183D7F6-B498-43B3-948B-1728B52AA6E4}">
                <adec:decorative xmlns:adec="http://schemas.microsoft.com/office/drawing/2017/decorative" val="1"/>
              </a:ext>
            </a:extLst>
          </p:cNvPr>
          <p:cNvSpPr/>
          <p:nvPr/>
        </p:nvSpPr>
        <p:spPr bwMode="auto">
          <a:xfrm>
            <a:off x="338533" y="2764627"/>
            <a:ext cx="11430000" cy="1371600"/>
          </a:xfrm>
          <a:prstGeom prst="rect">
            <a:avLst/>
          </a:prstGeom>
          <a:gradFill>
            <a:gsLst>
              <a:gs pos="0">
                <a:srgbClr val="0078D4">
                  <a:alpha val="10000"/>
                </a:srgbClr>
              </a:gs>
              <a:gs pos="100000">
                <a:srgbClr val="C73ECC">
                  <a:alpha val="10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solidFill>
                <a:schemeClr val="bg1"/>
              </a:solidFill>
              <a:ea typeface="Segoe UI" pitchFamily="34" charset="0"/>
              <a:cs typeface="Segoe UI" pitchFamily="34" charset="0"/>
            </a:endParaRPr>
          </a:p>
        </p:txBody>
      </p:sp>
      <p:graphicFrame>
        <p:nvGraphicFramePr>
          <p:cNvPr id="16" name="Table 15">
            <a:extLst>
              <a:ext uri="{FF2B5EF4-FFF2-40B4-BE49-F238E27FC236}">
                <a16:creationId xmlns:a16="http://schemas.microsoft.com/office/drawing/2014/main" id="{20AE72CB-411E-40B8-A533-64D9FB03E93F}"/>
              </a:ext>
            </a:extLst>
          </p:cNvPr>
          <p:cNvGraphicFramePr>
            <a:graphicFrameLocks noGrp="1"/>
          </p:cNvGraphicFramePr>
          <p:nvPr>
            <p:extLst>
              <p:ext uri="{D42A27DB-BD31-4B8C-83A1-F6EECF244321}">
                <p14:modId xmlns:p14="http://schemas.microsoft.com/office/powerpoint/2010/main" val="1191728235"/>
              </p:ext>
            </p:extLst>
          </p:nvPr>
        </p:nvGraphicFramePr>
        <p:xfrm>
          <a:off x="152399" y="1227221"/>
          <a:ext cx="11486892" cy="5630561"/>
        </p:xfrm>
        <a:graphic>
          <a:graphicData uri="http://schemas.openxmlformats.org/drawingml/2006/table">
            <a:tbl>
              <a:tblPr firstRow="1" bandRow="1"/>
              <a:tblGrid>
                <a:gridCol w="2155521">
                  <a:extLst>
                    <a:ext uri="{9D8B030D-6E8A-4147-A177-3AD203B41FA5}">
                      <a16:colId xmlns:a16="http://schemas.microsoft.com/office/drawing/2014/main" val="1090453245"/>
                    </a:ext>
                  </a:extLst>
                </a:gridCol>
                <a:gridCol w="3005777">
                  <a:extLst>
                    <a:ext uri="{9D8B030D-6E8A-4147-A177-3AD203B41FA5}">
                      <a16:colId xmlns:a16="http://schemas.microsoft.com/office/drawing/2014/main" val="3427318786"/>
                    </a:ext>
                  </a:extLst>
                </a:gridCol>
                <a:gridCol w="3280465">
                  <a:extLst>
                    <a:ext uri="{9D8B030D-6E8A-4147-A177-3AD203B41FA5}">
                      <a16:colId xmlns:a16="http://schemas.microsoft.com/office/drawing/2014/main" val="4168070559"/>
                    </a:ext>
                  </a:extLst>
                </a:gridCol>
                <a:gridCol w="3045129">
                  <a:extLst>
                    <a:ext uri="{9D8B030D-6E8A-4147-A177-3AD203B41FA5}">
                      <a16:colId xmlns:a16="http://schemas.microsoft.com/office/drawing/2014/main" val="3817264551"/>
                    </a:ext>
                  </a:extLst>
                </a:gridCol>
              </a:tblGrid>
              <a:tr h="1479884">
                <a:tc>
                  <a:txBody>
                    <a:bodyPr/>
                    <a:lstStyle/>
                    <a:p>
                      <a:pPr lvl="0">
                        <a:buNone/>
                      </a:pPr>
                      <a:endParaRPr kumimoji="0" lang="en-US" sz="1200" u="none" strike="noStrike" kern="1200" cap="none" spc="0" normalizeH="0" baseline="0">
                        <a:ln>
                          <a:noFill/>
                        </a:ln>
                        <a:solidFill>
                          <a:srgbClr val="000000"/>
                        </a:solidFill>
                        <a:effectLst/>
                        <a:uLnTx/>
                        <a:uFillTx/>
                      </a:endParaRPr>
                    </a:p>
                  </a:txBody>
                  <a:tcPr>
                    <a:lnL w="0">
                      <a:noFill/>
                    </a:lnL>
                    <a:lnR w="0">
                      <a:noFill/>
                    </a:lnR>
                    <a:lnT w="0">
                      <a:noFill/>
                    </a:lnT>
                    <a:lnB w="0">
                      <a:noFill/>
                    </a:lnB>
                    <a:lnTlToBr w="0">
                      <a:noFill/>
                    </a:lnTlToBr>
                    <a:lnBlToTr w="0">
                      <a:noFill/>
                    </a:lnBlToTr>
                    <a:noFill/>
                  </a:tcPr>
                </a:tc>
                <a:tc>
                  <a:txBody>
                    <a:bodyPr/>
                    <a:lstStyle/>
                    <a:p>
                      <a:pPr lvl="0" algn="ctr">
                        <a:lnSpc>
                          <a:spcPct val="100000"/>
                        </a:lnSpc>
                        <a:spcBef>
                          <a:spcPts val="0"/>
                        </a:spcBef>
                        <a:spcAft>
                          <a:spcPts val="0"/>
                        </a:spcAft>
                        <a:buNone/>
                      </a:pPr>
                      <a:r>
                        <a:rPr lang="en-US" sz="1400" u="none" strike="noStrike" kern="1200" cap="none" spc="0" normalizeH="0" baseline="0" noProof="0">
                          <a:ln>
                            <a:noFill/>
                          </a:ln>
                          <a:solidFill>
                            <a:srgbClr val="000000"/>
                          </a:solidFill>
                          <a:effectLst/>
                          <a:uLnTx/>
                          <a:uFillTx/>
                        </a:rPr>
                        <a:t>Agents in the full DIY zone, zone 1, mean the citizen developer is responsible for the entire management lifecycle</a:t>
                      </a:r>
                    </a:p>
                  </a:txBody>
                  <a:tcPr anchor="ctr">
                    <a:lnL w="0">
                      <a:noFill/>
                    </a:lnL>
                    <a:lnR w="0">
                      <a:noFill/>
                    </a:lnR>
                    <a:lnT w="0">
                      <a:noFill/>
                    </a:lnT>
                    <a:lnB w="0">
                      <a:noFill/>
                    </a:lnB>
                    <a:lnTlToBr w="0">
                      <a:noFill/>
                    </a:lnTlToBr>
                    <a:lnBlToTr w="0">
                      <a:noFill/>
                    </a:lnBlToTr>
                    <a:noFill/>
                  </a:tcPr>
                </a:tc>
                <a:tc>
                  <a:txBody>
                    <a:bodyPr/>
                    <a:lstStyle/>
                    <a:p>
                      <a:pPr lvl="0" algn="ctr">
                        <a:buNone/>
                      </a:pPr>
                      <a:r>
                        <a:rPr lang="en-US" sz="1400" u="none" strike="noStrike" kern="1200" cap="none" spc="0" normalizeH="0" baseline="0" noProof="0">
                          <a:ln>
                            <a:noFill/>
                          </a:ln>
                          <a:solidFill>
                            <a:srgbClr val="000000"/>
                          </a:solidFill>
                          <a:effectLst/>
                          <a:uLnTx/>
                          <a:uFillTx/>
                        </a:rPr>
                        <a:t>Agents in the partnered DIY zone require formal assistance and oversight from a DIY coach, but are built by trained citizen developers</a:t>
                      </a:r>
                      <a:endParaRPr kumimoji="0" lang="en-US" sz="1400"/>
                    </a:p>
                  </a:txBody>
                  <a:tcPr anchor="ctr">
                    <a:lnL w="0">
                      <a:noFill/>
                    </a:lnL>
                    <a:lnR w="0">
                      <a:noFill/>
                    </a:lnR>
                    <a:lnT w="0">
                      <a:noFill/>
                    </a:lnT>
                    <a:lnB w="0">
                      <a:noFill/>
                    </a:lnB>
                    <a:lnTlToBr w="0">
                      <a:noFill/>
                    </a:lnTlToBr>
                    <a:lnBlToTr w="0">
                      <a:noFill/>
                    </a:lnBlToTr>
                    <a:noFill/>
                  </a:tcPr>
                </a:tc>
                <a:tc>
                  <a:txBody>
                    <a:bodyPr/>
                    <a:lstStyle/>
                    <a:p>
                      <a:pPr lvl="0" algn="ctr">
                        <a:buNone/>
                      </a:pPr>
                      <a:r>
                        <a:rPr lang="en-US" sz="1400" u="none" strike="noStrike" kern="1200" cap="none" spc="0" normalizeH="0" baseline="0" noProof="0">
                          <a:ln>
                            <a:noFill/>
                          </a:ln>
                          <a:solidFill>
                            <a:srgbClr val="000000"/>
                          </a:solidFill>
                          <a:effectLst/>
                          <a:uLnTx/>
                          <a:uFillTx/>
                        </a:rPr>
                        <a:t>Large, potentially risky agents in the professional development zone are reserved for pro dev &amp; IT-led development only</a:t>
                      </a:r>
                      <a:endParaRPr kumimoji="0" lang="en-US" sz="1400"/>
                    </a:p>
                  </a:txBody>
                  <a:tcPr anchor="ct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866590978"/>
                  </a:ext>
                </a:extLst>
              </a:tr>
              <a:tr h="1383559">
                <a:tc>
                  <a:txBody>
                    <a:bodyPr/>
                    <a:lstStyle/>
                    <a:p>
                      <a:endParaRPr kumimoji="0" lang="en-US" sz="1200" u="none" strike="noStrike" kern="1200" cap="none" spc="0" normalizeH="0" baseline="0">
                        <a:ln>
                          <a:noFill/>
                        </a:ln>
                        <a:solidFill>
                          <a:srgbClr val="000000"/>
                        </a:solidFill>
                        <a:effectLst/>
                        <a:uLnTx/>
                        <a:uFillTx/>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400" u="none" strike="noStrike" kern="1200" cap="none" spc="0" normalizeH="0" baseline="0">
                          <a:ln>
                            <a:noFill/>
                          </a:ln>
                          <a:solidFill>
                            <a:srgbClr val="000000"/>
                          </a:solidFill>
                          <a:effectLst/>
                          <a:uLnTx/>
                          <a:uFillTx/>
                        </a:rPr>
                        <a:t>Control access to Graph, SharePoint, and web data only in Microsoft Admin Center</a:t>
                      </a:r>
                    </a:p>
                    <a:p>
                      <a:pPr lvl="0" algn="ctr">
                        <a:buNone/>
                      </a:pPr>
                      <a:r>
                        <a:rPr lang="en-US" sz="1400" u="none" strike="noStrike" kern="1200" cap="none" spc="0" normalizeH="0" baseline="0">
                          <a:ln>
                            <a:noFill/>
                          </a:ln>
                          <a:solidFill>
                            <a:srgbClr val="000000"/>
                          </a:solidFill>
                          <a:effectLst/>
                          <a:uLnTx/>
                          <a:uFillTx/>
                        </a:rPr>
                        <a:t>Roll-based access controls</a:t>
                      </a: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400" u="none" strike="noStrike" kern="1200" cap="none" spc="0" normalizeH="0" baseline="0">
                          <a:ln>
                            <a:noFill/>
                          </a:ln>
                          <a:solidFill>
                            <a:srgbClr val="000000"/>
                          </a:solidFill>
                          <a:effectLst/>
                          <a:uLnTx/>
                          <a:uFillTx/>
                        </a:rPr>
                        <a:t>Enable DLP policies in Power Platform Admin Center</a:t>
                      </a:r>
                      <a:endParaRPr kumimoji="0" lang="en-US" sz="1400" u="none" strike="noStrike" kern="1200" cap="none" spc="0" normalizeH="0" baseline="0">
                        <a:ln>
                          <a:noFill/>
                        </a:ln>
                        <a:solidFill>
                          <a:srgbClr val="000000"/>
                        </a:solidFill>
                        <a:effectLst/>
                        <a:uLnTx/>
                        <a:uFillTx/>
                      </a:endParaRP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400" u="none" strike="noStrike" kern="1200" cap="none" spc="0" normalizeH="0" baseline="0">
                          <a:ln>
                            <a:noFill/>
                          </a:ln>
                          <a:solidFill>
                            <a:srgbClr val="000000"/>
                          </a:solidFill>
                          <a:effectLst/>
                          <a:uLnTx/>
                          <a:uFillTx/>
                        </a:rPr>
                        <a:t>DLP policies enabled in Microsoft Purview</a:t>
                      </a:r>
                      <a:endParaRPr kumimoji="0" lang="en-US" sz="1400" u="none" strike="noStrike" kern="1200" cap="none" spc="0" normalizeH="0" baseline="0">
                        <a:ln>
                          <a:noFill/>
                        </a:ln>
                        <a:solidFill>
                          <a:srgbClr val="000000"/>
                        </a:solidFill>
                        <a:effectLst/>
                        <a:uLnTx/>
                        <a:uFillTx/>
                      </a:endParaRP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96267"/>
                  </a:ext>
                </a:extLst>
              </a:tr>
              <a:tr h="1383559">
                <a:tc>
                  <a:txBody>
                    <a:bodyPr/>
                    <a:lstStyle/>
                    <a:p>
                      <a:pPr lvl="0">
                        <a:buNone/>
                      </a:pPr>
                      <a:endParaRPr kumimoji="0" lang="en-US" sz="1200" u="none" strike="noStrike" kern="1200" cap="none" spc="0" normalizeH="0" baseline="0">
                        <a:ln>
                          <a:noFill/>
                        </a:ln>
                        <a:solidFill>
                          <a:srgbClr val="000000"/>
                        </a:solidFill>
                        <a:effectLst/>
                        <a:uLnTx/>
                        <a:uFillTx/>
                      </a:endParaRPr>
                    </a:p>
                  </a:txBody>
                  <a:tcPr>
                    <a:lnL w="0">
                      <a:noFill/>
                    </a:lnL>
                    <a:lnR w="0">
                      <a:noFill/>
                    </a:lnR>
                    <a:lnT w="0">
                      <a:noFill/>
                    </a:lnT>
                    <a:lnB w="0">
                      <a:noFill/>
                    </a:lnB>
                    <a:lnTlToBr w="0">
                      <a:noFill/>
                    </a:lnTlToBr>
                    <a:lnBlToTr w="0">
                      <a:noFill/>
                    </a:lnBlToTr>
                    <a:noFill/>
                  </a:tcPr>
                </a:tc>
                <a:tc>
                  <a:txBody>
                    <a:bodyPr/>
                    <a:lstStyle/>
                    <a:p>
                      <a:pPr lvl="0" algn="ctr">
                        <a:buNone/>
                      </a:pPr>
                      <a:r>
                        <a:rPr lang="en-US" sz="1400" u="none" strike="noStrike" kern="1200" cap="none" spc="0" normalizeH="0" baseline="0">
                          <a:ln>
                            <a:noFill/>
                          </a:ln>
                          <a:solidFill>
                            <a:srgbClr val="000000"/>
                          </a:solidFill>
                          <a:effectLst/>
                          <a:uLnTx/>
                          <a:uFillTx/>
                        </a:rPr>
                        <a:t>Disable agent sharing for citizen developers</a:t>
                      </a:r>
                    </a:p>
                  </a:txBody>
                  <a:tcPr anchor="ctr">
                    <a:lnL w="0">
                      <a:noFill/>
                    </a:lnL>
                    <a:lnR w="0">
                      <a:noFill/>
                    </a:lnR>
                    <a:lnT w="0">
                      <a:noFill/>
                    </a:lnT>
                    <a:lnB w="0">
                      <a:noFill/>
                    </a:lnB>
                    <a:lnTlToBr w="0">
                      <a:noFill/>
                    </a:lnTlToBr>
                    <a:lnBlToTr w="0">
                      <a:noFill/>
                    </a:lnBlToTr>
                    <a:noFill/>
                  </a:tcPr>
                </a:tc>
                <a:tc>
                  <a:txBody>
                    <a:bodyPr/>
                    <a:lstStyle/>
                    <a:p>
                      <a:pPr lvl="0" algn="ctr">
                        <a:buNone/>
                      </a:pPr>
                      <a:r>
                        <a:rPr lang="en-US" sz="1400" u="none" strike="noStrike" kern="1200" cap="none" spc="0" normalizeH="0" baseline="0">
                          <a:ln>
                            <a:noFill/>
                          </a:ln>
                          <a:solidFill>
                            <a:srgbClr val="000000"/>
                          </a:solidFill>
                          <a:effectLst/>
                          <a:uLnTx/>
                          <a:uFillTx/>
                        </a:rPr>
                        <a:t>Dedicated citizen developer environments</a:t>
                      </a:r>
                    </a:p>
                    <a:p>
                      <a:pPr lvl="0" algn="ctr">
                        <a:buNone/>
                      </a:pPr>
                      <a:r>
                        <a:rPr lang="en-US" sz="1400" u="none" strike="noStrike" kern="1200" cap="none" spc="0" normalizeH="0" baseline="0">
                          <a:ln>
                            <a:noFill/>
                          </a:ln>
                          <a:solidFill>
                            <a:srgbClr val="000000"/>
                          </a:solidFill>
                          <a:effectLst/>
                          <a:uLnTx/>
                          <a:uFillTx/>
                        </a:rPr>
                        <a:t>Enable ALM in Power Platform Admin Center</a:t>
                      </a:r>
                    </a:p>
                    <a:p>
                      <a:pPr lvl="0" algn="ctr">
                        <a:buNone/>
                      </a:pPr>
                      <a:r>
                        <a:rPr lang="en-US" sz="1400" u="none" strike="noStrike" kern="1200" cap="none" spc="0" normalizeH="0" baseline="0">
                          <a:ln>
                            <a:noFill/>
                          </a:ln>
                          <a:solidFill>
                            <a:srgbClr val="000000"/>
                          </a:solidFill>
                          <a:effectLst/>
                          <a:uLnTx/>
                          <a:uFillTx/>
                        </a:rPr>
                        <a:t>IT-admin approval to publish agents</a:t>
                      </a:r>
                    </a:p>
                  </a:txBody>
                  <a:tcPr anchor="ctr">
                    <a:lnL w="0">
                      <a:noFill/>
                    </a:lnL>
                    <a:lnR w="0">
                      <a:noFill/>
                    </a:lnR>
                    <a:lnT w="0">
                      <a:noFill/>
                    </a:lnT>
                    <a:lnB w="0">
                      <a:noFill/>
                    </a:lnB>
                    <a:lnTlToBr w="0">
                      <a:noFill/>
                    </a:lnTlToBr>
                    <a:lnBlToTr w="0">
                      <a:noFill/>
                    </a:lnBlToTr>
                    <a:noFill/>
                  </a:tcPr>
                </a:tc>
                <a:tc>
                  <a:txBody>
                    <a:bodyPr/>
                    <a:lstStyle/>
                    <a:p>
                      <a:pPr lvl="0" algn="ctr">
                        <a:buNone/>
                      </a:pPr>
                      <a:r>
                        <a:rPr lang="en-US" sz="1400" u="none" strike="noStrike" kern="1200" cap="none" spc="0" normalizeH="0" baseline="0">
                          <a:ln>
                            <a:noFill/>
                          </a:ln>
                          <a:solidFill>
                            <a:srgbClr val="000000"/>
                          </a:solidFill>
                          <a:effectLst/>
                          <a:uLnTx/>
                          <a:uFillTx/>
                        </a:rPr>
                        <a:t>Manage sharing via Integrated Apps in Microsoft Admin Center</a:t>
                      </a:r>
                    </a:p>
                  </a:txBody>
                  <a:tcPr anchor="ct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17177088"/>
                  </a:ext>
                </a:extLst>
              </a:tr>
              <a:tr h="1383559">
                <a:tc>
                  <a:txBody>
                    <a:bodyPr/>
                    <a:lstStyle/>
                    <a:p>
                      <a:pPr lvl="0">
                        <a:buNone/>
                      </a:pPr>
                      <a:endParaRPr kumimoji="0" lang="en-US" sz="1200" u="none" strike="noStrike" kern="1200" cap="none" spc="0" normalizeH="0" baseline="0">
                        <a:ln>
                          <a:noFill/>
                        </a:ln>
                        <a:solidFill>
                          <a:srgbClr val="000000"/>
                        </a:solidFill>
                        <a:effectLst/>
                        <a:uLnTx/>
                        <a:uFillTx/>
                      </a:endParaRPr>
                    </a:p>
                  </a:txBody>
                  <a:tcPr>
                    <a:lnL w="0">
                      <a:noFill/>
                    </a:lnL>
                    <a:lnR w="0">
                      <a:noFill/>
                    </a:lnR>
                    <a:lnT w="0">
                      <a:noFill/>
                    </a:lnT>
                    <a:lnB w="0">
                      <a:noFill/>
                    </a:lnB>
                    <a:lnTlToBr w="0">
                      <a:noFill/>
                    </a:lnTlToBr>
                    <a:lnBlToTr w="0">
                      <a:noFill/>
                    </a:lnBlToTr>
                    <a:noFill/>
                  </a:tcPr>
                </a:tc>
                <a:tc>
                  <a:txBody>
                    <a:bodyPr/>
                    <a:lstStyle/>
                    <a:p>
                      <a:pPr lvl="0" algn="ctr">
                        <a:buNone/>
                      </a:pPr>
                      <a:r>
                        <a:rPr lang="en-US" sz="1400" u="none" strike="noStrike" kern="1200" cap="none" spc="0" normalizeH="0" baseline="0">
                          <a:ln>
                            <a:noFill/>
                          </a:ln>
                          <a:solidFill>
                            <a:srgbClr val="000000"/>
                          </a:solidFill>
                          <a:effectLst/>
                          <a:uLnTx/>
                          <a:uFillTx/>
                        </a:rPr>
                        <a:t>Review agent usage in Microsoft Admin Center Integrated Apps</a:t>
                      </a:r>
                    </a:p>
                  </a:txBody>
                  <a:tcPr anchor="ctr">
                    <a:lnL w="0">
                      <a:noFill/>
                    </a:lnL>
                    <a:lnR w="0">
                      <a:noFill/>
                    </a:lnR>
                    <a:lnT w="0">
                      <a:noFill/>
                    </a:lnT>
                    <a:lnB w="0">
                      <a:noFill/>
                    </a:lnB>
                    <a:lnTlToBr w="0">
                      <a:noFill/>
                    </a:lnTlToBr>
                    <a:lnBlToTr w="0">
                      <a:noFill/>
                    </a:lnBlToTr>
                    <a:noFill/>
                  </a:tcPr>
                </a:tc>
                <a:tc gridSpan="2">
                  <a:txBody>
                    <a:bodyPr/>
                    <a:lstStyle/>
                    <a:p>
                      <a:pPr lvl="0" algn="ctr">
                        <a:buNone/>
                      </a:pPr>
                      <a:r>
                        <a:rPr lang="en-US" sz="1400" u="none" strike="noStrike" kern="1200" cap="none" spc="0" normalizeH="0" baseline="0">
                          <a:ln>
                            <a:noFill/>
                          </a:ln>
                          <a:solidFill>
                            <a:srgbClr val="000000"/>
                          </a:solidFill>
                          <a:effectLst/>
                          <a:uLnTx/>
                          <a:uFillTx/>
                        </a:rPr>
                        <a:t>Track agent usage and security posture in Microsoft Admin Center, Microsoft Purview, and Power Platform Admin Center</a:t>
                      </a:r>
                      <a:endParaRPr kumimoji="0" lang="en-US" sz="1400" u="none" strike="noStrike" kern="1200" cap="none" spc="0" normalizeH="0" baseline="0">
                        <a:ln>
                          <a:noFill/>
                        </a:ln>
                        <a:solidFill>
                          <a:srgbClr val="000000"/>
                        </a:solidFill>
                        <a:effectLst/>
                        <a:uLnTx/>
                        <a:uFillTx/>
                      </a:endParaRPr>
                    </a:p>
                  </a:txBody>
                  <a:tcPr anchor="ctr">
                    <a:lnL w="0">
                      <a:noFill/>
                    </a:lnL>
                    <a:lnR w="0">
                      <a:noFill/>
                    </a:lnR>
                    <a:lnT w="0">
                      <a:noFill/>
                    </a:lnT>
                    <a:lnB w="0">
                      <a:noFill/>
                    </a:lnB>
                    <a:lnTlToBr w="0">
                      <a:noFill/>
                    </a:lnTlToBr>
                    <a:lnBlToTr w="0">
                      <a:noFill/>
                    </a:lnBlToTr>
                    <a:noFill/>
                  </a:tcPr>
                </a:tc>
                <a:tc hMerge="1">
                  <a:txBody>
                    <a:bodyPr/>
                    <a:lstStyle/>
                    <a:p>
                      <a:endParaRPr kumimoji="0" lang="en-US"/>
                    </a:p>
                  </a:txBody>
                  <a:tcPr anchor="ct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023397196"/>
                  </a:ext>
                </a:extLst>
              </a:tr>
            </a:tbl>
          </a:graphicData>
        </a:graphic>
      </p:graphicFrame>
      <p:sp>
        <p:nvSpPr>
          <p:cNvPr id="17" name="Title 1">
            <a:extLst>
              <a:ext uri="{FF2B5EF4-FFF2-40B4-BE49-F238E27FC236}">
                <a16:creationId xmlns:a16="http://schemas.microsoft.com/office/drawing/2014/main" id="{BDB469EF-8714-9F72-9180-BBCFE201576F}"/>
              </a:ext>
            </a:extLst>
          </p:cNvPr>
          <p:cNvSpPr txBox="1">
            <a:spLocks noGrp="1"/>
          </p:cNvSpPr>
          <p:nvPr>
            <p:ph type="title" idx="4294967295"/>
          </p:nvPr>
        </p:nvSpPr>
        <p:spPr>
          <a:xfrm>
            <a:off x="549274" y="-802"/>
            <a:ext cx="11089218" cy="457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kern="1200" spc="-7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70" normalizeH="0" baseline="0" noProof="0">
                <a:ln>
                  <a:noFill/>
                </a:ln>
                <a:solidFill>
                  <a:schemeClr val="tx1"/>
                </a:solidFill>
                <a:effectLst/>
                <a:uLnTx/>
                <a:uFillTx/>
                <a:latin typeface="+mj-lt"/>
                <a:ea typeface="+mj-ea"/>
                <a:cs typeface="+mj-cs"/>
              </a:rPr>
              <a:t>IT Controls</a:t>
            </a:r>
          </a:p>
        </p:txBody>
      </p:sp>
      <p:sp>
        <p:nvSpPr>
          <p:cNvPr id="32" name="Rounded Rectangle 70">
            <a:extLst>
              <a:ext uri="{FF2B5EF4-FFF2-40B4-BE49-F238E27FC236}">
                <a16:creationId xmlns:a16="http://schemas.microsoft.com/office/drawing/2014/main" id="{3D4C7F27-059F-7168-2D89-4A1F87E7190D}"/>
              </a:ext>
            </a:extLst>
          </p:cNvPr>
          <p:cNvSpPr/>
          <p:nvPr/>
        </p:nvSpPr>
        <p:spPr bwMode="auto">
          <a:xfrm>
            <a:off x="437238" y="3118714"/>
            <a:ext cx="1775960" cy="606123"/>
          </a:xfrm>
          <a:prstGeom prst="roundRect">
            <a:avLst/>
          </a:prstGeom>
          <a:solidFill>
            <a:schemeClr val="bg1"/>
          </a:solidFill>
          <a:ln w="25400" cap="flat">
            <a:noFill/>
            <a:prstDash val="solid"/>
            <a:miter/>
          </a:ln>
          <a:effectLst/>
        </p:spPr>
        <p:txBody>
          <a:bodyPr rot="0" spcFirstLastPara="0" vertOverflow="overflow" horzOverflow="overflow" vert="horz" wrap="square" lIns="91440" tIns="18288" rIns="91440" bIns="36576" numCol="1" spcCol="0" rtlCol="0" fromWordArt="0" anchor="ctr" anchorCtr="0" forceAA="0" compatLnSpc="1">
            <a:prstTxWarp prst="textNoShape">
              <a:avLst/>
            </a:prstTxWarp>
            <a:spAutoFit/>
          </a:bodyPr>
          <a:lstStyle/>
          <a:p>
            <a:pPr algn="ctr" defTabSz="914365">
              <a:spcBef>
                <a:spcPct val="0"/>
              </a:spcBef>
              <a:spcAft>
                <a:spcPct val="0"/>
              </a:spcAft>
            </a:pPr>
            <a:r>
              <a:rPr lang="en-US" sz="1600">
                <a:ln w="3175">
                  <a:noFill/>
                </a:ln>
                <a:solidFill>
                  <a:srgbClr val="000000"/>
                </a:solidFill>
                <a:latin typeface="Segoe UI Semibold"/>
              </a:rPr>
              <a:t>Security Controls</a:t>
            </a:r>
            <a:endParaRPr lang="en-US"/>
          </a:p>
        </p:txBody>
      </p:sp>
      <p:sp>
        <p:nvSpPr>
          <p:cNvPr id="34" name="Rounded Rectangle 70">
            <a:extLst>
              <a:ext uri="{FF2B5EF4-FFF2-40B4-BE49-F238E27FC236}">
                <a16:creationId xmlns:a16="http://schemas.microsoft.com/office/drawing/2014/main" id="{35EA2BA7-0F74-A153-2656-50127418428C}"/>
              </a:ext>
            </a:extLst>
          </p:cNvPr>
          <p:cNvSpPr/>
          <p:nvPr/>
        </p:nvSpPr>
        <p:spPr bwMode="auto">
          <a:xfrm>
            <a:off x="430299" y="4523016"/>
            <a:ext cx="1779939" cy="606123"/>
          </a:xfrm>
          <a:prstGeom prst="roundRect">
            <a:avLst/>
          </a:prstGeom>
          <a:solidFill>
            <a:schemeClr val="bg1"/>
          </a:solidFill>
          <a:ln w="25400" cap="flat">
            <a:noFill/>
            <a:prstDash val="solid"/>
            <a:miter/>
          </a:ln>
          <a:effectLst/>
        </p:spPr>
        <p:txBody>
          <a:bodyPr rot="0" spcFirstLastPara="0" vertOverflow="overflow" horzOverflow="overflow" vert="horz" wrap="square" lIns="91440" tIns="18288" rIns="91440" bIns="36576" numCol="1" spcCol="0" rtlCol="0" fromWordArt="0" anchor="ctr" anchorCtr="0" forceAA="0" compatLnSpc="1">
            <a:prstTxWarp prst="textNoShape">
              <a:avLst/>
            </a:prstTxWarp>
            <a:spAutoFit/>
          </a:bodyPr>
          <a:lstStyle/>
          <a:p>
            <a:pPr algn="ctr" defTabSz="914365" fontAlgn="base">
              <a:spcBef>
                <a:spcPct val="0"/>
              </a:spcBef>
              <a:spcAft>
                <a:spcPct val="0"/>
              </a:spcAft>
            </a:pPr>
            <a:r>
              <a:rPr lang="en-US" sz="1600">
                <a:ln w="3175">
                  <a:noFill/>
                </a:ln>
                <a:solidFill>
                  <a:srgbClr val="000000"/>
                </a:solidFill>
                <a:latin typeface="Segoe UI Semibold"/>
              </a:rPr>
              <a:t>Management Controls</a:t>
            </a:r>
          </a:p>
        </p:txBody>
      </p:sp>
      <p:grpSp>
        <p:nvGrpSpPr>
          <p:cNvPr id="9" name="Group 8">
            <a:extLst>
              <a:ext uri="{FF2B5EF4-FFF2-40B4-BE49-F238E27FC236}">
                <a16:creationId xmlns:a16="http://schemas.microsoft.com/office/drawing/2014/main" id="{1DE8D6B2-0594-80A1-F187-3F303A6AB2AE}"/>
              </a:ext>
              <a:ext uri="{C183D7F6-B498-43B3-948B-1728B52AA6E4}">
                <adec:decorative xmlns:adec="http://schemas.microsoft.com/office/drawing/2017/decorative" val="1"/>
              </a:ext>
            </a:extLst>
          </p:cNvPr>
          <p:cNvGrpSpPr/>
          <p:nvPr/>
        </p:nvGrpSpPr>
        <p:grpSpPr>
          <a:xfrm>
            <a:off x="8497850" y="867115"/>
            <a:ext cx="533771" cy="140864"/>
            <a:chOff x="6946629" y="4884600"/>
            <a:chExt cx="533771" cy="140864"/>
          </a:xfrm>
        </p:grpSpPr>
        <p:grpSp>
          <p:nvGrpSpPr>
            <p:cNvPr id="10" name="Group 9">
              <a:extLst>
                <a:ext uri="{FF2B5EF4-FFF2-40B4-BE49-F238E27FC236}">
                  <a16:creationId xmlns:a16="http://schemas.microsoft.com/office/drawing/2014/main" id="{0E1173E0-F212-5661-5C35-3CF84D310FC6}"/>
                </a:ext>
              </a:extLst>
            </p:cNvPr>
            <p:cNvGrpSpPr/>
            <p:nvPr/>
          </p:nvGrpSpPr>
          <p:grpSpPr>
            <a:xfrm>
              <a:off x="6946629" y="4884600"/>
              <a:ext cx="56968" cy="140864"/>
              <a:chOff x="7469504" y="5692140"/>
              <a:chExt cx="104776" cy="259080"/>
            </a:xfrm>
          </p:grpSpPr>
          <p:cxnSp>
            <p:nvCxnSpPr>
              <p:cNvPr id="30" name="Straight Connector 29">
                <a:extLst>
                  <a:ext uri="{FF2B5EF4-FFF2-40B4-BE49-F238E27FC236}">
                    <a16:creationId xmlns:a16="http://schemas.microsoft.com/office/drawing/2014/main" id="{017A0F54-46B8-1F46-05FF-DB55F7A98739}"/>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6E9151-E125-09D1-7CD6-46CB87B5EF9B}"/>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5B6E895-D758-A722-9A0B-E63F523C0E3D}"/>
                </a:ext>
              </a:extLst>
            </p:cNvPr>
            <p:cNvGrpSpPr/>
            <p:nvPr/>
          </p:nvGrpSpPr>
          <p:grpSpPr>
            <a:xfrm>
              <a:off x="7065830" y="4884600"/>
              <a:ext cx="56968" cy="140864"/>
              <a:chOff x="7469504" y="5692140"/>
              <a:chExt cx="104776" cy="259080"/>
            </a:xfrm>
          </p:grpSpPr>
          <p:cxnSp>
            <p:nvCxnSpPr>
              <p:cNvPr id="27" name="Straight Connector 26">
                <a:extLst>
                  <a:ext uri="{FF2B5EF4-FFF2-40B4-BE49-F238E27FC236}">
                    <a16:creationId xmlns:a16="http://schemas.microsoft.com/office/drawing/2014/main" id="{896931EE-BBD9-4A9A-1ED6-CC05D6D74F74}"/>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1A7C9CB-D1DE-0275-CDF1-527EEDE33522}"/>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1070BC-980F-88D1-1F22-9D89B75B482F}"/>
                </a:ext>
              </a:extLst>
            </p:cNvPr>
            <p:cNvGrpSpPr/>
            <p:nvPr/>
          </p:nvGrpSpPr>
          <p:grpSpPr>
            <a:xfrm>
              <a:off x="7185031" y="4884600"/>
              <a:ext cx="56968" cy="140864"/>
              <a:chOff x="7469504" y="5692140"/>
              <a:chExt cx="104776" cy="259080"/>
            </a:xfrm>
          </p:grpSpPr>
          <p:cxnSp>
            <p:nvCxnSpPr>
              <p:cNvPr id="25" name="Straight Connector 24">
                <a:extLst>
                  <a:ext uri="{FF2B5EF4-FFF2-40B4-BE49-F238E27FC236}">
                    <a16:creationId xmlns:a16="http://schemas.microsoft.com/office/drawing/2014/main" id="{12A1D4FE-FC1A-41E9-CF3D-3A25FCCBD857}"/>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0AC044-D79D-EB50-EF39-76857B913E24}"/>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94ADAAA-5AB3-54BD-7669-CEE8544B1B40}"/>
                </a:ext>
              </a:extLst>
            </p:cNvPr>
            <p:cNvGrpSpPr/>
            <p:nvPr/>
          </p:nvGrpSpPr>
          <p:grpSpPr>
            <a:xfrm>
              <a:off x="7304232" y="4884600"/>
              <a:ext cx="56968" cy="140864"/>
              <a:chOff x="7469504" y="5692140"/>
              <a:chExt cx="104776" cy="259080"/>
            </a:xfrm>
          </p:grpSpPr>
          <p:cxnSp>
            <p:nvCxnSpPr>
              <p:cNvPr id="22" name="Straight Connector 21">
                <a:extLst>
                  <a:ext uri="{FF2B5EF4-FFF2-40B4-BE49-F238E27FC236}">
                    <a16:creationId xmlns:a16="http://schemas.microsoft.com/office/drawing/2014/main" id="{320954A5-D193-DC9F-1927-D1D9607D5559}"/>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9B15D6-761D-A2E7-1B03-67F1D74F4167}"/>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E25452C-745A-3F82-6D3F-7A063D361FE4}"/>
                </a:ext>
              </a:extLst>
            </p:cNvPr>
            <p:cNvGrpSpPr/>
            <p:nvPr/>
          </p:nvGrpSpPr>
          <p:grpSpPr>
            <a:xfrm>
              <a:off x="7423432" y="4884600"/>
              <a:ext cx="56968" cy="140864"/>
              <a:chOff x="7469504" y="5692140"/>
              <a:chExt cx="104776" cy="259080"/>
            </a:xfrm>
          </p:grpSpPr>
          <p:cxnSp>
            <p:nvCxnSpPr>
              <p:cNvPr id="20" name="Straight Connector 19">
                <a:extLst>
                  <a:ext uri="{FF2B5EF4-FFF2-40B4-BE49-F238E27FC236}">
                    <a16:creationId xmlns:a16="http://schemas.microsoft.com/office/drawing/2014/main" id="{01E12077-D98B-C97F-66D2-87CCDD0A6488}"/>
                  </a:ext>
                </a:extLst>
              </p:cNvPr>
              <p:cNvCxnSpPr>
                <a:cxnSpLocks/>
              </p:cNvCxnSpPr>
              <p:nvPr/>
            </p:nvCxnSpPr>
            <p:spPr>
              <a:xfrm flipV="1">
                <a:off x="7469505" y="582168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F508AA-4CDB-065A-622C-AE2B5B716EE3}"/>
                  </a:ext>
                </a:extLst>
              </p:cNvPr>
              <p:cNvCxnSpPr>
                <a:cxnSpLocks/>
              </p:cNvCxnSpPr>
              <p:nvPr/>
            </p:nvCxnSpPr>
            <p:spPr>
              <a:xfrm>
                <a:off x="7469504" y="5692140"/>
                <a:ext cx="104775" cy="129540"/>
              </a:xfrm>
              <a:prstGeom prst="line">
                <a:avLst/>
              </a:prstGeom>
              <a:ln w="25400" cap="rnd">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36" name="Rounded Rectangle 18">
            <a:extLst>
              <a:ext uri="{FF2B5EF4-FFF2-40B4-BE49-F238E27FC236}">
                <a16:creationId xmlns:a16="http://schemas.microsoft.com/office/drawing/2014/main" id="{B089C47E-B74E-5DC6-DA6B-0E318F93F5AF}"/>
              </a:ext>
            </a:extLst>
          </p:cNvPr>
          <p:cNvSpPr/>
          <p:nvPr/>
        </p:nvSpPr>
        <p:spPr bwMode="auto">
          <a:xfrm>
            <a:off x="5947791" y="661871"/>
            <a:ext cx="2391669" cy="567395"/>
          </a:xfrm>
          <a:prstGeom prst="roundRect">
            <a:avLst/>
          </a:prstGeom>
          <a:gradFill>
            <a:gsLst>
              <a:gs pos="0">
                <a:srgbClr val="C03BC4"/>
              </a:gs>
              <a:gs pos="100000">
                <a:srgbClr val="0078D4"/>
              </a:gs>
            </a:gsLst>
            <a:lin ang="0" scaled="1"/>
          </a:gradFill>
          <a:ln w="10795" cap="flat" cmpd="sng" algn="ctr">
            <a:noFill/>
            <a:prstDash val="solid"/>
          </a:ln>
          <a:effectLst/>
        </p:spPr>
        <p:txBody>
          <a:bodyPr lIns="182880" tIns="91440" rIns="182880" bIns="91440" rtlCol="0" anchor="ctr"/>
          <a:lstStyle/>
          <a:p>
            <a:pPr algn="ctr">
              <a:spcAft>
                <a:spcPts val="1200"/>
              </a:spcAft>
              <a:defRPr/>
            </a:pPr>
            <a:r>
              <a:rPr lang="en-US" kern="0">
                <a:solidFill>
                  <a:prstClr val="white"/>
                </a:solidFill>
                <a:latin typeface="+mj-lt"/>
              </a:rPr>
              <a:t>Zone 2</a:t>
            </a:r>
            <a:endParaRPr lang="en-US">
              <a:solidFill>
                <a:prstClr val="white"/>
              </a:solidFill>
              <a:ea typeface="+mn-ea"/>
              <a:cs typeface="+mn-cs"/>
            </a:endParaRPr>
          </a:p>
        </p:txBody>
      </p:sp>
      <p:sp>
        <p:nvSpPr>
          <p:cNvPr id="37" name="Rounded Rectangle 18">
            <a:extLst>
              <a:ext uri="{FF2B5EF4-FFF2-40B4-BE49-F238E27FC236}">
                <a16:creationId xmlns:a16="http://schemas.microsoft.com/office/drawing/2014/main" id="{B52F6B02-16EC-C245-BDB0-A2B33A82D9E1}"/>
              </a:ext>
            </a:extLst>
          </p:cNvPr>
          <p:cNvSpPr/>
          <p:nvPr/>
        </p:nvSpPr>
        <p:spPr bwMode="auto">
          <a:xfrm>
            <a:off x="2537125" y="661871"/>
            <a:ext cx="2391669" cy="567395"/>
          </a:xfrm>
          <a:prstGeom prst="roundRect">
            <a:avLst/>
          </a:prstGeom>
          <a:gradFill>
            <a:gsLst>
              <a:gs pos="0">
                <a:srgbClr val="FF5C39"/>
              </a:gs>
              <a:gs pos="100000">
                <a:srgbClr val="C03BC4"/>
              </a:gs>
            </a:gsLst>
            <a:lin ang="0" scaled="1"/>
          </a:gradFill>
          <a:ln w="10795" cap="flat" cmpd="sng" algn="ctr">
            <a:noFill/>
            <a:prstDash val="solid"/>
          </a:ln>
          <a:effectLst/>
        </p:spPr>
        <p:txBody>
          <a:bodyPr lIns="182880" tIns="91440" rIns="182880" bIns="91440" rtlCol="0" anchor="ctr"/>
          <a:lstStyle/>
          <a:p>
            <a:pPr algn="ctr">
              <a:spcAft>
                <a:spcPts val="1200"/>
              </a:spcAft>
              <a:defRPr/>
            </a:pPr>
            <a:r>
              <a:rPr lang="en-US" kern="0">
                <a:solidFill>
                  <a:prstClr val="white"/>
                </a:solidFill>
                <a:latin typeface="+mj-lt"/>
              </a:rPr>
              <a:t>Zone 1</a:t>
            </a:r>
            <a:endParaRPr lang="en-US">
              <a:solidFill>
                <a:prstClr val="white"/>
              </a:solidFill>
              <a:ea typeface="+mn-ea"/>
              <a:cs typeface="+mn-cs"/>
            </a:endParaRPr>
          </a:p>
        </p:txBody>
      </p:sp>
      <p:sp>
        <p:nvSpPr>
          <p:cNvPr id="38" name="Rounded Rectangle 18">
            <a:extLst>
              <a:ext uri="{FF2B5EF4-FFF2-40B4-BE49-F238E27FC236}">
                <a16:creationId xmlns:a16="http://schemas.microsoft.com/office/drawing/2014/main" id="{AA915A1C-D362-7449-A67F-75A500539FE8}"/>
              </a:ext>
            </a:extLst>
          </p:cNvPr>
          <p:cNvSpPr/>
          <p:nvPr/>
        </p:nvSpPr>
        <p:spPr bwMode="auto">
          <a:xfrm>
            <a:off x="9254182" y="661871"/>
            <a:ext cx="2391669" cy="567395"/>
          </a:xfrm>
          <a:prstGeom prst="roundRect">
            <a:avLst/>
          </a:prstGeom>
          <a:gradFill>
            <a:gsLst>
              <a:gs pos="0">
                <a:srgbClr val="0078D4"/>
              </a:gs>
              <a:gs pos="100000">
                <a:srgbClr val="2CC6C3"/>
              </a:gs>
            </a:gsLst>
            <a:lin ang="0" scaled="1"/>
          </a:gradFill>
          <a:ln w="10795" cap="flat" cmpd="sng" algn="ctr">
            <a:noFill/>
            <a:prstDash val="solid"/>
          </a:ln>
          <a:effectLst/>
        </p:spPr>
        <p:txBody>
          <a:bodyPr lIns="182880" tIns="91440" rIns="182880" bIns="91440" rtlCol="0" anchor="ctr"/>
          <a:lstStyle/>
          <a:p>
            <a:pPr algn="ctr">
              <a:spcAft>
                <a:spcPts val="1200"/>
              </a:spcAft>
              <a:defRPr/>
            </a:pPr>
            <a:r>
              <a:rPr lang="en-US" kern="0">
                <a:solidFill>
                  <a:prstClr val="white"/>
                </a:solidFill>
                <a:latin typeface="+mj-lt"/>
              </a:rPr>
              <a:t>Zone 3</a:t>
            </a:r>
            <a:endParaRPr lang="en-US">
              <a:ea typeface="+mn-ea"/>
              <a:cs typeface="+mn-cs"/>
            </a:endParaRPr>
          </a:p>
        </p:txBody>
      </p:sp>
      <p:grpSp>
        <p:nvGrpSpPr>
          <p:cNvPr id="39" name="Group 38">
            <a:extLst>
              <a:ext uri="{FF2B5EF4-FFF2-40B4-BE49-F238E27FC236}">
                <a16:creationId xmlns:a16="http://schemas.microsoft.com/office/drawing/2014/main" id="{AD331002-586D-B12C-3EBB-3C51E213F345}"/>
              </a:ext>
              <a:ext uri="{C183D7F6-B498-43B3-948B-1728B52AA6E4}">
                <adec:decorative xmlns:adec="http://schemas.microsoft.com/office/drawing/2017/decorative" val="1"/>
              </a:ext>
            </a:extLst>
          </p:cNvPr>
          <p:cNvGrpSpPr/>
          <p:nvPr/>
        </p:nvGrpSpPr>
        <p:grpSpPr>
          <a:xfrm>
            <a:off x="5135312" y="867115"/>
            <a:ext cx="533771" cy="140864"/>
            <a:chOff x="6946629" y="4884600"/>
            <a:chExt cx="533771" cy="140864"/>
          </a:xfrm>
        </p:grpSpPr>
        <p:grpSp>
          <p:nvGrpSpPr>
            <p:cNvPr id="40" name="Group 39">
              <a:extLst>
                <a:ext uri="{FF2B5EF4-FFF2-40B4-BE49-F238E27FC236}">
                  <a16:creationId xmlns:a16="http://schemas.microsoft.com/office/drawing/2014/main" id="{DCD9C5BF-C9C7-419C-C711-79684A33E5BA}"/>
                </a:ext>
              </a:extLst>
            </p:cNvPr>
            <p:cNvGrpSpPr/>
            <p:nvPr/>
          </p:nvGrpSpPr>
          <p:grpSpPr>
            <a:xfrm>
              <a:off x="6946629" y="4884600"/>
              <a:ext cx="56968" cy="140864"/>
              <a:chOff x="7469504" y="5692140"/>
              <a:chExt cx="104776" cy="259080"/>
            </a:xfrm>
          </p:grpSpPr>
          <p:cxnSp>
            <p:nvCxnSpPr>
              <p:cNvPr id="53" name="Straight Connector 52">
                <a:extLst>
                  <a:ext uri="{FF2B5EF4-FFF2-40B4-BE49-F238E27FC236}">
                    <a16:creationId xmlns:a16="http://schemas.microsoft.com/office/drawing/2014/main" id="{21C3E4E8-D8B4-6350-C751-61A280145EAE}"/>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D6D04B7-E276-F618-7F35-2874A4A2F9AD}"/>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ADBB16A-2762-862B-7410-3B9C649AB6F8}"/>
                </a:ext>
              </a:extLst>
            </p:cNvPr>
            <p:cNvGrpSpPr/>
            <p:nvPr/>
          </p:nvGrpSpPr>
          <p:grpSpPr>
            <a:xfrm>
              <a:off x="7065830" y="4884600"/>
              <a:ext cx="56968" cy="140864"/>
              <a:chOff x="7469504" y="5692140"/>
              <a:chExt cx="104776" cy="259080"/>
            </a:xfrm>
          </p:grpSpPr>
          <p:cxnSp>
            <p:nvCxnSpPr>
              <p:cNvPr id="51" name="Straight Connector 50">
                <a:extLst>
                  <a:ext uri="{FF2B5EF4-FFF2-40B4-BE49-F238E27FC236}">
                    <a16:creationId xmlns:a16="http://schemas.microsoft.com/office/drawing/2014/main" id="{A076AC52-C504-6C23-4420-1D8C8AE11063}"/>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F92FC80-4AA1-ED2D-083A-CC0E03D08A16}"/>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907554C6-5DD1-8AD4-3023-2331F18180E3}"/>
                </a:ext>
              </a:extLst>
            </p:cNvPr>
            <p:cNvGrpSpPr/>
            <p:nvPr/>
          </p:nvGrpSpPr>
          <p:grpSpPr>
            <a:xfrm>
              <a:off x="7185031" y="4884600"/>
              <a:ext cx="56968" cy="140864"/>
              <a:chOff x="7469504" y="5692140"/>
              <a:chExt cx="104776" cy="259080"/>
            </a:xfrm>
          </p:grpSpPr>
          <p:cxnSp>
            <p:nvCxnSpPr>
              <p:cNvPr id="49" name="Straight Connector 48">
                <a:extLst>
                  <a:ext uri="{FF2B5EF4-FFF2-40B4-BE49-F238E27FC236}">
                    <a16:creationId xmlns:a16="http://schemas.microsoft.com/office/drawing/2014/main" id="{BC45A002-07BA-5993-5D46-F63C3AD4B0F7}"/>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FEDF061-3A95-1190-631F-D5BA305EA1F5}"/>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017BF9E-BA35-11C4-3AAC-A6466260C590}"/>
                </a:ext>
              </a:extLst>
            </p:cNvPr>
            <p:cNvGrpSpPr/>
            <p:nvPr/>
          </p:nvGrpSpPr>
          <p:grpSpPr>
            <a:xfrm>
              <a:off x="7304232" y="4884600"/>
              <a:ext cx="56968" cy="140864"/>
              <a:chOff x="7469504" y="5692140"/>
              <a:chExt cx="104776" cy="259080"/>
            </a:xfrm>
          </p:grpSpPr>
          <p:cxnSp>
            <p:nvCxnSpPr>
              <p:cNvPr id="47" name="Straight Connector 46">
                <a:extLst>
                  <a:ext uri="{FF2B5EF4-FFF2-40B4-BE49-F238E27FC236}">
                    <a16:creationId xmlns:a16="http://schemas.microsoft.com/office/drawing/2014/main" id="{D2712D7C-4848-217D-A155-CFA51A87F95C}"/>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C9AB737-2776-2BC6-127A-3B98BFEF6E73}"/>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4E8F7AA-0583-632A-BB7B-6EDF277CB2A1}"/>
                </a:ext>
              </a:extLst>
            </p:cNvPr>
            <p:cNvGrpSpPr/>
            <p:nvPr/>
          </p:nvGrpSpPr>
          <p:grpSpPr>
            <a:xfrm>
              <a:off x="7423432" y="4884600"/>
              <a:ext cx="56968" cy="140864"/>
              <a:chOff x="7469504" y="5692140"/>
              <a:chExt cx="104776" cy="259080"/>
            </a:xfrm>
          </p:grpSpPr>
          <p:cxnSp>
            <p:nvCxnSpPr>
              <p:cNvPr id="45" name="Straight Connector 44">
                <a:extLst>
                  <a:ext uri="{FF2B5EF4-FFF2-40B4-BE49-F238E27FC236}">
                    <a16:creationId xmlns:a16="http://schemas.microsoft.com/office/drawing/2014/main" id="{0BB257F1-5F28-AF9E-2A05-3DC586572D16}"/>
                  </a:ext>
                </a:extLst>
              </p:cNvPr>
              <p:cNvCxnSpPr>
                <a:cxnSpLocks/>
              </p:cNvCxnSpPr>
              <p:nvPr/>
            </p:nvCxnSpPr>
            <p:spPr>
              <a:xfrm flipV="1">
                <a:off x="7469505" y="582168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9A80A6-2962-FCEE-9143-B9DC5E0BA752}"/>
                  </a:ext>
                </a:extLst>
              </p:cNvPr>
              <p:cNvCxnSpPr>
                <a:cxnSpLocks/>
              </p:cNvCxnSpPr>
              <p:nvPr/>
            </p:nvCxnSpPr>
            <p:spPr>
              <a:xfrm>
                <a:off x="7469504" y="5692140"/>
                <a:ext cx="104775" cy="129540"/>
              </a:xfrm>
              <a:prstGeom prst="line">
                <a:avLst/>
              </a:prstGeom>
              <a:ln w="25400" cap="rnd">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2" name="Rectangle 1">
            <a:extLst>
              <a:ext uri="{FF2B5EF4-FFF2-40B4-BE49-F238E27FC236}">
                <a16:creationId xmlns:a16="http://schemas.microsoft.com/office/drawing/2014/main" id="{4E6284A5-1A4A-A7E2-9F92-1F4E374FBC7D}"/>
              </a:ext>
              <a:ext uri="{C183D7F6-B498-43B3-948B-1728B52AA6E4}">
                <adec:decorative xmlns:adec="http://schemas.microsoft.com/office/drawing/2017/decorative" val="1"/>
              </a:ext>
            </a:extLst>
          </p:cNvPr>
          <p:cNvSpPr/>
          <p:nvPr/>
        </p:nvSpPr>
        <p:spPr bwMode="auto">
          <a:xfrm>
            <a:off x="338532" y="5510146"/>
            <a:ext cx="11430000" cy="1235243"/>
          </a:xfrm>
          <a:prstGeom prst="rect">
            <a:avLst/>
          </a:prstGeom>
          <a:gradFill>
            <a:gsLst>
              <a:gs pos="0">
                <a:srgbClr val="0078D4">
                  <a:alpha val="10000"/>
                </a:srgbClr>
              </a:gs>
              <a:gs pos="100000">
                <a:srgbClr val="C73ECC">
                  <a:alpha val="10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35" name="Rounded Rectangle 70">
            <a:extLst>
              <a:ext uri="{FF2B5EF4-FFF2-40B4-BE49-F238E27FC236}">
                <a16:creationId xmlns:a16="http://schemas.microsoft.com/office/drawing/2014/main" id="{D452D67E-8EBC-8A63-1633-BC51EAE19CE3}"/>
              </a:ext>
            </a:extLst>
          </p:cNvPr>
          <p:cNvSpPr/>
          <p:nvPr/>
        </p:nvSpPr>
        <p:spPr bwMode="auto">
          <a:xfrm>
            <a:off x="429941" y="5994307"/>
            <a:ext cx="1781172" cy="333708"/>
          </a:xfrm>
          <a:prstGeom prst="roundRect">
            <a:avLst/>
          </a:prstGeom>
          <a:solidFill>
            <a:schemeClr val="bg1"/>
          </a:solidFill>
          <a:ln w="25400" cap="flat">
            <a:noFill/>
            <a:prstDash val="solid"/>
            <a:miter/>
          </a:ln>
          <a:effectLst/>
        </p:spPr>
        <p:txBody>
          <a:bodyPr rot="0" spcFirstLastPara="0" vertOverflow="overflow" horzOverflow="overflow" vert="horz" wrap="square" lIns="91440" tIns="18288" rIns="91440" bIns="36576" numCol="1" spcCol="0" rtlCol="0" fromWordArt="0" anchor="ctr" anchorCtr="0" forceAA="0" compatLnSpc="1">
            <a:prstTxWarp prst="textNoShape">
              <a:avLst/>
            </a:prstTxWarp>
            <a:spAutoFit/>
          </a:bodyPr>
          <a:lstStyle/>
          <a:p>
            <a:pPr algn="ctr" defTabSz="914365" fontAlgn="base">
              <a:spcBef>
                <a:spcPct val="0"/>
              </a:spcBef>
              <a:spcAft>
                <a:spcPct val="0"/>
              </a:spcAft>
            </a:pPr>
            <a:r>
              <a:rPr lang="en-US" sz="1600">
                <a:ln w="3175">
                  <a:noFill/>
                </a:ln>
                <a:solidFill>
                  <a:srgbClr val="000000"/>
                </a:solidFill>
                <a:latin typeface="Segoe UI Semibold"/>
              </a:rPr>
              <a:t>Agent Reporting</a:t>
            </a:r>
          </a:p>
        </p:txBody>
      </p:sp>
      <p:sp>
        <p:nvSpPr>
          <p:cNvPr id="3" name="Rounded Rectangle 70">
            <a:extLst>
              <a:ext uri="{FF2B5EF4-FFF2-40B4-BE49-F238E27FC236}">
                <a16:creationId xmlns:a16="http://schemas.microsoft.com/office/drawing/2014/main" id="{8AD5CF5D-D1F9-9AE7-1CE5-56173ED9A955}"/>
              </a:ext>
            </a:extLst>
          </p:cNvPr>
          <p:cNvSpPr/>
          <p:nvPr/>
        </p:nvSpPr>
        <p:spPr bwMode="auto">
          <a:xfrm>
            <a:off x="429216" y="1851236"/>
            <a:ext cx="1783981" cy="333708"/>
          </a:xfrm>
          <a:prstGeom prst="roundRect">
            <a:avLst/>
          </a:prstGeom>
          <a:solidFill>
            <a:schemeClr val="bg1"/>
          </a:solidFill>
          <a:ln w="25400" cap="flat">
            <a:noFill/>
            <a:prstDash val="solid"/>
            <a:miter/>
          </a:ln>
          <a:effectLst/>
        </p:spPr>
        <p:txBody>
          <a:bodyPr rot="0" spcFirstLastPara="0" vertOverflow="overflow" horzOverflow="overflow" vert="horz" wrap="square" lIns="91440" tIns="18288" rIns="91440" bIns="36576" numCol="1" spcCol="0" rtlCol="0" fromWordArt="0" anchor="ctr" anchorCtr="0" forceAA="0" compatLnSpc="1">
            <a:prstTxWarp prst="textNoShape">
              <a:avLst/>
            </a:prstTxWarp>
            <a:spAutoFit/>
          </a:bodyPr>
          <a:lstStyle/>
          <a:p>
            <a:pPr algn="ctr" defTabSz="914365">
              <a:spcBef>
                <a:spcPct val="0"/>
              </a:spcBef>
              <a:spcAft>
                <a:spcPct val="0"/>
              </a:spcAft>
            </a:pPr>
            <a:r>
              <a:rPr lang="en-US" sz="1600">
                <a:ln w="3175">
                  <a:noFill/>
                </a:ln>
                <a:latin typeface="Segoe UI Semibold"/>
                <a:cs typeface="Segoe UI Semibold"/>
              </a:rPr>
              <a:t>Zones</a:t>
            </a:r>
            <a:endParaRPr lang="en-US"/>
          </a:p>
        </p:txBody>
      </p:sp>
    </p:spTree>
    <p:extLst>
      <p:ext uri="{BB962C8B-B14F-4D97-AF65-F5344CB8AC3E}">
        <p14:creationId xmlns:p14="http://schemas.microsoft.com/office/powerpoint/2010/main" val="2132256146"/>
      </p:ext>
    </p:extLst>
  </p:cSld>
  <p:clrMapOvr>
    <a:masterClrMapping/>
  </p:clrMapOvr>
  <p:transition>
    <p:fade/>
  </p:transition>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Power Platform Template">
  <a:themeElements>
    <a:clrScheme name="Custom 8">
      <a:dk1>
        <a:srgbClr val="000000"/>
      </a:dk1>
      <a:lt1>
        <a:srgbClr val="FFFFFF"/>
      </a:lt1>
      <a:dk2>
        <a:srgbClr val="2A446F"/>
      </a:dk2>
      <a:lt2>
        <a:srgbClr val="0078D4"/>
      </a:lt2>
      <a:accent1>
        <a:srgbClr val="374649"/>
      </a:accent1>
      <a:accent2>
        <a:srgbClr val="50E6FF"/>
      </a:accent2>
      <a:accent3>
        <a:srgbClr val="742774"/>
      </a:accent3>
      <a:accent4>
        <a:srgbClr val="0B556A"/>
      </a:accent4>
      <a:accent5>
        <a:srgbClr val="222043"/>
      </a:accent5>
      <a:accent6>
        <a:srgbClr val="14938C"/>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ower Apps Template">
  <a:themeElements>
    <a:clrScheme name="Power Apps">
      <a:dk1>
        <a:srgbClr val="000000"/>
      </a:dk1>
      <a:lt1>
        <a:srgbClr val="FFFFFF"/>
      </a:lt1>
      <a:dk2>
        <a:srgbClr val="222043"/>
      </a:dk2>
      <a:lt2>
        <a:srgbClr val="742774"/>
      </a:lt2>
      <a:accent1>
        <a:srgbClr val="374649"/>
      </a:accent1>
      <a:accent2>
        <a:srgbClr val="50E6FF"/>
      </a:accent2>
      <a:accent3>
        <a:srgbClr val="14938C"/>
      </a:accent3>
      <a:accent4>
        <a:srgbClr val="2A446F"/>
      </a:accent4>
      <a:accent5>
        <a:srgbClr val="0B556A"/>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4.xml><?xml version="1.0" encoding="utf-8"?>
<a:theme xmlns:a="http://schemas.openxmlformats.org/drawingml/2006/main" name="Microsoft AI Tour 16:9 Template Dark">
  <a:themeElements>
    <a:clrScheme name="Custom 197">
      <a:dk1>
        <a:srgbClr val="091F2C"/>
      </a:dk1>
      <a:lt1>
        <a:srgbClr val="FFFFFF"/>
      </a:lt1>
      <a:dk2>
        <a:srgbClr val="091F2C"/>
      </a:dk2>
      <a:lt2>
        <a:srgbClr val="E8E6DF"/>
      </a:lt2>
      <a:accent1>
        <a:srgbClr val="C5B4E3"/>
      </a:accent1>
      <a:accent2>
        <a:srgbClr val="0078D4"/>
      </a:accent2>
      <a:accent3>
        <a:srgbClr val="8DE971"/>
      </a:accent3>
      <a:accent4>
        <a:srgbClr val="D7D2CB"/>
      </a:accent4>
      <a:accent5>
        <a:srgbClr val="8661C5"/>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  -  Read-Only" id="{6CC23BFE-0AFA-4A6D-8EFE-03DD8707070C}" vid="{06D29747-CE1F-4579-AA00-672EE4FAF73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B8D4A0B6C83344AD8943CD1087A6C3" ma:contentTypeVersion="24" ma:contentTypeDescription="Create a new document." ma:contentTypeScope="" ma:versionID="e1fdf600a6f2ca686b7fcab44e8a4ab5">
  <xsd:schema xmlns:xsd="http://www.w3.org/2001/XMLSchema" xmlns:xs="http://www.w3.org/2001/XMLSchema" xmlns:p="http://schemas.microsoft.com/office/2006/metadata/properties" xmlns:ns1="http://schemas.microsoft.com/sharepoint/v3" xmlns:ns2="9241f294-8736-4346-8cf0-40a64cc879b1" xmlns:ns3="d99244cb-d150-49a5-9fe9-5396bfa5f8ed" targetNamespace="http://schemas.microsoft.com/office/2006/metadata/properties" ma:root="true" ma:fieldsID="4c5aee00437d9010465402e9434cafa5" ns1:_="" ns2:_="" ns3:_="">
    <xsd:import namespace="http://schemas.microsoft.com/sharepoint/v3"/>
    <xsd:import namespace="9241f294-8736-4346-8cf0-40a64cc879b1"/>
    <xsd:import namespace="d99244cb-d150-49a5-9fe9-5396bfa5f8ed"/>
    <xsd:element name="properties">
      <xsd:complexType>
        <xsd:sequence>
          <xsd:element name="documentManagement">
            <xsd:complexType>
              <xsd:all>
                <xsd:element ref="ns2:Status" minOccurs="0"/>
                <xsd:element ref="ns2:Team" minOccurs="0"/>
                <xsd:element ref="ns2:Fiscalyear" minOccurs="0"/>
                <xsd:element ref="ns2:Documentowner" minOccurs="0"/>
                <xsd:element ref="ns2:Notes" minOccurs="0"/>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Category"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DocTag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41f294-8736-4346-8cf0-40a64cc879b1" elementFormDefault="qualified">
    <xsd:import namespace="http://schemas.microsoft.com/office/2006/documentManagement/types"/>
    <xsd:import namespace="http://schemas.microsoft.com/office/infopath/2007/PartnerControls"/>
    <xsd:element name="Status" ma:index="8" nillable="true" ma:displayName="Status" ma:format="Dropdown" ma:internalName="Status">
      <xsd:simpleType>
        <xsd:restriction base="dms:Choice">
          <xsd:enumeration value="Archived"/>
          <xsd:enumeration value="Planning"/>
          <xsd:enumeration value="WIP"/>
          <xsd:enumeration value="In review"/>
          <xsd:enumeration value="Completed"/>
          <xsd:enumeration value="Ongoing"/>
          <xsd:enumeration value="Expired"/>
        </xsd:restriction>
      </xsd:simpleType>
    </xsd:element>
    <xsd:element name="Team" ma:index="9" nillable="true" ma:displayName="Team" ma:format="Dropdown" ma:internalName="Team">
      <xsd:complexType>
        <xsd:complexContent>
          <xsd:extension base="dms:MultiChoice">
            <xsd:sequence>
              <xsd:element name="Value" maxOccurs="unbounded" minOccurs="0" nillable="true">
                <xsd:simpleType>
                  <xsd:restriction base="dms:Choice">
                    <xsd:enumeration value="Low Code &amp; Platform"/>
                    <xsd:enumeration value="PP Core"/>
                    <xsd:enumeration value="PP Growth"/>
                    <xsd:enumeration value="Copilot Studio"/>
                    <xsd:enumeration value="Copilot Platform"/>
                    <xsd:enumeration value="Power Apps"/>
                    <xsd:enumeration value="Power Automate"/>
                    <xsd:enumeration value="Power Pages"/>
                    <xsd:enumeration value="Leadership"/>
                  </xsd:restriction>
                </xsd:simpleType>
              </xsd:element>
            </xsd:sequence>
          </xsd:extension>
        </xsd:complexContent>
      </xsd:complexType>
    </xsd:element>
    <xsd:element name="Fiscalyear" ma:index="10" nillable="true" ma:displayName="Fiscal year" ma:format="Dropdown" ma:internalName="Fiscalyear">
      <xsd:simpleType>
        <xsd:restriction base="dms:Choice">
          <xsd:enumeration value="FY25"/>
          <xsd:enumeration value="FY24"/>
          <xsd:enumeration value="All"/>
          <xsd:enumeration value="FY23"/>
          <xsd:enumeration value="FY22"/>
          <xsd:enumeration value="FY21"/>
          <xsd:enumeration value="FY20"/>
          <xsd:enumeration value="FY23"/>
        </xsd:restriction>
      </xsd:simpleType>
    </xsd:element>
    <xsd:element name="Documentowner" ma:index="11" nillable="true" ma:displayName="Owner" ma:format="Dropdown" ma:list="UserInfo" ma:SharePointGroup="0" ma:internalName="Document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otes" ma:index="12" nillable="true" ma:displayName="Notes" ma:format="Dropdown" ma:internalName="Notes">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Category" ma:index="19" nillable="true" ma:displayName="Category" ma:format="Dropdown" ma:internalName="Category">
      <xsd:simpleType>
        <xsd:restriction base="dms:Choice">
          <xsd:enumeration value="Analysts/research"/>
          <xsd:enumeration value="Brand"/>
          <xsd:enumeration value="Content/channels"/>
          <xsd:enumeration value="Events"/>
          <xsd:enumeration value="Field/partner"/>
          <xsd:enumeration value="Strategy &amp; planning"/>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ocTags" ma:index="28" nillable="true" ma:displayName="MediaServiceDocTags" ma:hidden="true" ma:internalName="MediaServiceDoc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244cb-d150-49a5-9fe9-5396bfa5f8ed"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b6a8886f-3adf-4033-911f-3234637105d5}" ma:internalName="TaxCatchAll" ma:showField="CatchAllData" ma:web="d99244cb-d150-49a5-9fe9-5396bfa5f8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99244cb-d150-49a5-9fe9-5396bfa5f8ed" xsi:nil="true"/>
    <Fiscalyear xmlns="9241f294-8736-4346-8cf0-40a64cc879b1" xsi:nil="true"/>
    <lcf76f155ced4ddcb4097134ff3c332f xmlns="9241f294-8736-4346-8cf0-40a64cc879b1">
      <Terms xmlns="http://schemas.microsoft.com/office/infopath/2007/PartnerControls"/>
    </lcf76f155ced4ddcb4097134ff3c332f>
    <Category xmlns="9241f294-8736-4346-8cf0-40a64cc879b1" xsi:nil="true"/>
    <Notes xmlns="9241f294-8736-4346-8cf0-40a64cc879b1" xsi:nil="true"/>
    <Documentowner xmlns="9241f294-8736-4346-8cf0-40a64cc879b1">
      <UserInfo>
        <DisplayName/>
        <AccountId xsi:nil="true"/>
        <AccountType/>
      </UserInfo>
    </Documentowner>
    <Team xmlns="9241f294-8736-4346-8cf0-40a64cc879b1" xsi:nil="true"/>
    <Status xmlns="9241f294-8736-4346-8cf0-40a64cc879b1" xsi:nil="true"/>
  </documentManagement>
</p:properties>
</file>

<file path=customXml/itemProps1.xml><?xml version="1.0" encoding="utf-8"?>
<ds:datastoreItem xmlns:ds="http://schemas.openxmlformats.org/officeDocument/2006/customXml" ds:itemID="{9C2E4691-EF02-40A9-9140-1D4E6883C9F7}">
  <ds:schemaRefs>
    <ds:schemaRef ds:uri="http://schemas.microsoft.com/sharepoint/v3/contenttype/forms"/>
  </ds:schemaRefs>
</ds:datastoreItem>
</file>

<file path=customXml/itemProps2.xml><?xml version="1.0" encoding="utf-8"?>
<ds:datastoreItem xmlns:ds="http://schemas.openxmlformats.org/officeDocument/2006/customXml" ds:itemID="{11899695-87AA-4BF8-BA5F-08F2DD23C2ED}">
  <ds:schemaRefs>
    <ds:schemaRef ds:uri="9241f294-8736-4346-8cf0-40a64cc879b1"/>
    <ds:schemaRef ds:uri="d99244cb-d150-49a5-9fe9-5396bfa5f8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3CA6DDB0-E5C5-45A7-B7E3-A0568BC81E3E}">
  <ds:schemaRefs>
    <ds:schemaRef ds:uri="9241f294-8736-4346-8cf0-40a64cc879b1"/>
    <ds:schemaRef ds:uri="d99244cb-d150-49a5-9fe9-5396bfa5f8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17</Slides>
  <Notes>16</Notes>
  <HiddenSlides>0</HiddenSlide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1_Power Platform Template</vt:lpstr>
      <vt:lpstr>Office Theme</vt:lpstr>
      <vt:lpstr>Power Apps Template</vt:lpstr>
      <vt:lpstr>Microsoft AI Tour 16:9 Template Dark</vt:lpstr>
      <vt:lpstr>Speaker Guidance</vt:lpstr>
      <vt:lpstr>Additional Agent Governance Resources</vt:lpstr>
      <vt:lpstr>Field Guide</vt:lpstr>
      <vt:lpstr>Agent Governance &amp; Security Controls</vt:lpstr>
      <vt:lpstr>First Annual Generative AI study: Business Rewards vs. Security Risks, Q3 2023, ISMG, N=400 Microsoft data security index 2024 report</vt:lpstr>
      <vt:lpstr>Copilot Control System</vt:lpstr>
      <vt:lpstr>Balancing Governance and Innovation</vt:lpstr>
      <vt:lpstr>Agent Controls Model</vt:lpstr>
      <vt:lpstr>IT Controls</vt:lpstr>
      <vt:lpstr>Spectrum of Copilot Agent Capabilities </vt:lpstr>
      <vt:lpstr>Explore a continuum of solutions</vt:lpstr>
      <vt:lpstr>25% More likely to retrieve a correct response versus previous HR chatbot</vt:lpstr>
      <vt:lpstr>Thank you</vt:lpstr>
      <vt:lpstr>Agent Governance Controls – Existing Features and Roadmap</vt:lpstr>
      <vt:lpstr>Spectrum of Agents and Tools</vt:lpstr>
      <vt:lpstr>Learn more: aka.ms/CopilotStudioSecurity</vt:lpstr>
      <vt:lpstr>Governance Controls Roadmap for CY25H1*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Aubra Gray (NAYAMODE INC)</dc:creator>
  <cp:revision>4</cp:revision>
  <dcterms:created xsi:type="dcterms:W3CDTF">2025-02-19T20:54:11Z</dcterms:created>
  <dcterms:modified xsi:type="dcterms:W3CDTF">2025-05-14T17:12:16Z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0x010100BBB8D4A0B6C83344AD8943CD1087A6C3</vt:lpwstr>
  </property>
  <property fmtid="{D5CDD505-2E9C-101B-9397-08002B2CF9AE}" pid="3" name="MediaServiceImageTags">
    <vt:lpwstr/>
  </property>
</Properties>
</file>