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2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0360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7419437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643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5999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2628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7181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5999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5055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21410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903948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416397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08739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530316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8534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0092076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644457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308637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417204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751474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229320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0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997595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03578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796947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610935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52183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6202707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24542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6069458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429299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238296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132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71909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8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8436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269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227211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53750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386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4080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5841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0008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05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541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0455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8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764401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47083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8718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7816271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4370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  <a:cs typeface="Segoe UI"/>
              </a:rPr>
              <a:t>Sales | </a:t>
            </a:r>
            <a:r>
              <a:rPr lang="en-US" dirty="0">
                <a:cs typeface="Segoe UI"/>
              </a:rPr>
              <a:t>Targeted prospecting</a:t>
            </a:r>
            <a:br>
              <a:rPr lang="en-US" dirty="0"/>
            </a:br>
            <a:r>
              <a:rPr lang="en-US" dirty="0">
                <a:cs typeface="Segoe UI"/>
              </a:rPr>
              <a:t> </a:t>
            </a:r>
            <a:endParaRPr lang="en-US" i="1" dirty="0"/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D4837311-F4F1-8102-13D6-00785076D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Get sales context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Update your CRM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Conduct meaningful engagements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Score leads and prioritize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3. Nurture leads and opportunities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for Sales </a:t>
            </a:r>
            <a:r>
              <a:rPr lang="en-US" sz="900" i="1" dirty="0"/>
              <a:t>(includes Copilot for Microsoft 365)</a:t>
            </a:r>
            <a:endParaRPr lang="en-US" sz="900" noProof="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Copilot in Outlook an email from a potential customer. With Copilot for Sales it can include context from your CRM system.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Use Copilot for Sales in Outlook to save the email to your CRM and update the CRM record.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Extract CRM data into Excel and score leads based on propensity criteria. Use Copilot in Excel to create useful charts.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Simplify adding items to the CRM system</a:t>
            </a:r>
            <a:r>
              <a:rPr lang="en-US" dirty="0"/>
              <a:t> to ensure a complete record of the customer engagement.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472" y="5656283"/>
            <a:ext cx="2808000" cy="626701"/>
          </a:xfrm>
        </p:spPr>
        <p:txBody>
          <a:bodyPr/>
          <a:lstStyle/>
          <a:p>
            <a:r>
              <a:rPr lang="en-US" b="1" dirty="0"/>
              <a:t>Improve future sales conversations</a:t>
            </a:r>
            <a:r>
              <a:rPr lang="en-US" dirty="0"/>
              <a:t> by reviewing past sales calls, KPIs, and best practices.</a:t>
            </a:r>
            <a:endParaRPr lang="en-US" b="1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Update records in your CRM system</a:t>
            </a:r>
            <a:r>
              <a:rPr lang="en-US" dirty="0"/>
              <a:t> directly from Outlook where you’re communicating with your customer.</a:t>
            </a:r>
            <a:endParaRPr lang="en-US" b="1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Build credibility </a:t>
            </a:r>
            <a:r>
              <a:rPr lang="en-US" dirty="0"/>
              <a:t>with your customer by having the right background information and talking points while you meet.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Scoring and prioritizing leads </a:t>
            </a:r>
            <a:r>
              <a:rPr lang="en-US" dirty="0"/>
              <a:t>help focus efforts on the most promising prospects, improving the efficiency of the sales process.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Personalized messages </a:t>
            </a:r>
            <a:r>
              <a:rPr lang="en-US" dirty="0"/>
              <a:t>increase the likelihood of engagement, making leads feel valued and understood.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Set up a call to follow up on prospect. In the Teams meeting, use Copilot for Sales to provide talking points and sales insights from your CRM system.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656390" cy="722137"/>
          </a:xfrm>
        </p:spPr>
        <p:txBody>
          <a:bodyPr>
            <a:normAutofit/>
          </a:bodyPr>
          <a:lstStyle/>
          <a:p>
            <a:r>
              <a:rPr lang="en-US" dirty="0"/>
              <a:t>In Outlook, prompt Copilot for Sales to create personalized outreach messages tailored to the interests and needs of each high-priority lead and opportunity.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AC12DE-B975-38BB-6E15-B1EBC3F4B1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82CD83-9D64-8952-3CF3-ADE9FAEC90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6D5ECB-BB07-E28A-D209-EC7BAB822D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554480" cy="216000"/>
            <a:chOff x="1198144" y="862657"/>
            <a:chExt cx="155448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544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260661" y="1132756"/>
            <a:ext cx="914400" cy="216000"/>
            <a:chOff x="2707850" y="862657"/>
            <a:chExt cx="9144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9144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188720" cy="216000"/>
            <a:chOff x="1194743" y="1140160"/>
            <a:chExt cx="118872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1887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11547" y="1127774"/>
            <a:ext cx="1463040" cy="216000"/>
            <a:chOff x="1194743" y="1140160"/>
            <a:chExt cx="14630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C5E819-E77E-9C8F-F3DD-A8AFA08A5A51}"/>
              </a:ext>
            </a:extLst>
          </p:cNvPr>
          <p:cNvGrpSpPr/>
          <p:nvPr/>
        </p:nvGrpSpPr>
        <p:grpSpPr>
          <a:xfrm>
            <a:off x="808133" y="2640635"/>
            <a:ext cx="2347189" cy="360000"/>
            <a:chOff x="808133" y="2640635"/>
            <a:chExt cx="2347189" cy="360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1A005-9019-A134-60A3-E108D37AFA0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63138" y="268236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24D5D9-FD26-9BCE-FAD5-F45DB91F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133" y="26406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EA8A37B3-D60D-82F1-3641-6FC9331F2F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2E4EDED-658C-6397-4D25-6C16D79823C5}"/>
              </a:ext>
            </a:extLst>
          </p:cNvPr>
          <p:cNvGrpSpPr/>
          <p:nvPr/>
        </p:nvGrpSpPr>
        <p:grpSpPr>
          <a:xfrm>
            <a:off x="4278245" y="2585196"/>
            <a:ext cx="2347189" cy="360000"/>
            <a:chOff x="808133" y="2640635"/>
            <a:chExt cx="2347189" cy="36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8E768E-7C67-E079-C5CE-FB272FA94F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63138" y="268236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BBE40A-3B4B-0D72-EE90-3F436EFA9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133" y="26406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15388D-3F0C-5754-C69D-59DEA8E99949}"/>
              </a:ext>
            </a:extLst>
          </p:cNvPr>
          <p:cNvGrpSpPr/>
          <p:nvPr/>
        </p:nvGrpSpPr>
        <p:grpSpPr>
          <a:xfrm>
            <a:off x="4313553" y="5185071"/>
            <a:ext cx="2044246" cy="360000"/>
            <a:chOff x="7605625" y="5036844"/>
            <a:chExt cx="2044246" cy="360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BDBF72-C23F-A006-B17C-B9A49C374F9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014680" y="5062956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02D66E-573D-A28E-4A93-F1F84DBC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625" y="503684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E0FE3B-FFF8-5A31-722D-6865AC693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5. Analyze conversation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FE778C-9577-2A16-265A-E77B8779BD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Review the sales meeting recap generated by Copilot for Sales in Teams. The recap includes an analysis of customer engagement, sales KPIs, and suggested action items.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E73578-A81E-F67E-BCE6-8B5DF7D99614}"/>
              </a:ext>
            </a:extLst>
          </p:cNvPr>
          <p:cNvGrpSpPr/>
          <p:nvPr/>
        </p:nvGrpSpPr>
        <p:grpSpPr>
          <a:xfrm>
            <a:off x="947267" y="5180476"/>
            <a:ext cx="2044246" cy="360000"/>
            <a:chOff x="7605625" y="5036844"/>
            <a:chExt cx="2044246" cy="3600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679DE9-7C8E-F3A3-64E8-703AA23C76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014680" y="5062956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C12CC2-4DAB-E581-7EE8-C59EA7A80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625" y="503684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45A44B-3B4A-7D56-1B91-4910A3BDCE0D}"/>
              </a:ext>
            </a:extLst>
          </p:cNvPr>
          <p:cNvGrpSpPr/>
          <p:nvPr/>
        </p:nvGrpSpPr>
        <p:grpSpPr>
          <a:xfrm>
            <a:off x="7828736" y="5175398"/>
            <a:ext cx="2347189" cy="360000"/>
            <a:chOff x="808133" y="2640635"/>
            <a:chExt cx="2347189" cy="36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525418-EA8B-BEE9-2794-61E3010092E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63138" y="268236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DC0F31F-35A9-2249-79D3-BD65F6E18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133" y="26406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A679DD-3E49-6EA9-4284-1A6CE3EE623E}"/>
              </a:ext>
            </a:extLst>
          </p:cNvPr>
          <p:cNvGrpSpPr/>
          <p:nvPr/>
        </p:nvGrpSpPr>
        <p:grpSpPr>
          <a:xfrm>
            <a:off x="7805912" y="2626513"/>
            <a:ext cx="2361959" cy="360000"/>
            <a:chOff x="577439" y="3137252"/>
            <a:chExt cx="2361959" cy="36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33BE1E-13BF-265C-913A-E1F65C8EA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F87C7F-1FD6-70A5-295B-0D5373A1C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4197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Consolas</vt:lpstr>
      <vt:lpstr>Segoe UI</vt:lpstr>
      <vt:lpstr>Segoe UI Semibold</vt:lpstr>
      <vt:lpstr>Wingdings</vt:lpstr>
      <vt:lpstr>1_Light 16x9</vt:lpstr>
      <vt:lpstr>Sales | Targeted prospecting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 (Unify Consulting LLC)</dc:creator>
  <cp:lastModifiedBy>Chad Christian (Unify Consulting LLC)</cp:lastModifiedBy>
  <cp:revision>1</cp:revision>
  <dcterms:created xsi:type="dcterms:W3CDTF">2024-06-11T21:53:49Z</dcterms:created>
  <dcterms:modified xsi:type="dcterms:W3CDTF">2024-06-11T21:54:21Z</dcterms:modified>
</cp:coreProperties>
</file>