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631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0291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02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8894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18647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78465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32149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471561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hyperlink" Target="https://www.microsoft.com/en-us/videoplayer/embed/RW1lEb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Sales | </a:t>
            </a:r>
            <a:r>
              <a:rPr lang="en-US" dirty="0"/>
              <a:t>Respond to an RFP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Review the RFP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Communicate response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Gather customer information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1CB542C-240C-E0BA-2CA1-C680896D1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Revise responses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Research responses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EE067A8-F832-A82B-90FC-7C3AE2273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Review with team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Sales </a:t>
            </a:r>
            <a:r>
              <a:rPr lang="en-US" sz="800" i="1"/>
              <a:t>(includes Copilot for Microsoft 365) / studio plugins)</a:t>
            </a:r>
            <a:endParaRPr lang="en-US" sz="800" i="1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7E42845-1E97-7502-6DB5-0E28EBF256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Use Microsoft Copilot in Word to summarize the RFP and generate a list of required items sorted </a:t>
            </a:r>
            <a:br>
              <a:rPr lang="en-US" noProof="0"/>
            </a:br>
            <a:r>
              <a:rPr lang="en-US" noProof="0"/>
              <a:t>by category.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2385D32-4F9B-A245-16BE-07AF926783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Prompt</a:t>
            </a:r>
            <a:r>
              <a:rPr lang="en-US" noProof="0"/>
              <a:t> Copilot</a:t>
            </a:r>
            <a:r>
              <a:rPr lang="en-US" baseline="30000" noProof="0"/>
              <a:t>1</a:t>
            </a:r>
            <a:r>
              <a:rPr lang="en-US" noProof="0"/>
              <a:t> to summarize the information from the customer’s website and annual reports. Use Copilot</a:t>
            </a:r>
            <a:r>
              <a:rPr lang="en-US" baseline="30000" noProof="0"/>
              <a:t>2</a:t>
            </a:r>
            <a:r>
              <a:rPr lang="en-US" noProof="0"/>
              <a:t> to provide a summary of the opportunity, pulling in CRM insights with Copilot for Sales.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C5322DB3-EDC0-4AAB-ED4A-423FA88E04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/>
              <a:t>Prompt Copilot</a:t>
            </a:r>
            <a:r>
              <a:rPr lang="en-US" baseline="30000"/>
              <a:t>2</a:t>
            </a:r>
            <a:r>
              <a:rPr lang="en-US" noProof="0"/>
              <a:t> for responses to RFP questions, enhanced with a custom RFP repository built with Copilot Studio.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DF4ECF18-8C3B-7EC4-CBE6-D4DD3AD7FC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b="1" noProof="0"/>
              <a:t>Get started quickly </a:t>
            </a:r>
            <a:r>
              <a:rPr lang="en-US" noProof="0"/>
              <a:t>by skipping </a:t>
            </a:r>
            <a:br>
              <a:rPr lang="en-US" noProof="0"/>
            </a:br>
            <a:r>
              <a:rPr lang="en-US" noProof="0"/>
              <a:t>over non-essential portions of the RFP.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AEF8898F-2884-4801-9C35-0FDD8A1182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b="1" noProof="0"/>
              <a:t>Quickly create professional emails </a:t>
            </a:r>
            <a:br>
              <a:rPr lang="en-US" noProof="0"/>
            </a:br>
            <a:r>
              <a:rPr lang="en-US" noProof="0"/>
              <a:t>that are concise and more likely to </a:t>
            </a:r>
            <a:br>
              <a:rPr lang="en-US" noProof="0"/>
            </a:br>
            <a:r>
              <a:rPr lang="en-US" noProof="0"/>
              <a:t>be read and can lead to higher close rates.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3AF76FB9-BC7D-39C2-4F7D-D958A610EA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b="1" noProof="0"/>
              <a:t>Rapidly pulling information </a:t>
            </a:r>
            <a:r>
              <a:rPr lang="en-US" noProof="0"/>
              <a:t>such as IT </a:t>
            </a:r>
            <a:br>
              <a:rPr lang="en-US" noProof="0"/>
            </a:br>
            <a:r>
              <a:rPr lang="en-US" noProof="0"/>
              <a:t>spending changes and new product </a:t>
            </a:r>
            <a:br>
              <a:rPr lang="en-US" noProof="0"/>
            </a:br>
            <a:r>
              <a:rPr lang="en-US" noProof="0"/>
              <a:t>releases from lengthy documents can save time.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B1603053-E2F8-9C4E-320D-4DC749DA6D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US" b="1" noProof="0"/>
              <a:t>Quickly make responses more readable </a:t>
            </a:r>
            <a:r>
              <a:rPr lang="en-US" noProof="0"/>
              <a:t>to improve the quality of the RFP response.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C759BC34-7AF1-F4DF-1841-5A71231765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US" b="1" noProof="0"/>
              <a:t>Using defined </a:t>
            </a:r>
            <a:r>
              <a:rPr lang="en-US" noProof="0"/>
              <a:t>content to answer customer questions ensures accuracy of the responses.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C28F514-D642-C397-E5CD-FE1AAFE7F5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b="1" noProof="0"/>
              <a:t>Don’t miss any updates </a:t>
            </a:r>
            <a:r>
              <a:rPr lang="en-US" noProof="0"/>
              <a:t>by asking Copilot for all the suggestions made during the meeting.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88A0E02-E196-786A-5D27-B7418760AB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Prompt Copilot in Outlook to draft an email to the customer with a summary the RFP response. Copilot for Sales includes relevant CRM details like product information in the email.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15B3988-E0E6-E203-BC73-BA27374A24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/>
              <a:t>Use Copilot in Word to revise the document to make it more compelling.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3E36220-0D3C-3BB3-0EE1-ADD02AE26D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469281" cy="626701"/>
          </a:xfrm>
        </p:spPr>
        <p:txBody>
          <a:bodyPr/>
          <a:lstStyle/>
          <a:p>
            <a:r>
              <a:rPr lang="en-US" noProof="0"/>
              <a:t>Copilot in Teams generates a list of talking points, questions, and ideas during the meeting with your team. 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D06B92C4-3451-30D6-3223-35AE2A589033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2657420"/>
            <a:chExt cx="2351135" cy="360000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71CB635F-D36A-8052-9FF8-FCBE8974B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01AEB97E-9010-D6E8-F1B0-DD0BAC9040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E15D5FD6-0745-36A3-7C94-9F44AA0D8D01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89" name="Picture 28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9CCB9245-0942-DFF3-8AE4-A14995F285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396116B-BB52-0343-93DC-0999E3E5A98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92DAD2CF-108D-86E0-BB24-B445ED194AD0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292" name="Picture 29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506C61F2-A07E-8770-CA87-927ABF63F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35C522D-A9CF-D240-9A17-4D2AB17AAD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5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9C92776-90FD-DA3D-B101-DF7339E5087A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8BF44718-4653-508B-0067-C198EB041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32E7F86-4F1A-B3F6-BAE9-E9D38DE364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8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7F5682C-B0DC-5318-2AEF-AD44F9ADA5BD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657420"/>
            <a:chExt cx="2351135" cy="360000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162B519-F7C6-1935-7F35-D67FF2B2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E9A0176C-9BED-EEEF-D6CC-907F6A85583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4F876D7-63AE-2198-F81F-4DBB6D22AD60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3617084"/>
            <a:chExt cx="2351135" cy="360000"/>
          </a:xfrm>
        </p:grpSpPr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9B9FD751-955A-81C0-1DE9-25B4C34A4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AEBB18CB-9E49-FA38-D2F8-82B1318276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FB706C-0CDB-D564-FAE5-80118DBF18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571987-42BD-EBA9-CF15-9170AE1D885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CE13AFAA-16CF-325E-59E5-FCE40655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B3D19D6-B34C-582B-1728-0E3EA935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34456-DC3E-6C4D-B306-6400065D041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B6CA6A6F-66E2-E230-64B5-A6F45C893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714AE0C-DFE3-1FC3-FE7A-9F141027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2" name="Text Placeholder 198">
            <a:extLst>
              <a:ext uri="{FF2B5EF4-FFF2-40B4-BE49-F238E27FC236}">
                <a16:creationId xmlns:a16="http://schemas.microsoft.com/office/drawing/2014/main" id="{A6AF26C0-9940-1A16-A45C-0D1CCDD6BD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40" name="Text Placeholder 60">
            <a:extLst>
              <a:ext uri="{FF2B5EF4-FFF2-40B4-BE49-F238E27FC236}">
                <a16:creationId xmlns:a16="http://schemas.microsoft.com/office/drawing/2014/main" id="{927A5827-9293-A2D3-B18C-2EA9FBDBC8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Text Placeholder 61">
            <a:extLst>
              <a:ext uri="{FF2B5EF4-FFF2-40B4-BE49-F238E27FC236}">
                <a16:creationId xmlns:a16="http://schemas.microsoft.com/office/drawing/2014/main" id="{5ECE71E6-ABD0-8A92-F9F4-0A2B2DE499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62">
            <a:extLst>
              <a:ext uri="{FF2B5EF4-FFF2-40B4-BE49-F238E27FC236}">
                <a16:creationId xmlns:a16="http://schemas.microsoft.com/office/drawing/2014/main" id="{18096E64-77C2-9A32-6062-51BDD8EB17F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Graphic 2">
            <a:hlinkClick r:id="rId12"/>
            <a:extLst>
              <a:ext uri="{FF2B5EF4-FFF2-40B4-BE49-F238E27FC236}">
                <a16:creationId xmlns:a16="http://schemas.microsoft.com/office/drawing/2014/main" id="{78DD374E-357C-8B71-60FF-6166B7894FAA}"/>
              </a:ext>
            </a:extLst>
          </p:cNvPr>
          <p:cNvSpPr/>
          <p:nvPr/>
        </p:nvSpPr>
        <p:spPr>
          <a:xfrm>
            <a:off x="3306169" y="399759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B46E3066-8EDA-B8BC-8E15-6FAA47FC5E46}"/>
              </a:ext>
            </a:extLst>
          </p:cNvPr>
          <p:cNvSpPr txBox="1">
            <a:spLocks/>
          </p:cNvSpPr>
          <p:nvPr/>
        </p:nvSpPr>
        <p:spPr>
          <a:xfrm>
            <a:off x="653131" y="6522427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  <a:hlinkClick r:id="rId13"/>
            </a:endParaRPr>
          </a:p>
        </p:txBody>
      </p:sp>
    </p:spTree>
    <p:extLst>
      <p:ext uri="{BB962C8B-B14F-4D97-AF65-F5344CB8AC3E}">
        <p14:creationId xmlns:p14="http://schemas.microsoft.com/office/powerpoint/2010/main" val="3266208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Sales | Respond to an RFP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| Respond to an RFP</dc:title>
  <dc:creator>Chad Christian (Unify Consulting LLC)</dc:creator>
  <cp:lastModifiedBy>Chad Christian (Unify Consulting LLC)</cp:lastModifiedBy>
  <cp:revision>3</cp:revision>
  <dcterms:created xsi:type="dcterms:W3CDTF">2024-06-05T19:14:04Z</dcterms:created>
  <dcterms:modified xsi:type="dcterms:W3CDTF">2024-06-06T20:29:56Z</dcterms:modified>
</cp:coreProperties>
</file>