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3"/>
    <p:sldMasterId id="2147483820" r:id="rId4"/>
    <p:sldMasterId id="2147483878" r:id="rId5"/>
    <p:sldMasterId id="2147483896" r:id="rId6"/>
  </p:sldMasterIdLst>
  <p:notesMasterIdLst>
    <p:notesMasterId r:id="rId8"/>
  </p:notesMasterIdLst>
  <p:sldIdLst>
    <p:sldId id="46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160">
          <p15:clr>
            <a:srgbClr val="A4A3A4"/>
          </p15:clr>
        </p15:guide>
        <p15:guide id="3"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6DD7709-6211-6095-AE7C-9B20A2C91267}" name="Pepijn Richter" initials="" userId="S::prichter@microsoft.com::c272407e-46ed-4635-ad10-657b9b79db2e" providerId="AD"/>
  <p188:author id="{FFCB8B0B-3463-6868-A1B0-B26693781ABF}" name="Dan Narloch" initials="DN" userId="S::danarl@microsoft.com::acda2ba1-3ebf-4fc4-9c8f-e1821377bec0" providerId="AD"/>
  <p188:author id="{E8D5110C-521C-4102-DF35-245E4DF8B996}" name="Samantha Sangrey" initials="SS" userId="S::samrei@microsoft.com::784a7cc5-5a95-4dc0-88b5-c23867a672f3" providerId="AD"/>
  <p188:author id="{E3C9210E-8A1D-BA1C-FF86-68734CD36EEC}" name="Paty Carlos" initials="PC" userId="S::patyc@microsoft.com::03424a56-5434-4b2d-b503-ff153eb45d3f" providerId="AD"/>
  <p188:author id="{5A02B80E-149C-7DFD-4E8D-3782118F40E7}" name="Alicia Peterson (NAYAMODE INC)" initials="AI" userId="S::v-petersonal@microsoft.com::f8898314-5523-4930-acf0-2b563b2b4dc9" providerId="AD"/>
  <p188:author id="{A9FD0312-86BD-24E5-ACF2-DFD034FB0A24}" name="Steve Halperin (DAVES ASSOCIATES)" initials="SH" userId="S::v-sthalperin@microsoft.com::04a18b7f-2d92-4c69-b378-e604a53cd536" providerId="AD"/>
  <p188:author id="{488AAE1F-05A0-8DE5-DC8A-FC747B83675C}" name="Patrick Sloan (SYNAXIS CORPORATION)" initials="PS" userId="S::v-psloan@microsoft.com::da052f95-8498-41ee-861d-acfe310876b4" providerId="AD"/>
  <p188:author id="{6B950F21-FA76-EF22-FDFA-CD273CA30AA3}" name="Daragh Morrissey" initials="DM" userId="S::daraghm@microsoft.com::aeedfabc-503a-42a4-824e-b29f91a6cf8f" providerId="AD"/>
  <p188:author id="{68C62B30-018E-0EDC-9F0C-A6AE9D67D1E6}" name="Aaron Bode (FREEMIND SEATTLE LLC)" initials="" userId="S::v-abode@microsoft.com::b5716581-6471-43ca-9ad0-dce665805ee1" providerId="AD"/>
  <p188:author id="{83875E35-0C99-67A0-D805-1F7E965BA9D1}" name="Lee Sabow" initials="LS" userId="S::lsabow@microsoft.com::5acecce5-c571-47ad-8acf-0bb51d293e96" providerId="AD"/>
  <p188:author id="{8E9F5F35-C98B-5244-E151-AAF957DE4DCA}" name="Lydia Petrakis (CELA)" initials="LP" userId="S::lypetrak@microsoft.com::8bf089ad-70cf-4b96-9c86-02de56c30536" providerId="AD"/>
  <p188:author id="{42827239-A550-492D-1576-CE1DCACE4914}" name="Daryl Schaal (SYNAXIS CORPORATION)" initials="DS" userId="S::v-darsch@microsoft.com::a951ecaa-969a-4477-a8c9-df0dfa026182" providerId="AD"/>
  <p188:author id="{CF7FCC4C-DEED-D7DD-14ED-6B34B2460090}" name="Chad Christian" initials="CC" userId="S::chad.christian@unifyconsulting.com::f402a600-3494-4ebb-82e2-6ca49a47daf7" providerId="AD"/>
  <p188:author id="{C680FB66-C6D8-8795-E1B8-706FEB3E0156}" name="Patti Worley (CELA)" initials="PW(" userId="S::pbarbery@microsoft.com::a45bbefc-9034-493c-a23a-2b2b765fd87f" providerId="AD"/>
  <p188:author id="{C82C066B-E003-0A92-C21A-4C73D5555DB3}" name="Claudia Hauser" initials="CH" userId="S::claudiah@microsoft.com::f24d649b-e554-4e91-9f7e-40d8b8764878" providerId="AD"/>
  <p188:author id="{9570486C-F414-BCBF-BDFE-80E36B145B6F}" name="Tara Hafey (DAVES   ASSOCIATES)" initials="TA" userId="S::v-hafeytara@microsoft.com::dd9141d0-fc89-4b4f-9613-86ba5901fcf6" providerId="AD"/>
  <p188:author id="{3A11256E-7DEC-F4C2-823F-F83478C1FF4A}" name="Ashley Bobbe" initials="AB" userId="S::asbobbe@microsoft.com::98f43c3b-ee4d-43d5-8642-9d12febd405c" providerId="AD"/>
  <p188:author id="{C9608F77-E6A5-922C-27E4-5AB15D90D12E}" name="Ryan Barr (KFORCE INC)" initials="RB" userId="S::v-barrryan@microsoft.com::e83be4a8-03e5-4553-9d30-402a8f85fb40" providerId="AD"/>
  <p188:author id="{78719283-12C2-B1AF-517B-0C609BCF81F1}" name="Chad Christian" initials="CC" userId="S::chad.christian_unifyconsulting.com#ext#@microsoft.onmicrosoft.com::47a010a0-e563-4ff3-a9aa-f32b151b6183" providerId="AD"/>
  <p188:author id="{31BD588B-6293-C909-691D-F514B1A3F095}" name="James Bell" initials="JB" userId="S::jabell@microsoft.com::2b850d85-b85c-417f-9ac9-4516334d5cb4" providerId="AD"/>
  <p188:author id="{738BA68B-CFE6-56D8-04E4-52398B7D52EB}" name="Christine Wollin (Unify Consulting LLC)" initials="CW" userId="S::v-chwollin@microsoft.com::143ca00e-dd8a-4e0b-a98c-bceb622960bd" providerId="AD"/>
  <p188:author id="{D6CBD492-21E4-9F6A-37FF-EE8009DB9FCC}" name="Amy Ceurvorst" initials="AC" userId="S::amceurvo@microsoft.com::3a6acb4d-c28e-4f6f-bcf3-3e951e259a24" providerId="AD"/>
  <p188:author id="{F854DE93-2748-753D-D455-DE91FABD76CD}" name="Michael Morales" initials="MM" userId="S::morales@microsoft.com::ac16b9ea-fc61-417f-bf94-6ced76cf1c67" providerId="AD"/>
  <p188:author id="{6D6343A6-B1A4-DE5C-974D-35A0955BBE33}" name="Amy Vener" initials="AV" userId="S::amyvener@microsoft.com::e5aa1045-b114-49fd-95b8-956d6b92d8a0" providerId="AD"/>
  <p188:author id="{D7AC56A9-B613-CD9F-CD48-8E7733A13C83}" name="Priscilla Walter (SYNAXIS CORPORATION)" initials="PW" userId="S::v-prwal@microsoft.com::aa6c2d8b-7b0a-48ee-a854-42885f118b09" providerId="AD"/>
  <p188:author id="{A73560B5-2C66-083D-E3E7-0D476CD70DC0}" name="Ryan Barr (KFORCE INC)" initials="RB(I" userId="S::v-ryanbarr@microsoft.com::e83be4a8-03e5-4553-9d30-402a8f85fb40" providerId="AD"/>
  <p188:author id="{62D9ACB6-007A-9B85-4E53-C1ECEF65D4A8}" name="Steve Clayton" initials="SC" userId="S::stevecla@microsoft.com::260ad158-7871-4458-9534-0bda9368f2de" providerId="AD"/>
  <p188:author id="{4CEFE5B8-B2B5-1947-2BB4-AD43BF638A33}" name="Nagu Rangan" initials="NR" userId="S::nrangan@microsoft.com::b617d6e5-cc20-45a9-85bd-586f9e49d272" providerId="AD"/>
  <p188:author id="{444DF0B9-2894-1F21-F8B3-800ACAC8EBCF}" name="Chad Christian (Unify Consulting LLC)" initials="CC" userId="S::v-chadchr@microsoft.com::af9aea91-c28b-453f-82f3-1e8be11fb85a" providerId="AD"/>
  <p188:author id="{4252E3C1-B063-B37A-595A-3ACD59F74C92}" name="Justin Padley" initials="JP" userId="S::justinpadley@microsoft.com::3b1b8265-190b-4796-9d6d-23d5aebbf438" providerId="AD"/>
  <p188:author id="{5F6696C4-9C71-C121-B63C-2914420D7D2A}" name="Dave Morehouse" initials="DM" userId="S::dmoreh@microsoft.com::9a6f2843-548d-48a6-a4a2-28891c71360d" providerId="AD"/>
  <p188:author id="{085858C5-48B7-00BB-8492-472D74D35121}" name="Heather Layne" initials="" userId="S::helayne@microsoft.com::cb2afb57-3f52-45d1-bf1a-d0365043dc68" providerId="AD"/>
  <p188:author id="{52AD75C7-6B7A-F9E0-22C6-77223870412E}" name="Sergei Solntsev" initials="SS" userId="S::ssolntsev@microsoft.com::84668661-e0cb-4d93-8645-cec1fa2a68a8" providerId="AD"/>
  <p188:author id="{DE5F16CB-B200-160B-8EBA-B65867BED606}" name="Dennis Vanderlip" initials="DV" userId="S::dennisva@microsoft.com::4d224147-edcb-4af9-904d-80700764cb2b" providerId="AD"/>
  <p188:author id="{9F6174CF-D48A-DD27-940C-47BFC88AAFD6}" name="Andrea Lum" initials="AL" userId="S::anlum@microsoft.com::89002afe-ac3a-4767-b9c9-147d574dba1b" providerId="AD"/>
  <p188:author id="{12ECFECF-2650-CF9A-DEF1-FC4C1AC14A7F}" name="Tyler Pichach" initials="TP" userId="S::tpichach@microsoft.com::977c7106-60a4-4fbf-a2bc-7bc2509d27a3" providerId="AD"/>
  <p188:author id="{6A30C1D4-D020-8222-C2C1-49EBE83E8F96}" name="Liz Hess" initials="LH" userId="S::v-lizhess@microsoft.com::74b85be0-a6a6-4834-bc00-38636e22e2dc" providerId="AD"/>
  <p188:author id="{D692B6D8-FF00-2ACC-F9EE-6B79EDFE8A98}" name="Suzanna Zhuang" initials="SZ" userId="S::suzanz@microsoft.com::636c2c54-daab-484b-b682-88e556929dfe" providerId="AD"/>
  <p188:author id="{C5D851D9-6748-7252-FEB8-79C19E705924}" name="Surbhi Mathur" initials="SM" userId="S::surbhi@stinson.co::6a8bdfbc-bf96-4931-891a-092b328e928e" providerId="AD"/>
  <p188:author id="{81485DD9-EDDD-5306-2491-5DD695BC3C29}" name="Alfonso Rodriguez" initials="AR" userId="S::rodriguezalf@microsoft.com::b5787439-31c4-42f4-bd2f-92ef801e3dcd" providerId="AD"/>
  <p188:author id="{7C0B0EDA-029B-6C78-B44A-784CE1BABC22}" name="Melissa Lou" initials="ML" userId="S::melissa@stinson.co::63fa4659-5a33-420b-a6cb-5984d9b7cb5d" providerId="AD"/>
  <p188:author id="{69BEC3DF-4BCF-1C02-A4E1-2FCE865F505C}" name="Cynthia Johnson" initials="CJ" userId="S::cyjohnso@microsoft.com::bc2f0021-774b-4fb2-9d55-c3348f4105f5" providerId="AD"/>
  <p188:author id="{F91AD1E0-D260-4405-AEBC-FEFEEA4C0FAA}" name="Anishkumar Thoppil Ramakrishnan" initials="ATR" userId="S::anisht@microsoft.com::030a84dd-58a2-460f-b46b-f973add7e6a3" providerId="AD"/>
  <p188:author id="{F323B3E4-A764-88E8-A4C8-82E31BA4D7F9}" name="Daragh Morrissey" initials="DM" userId="Daragh Morrissey" providerId="None"/>
  <p188:author id="{7244EBE9-11E6-7287-C3DD-AE613AB5E5B2}" name="Phil West" initials="PW" userId="S::phwest@microsoft.com::0f559b37-be38-46dd-b411-e25652eb1441" providerId="AD"/>
  <p188:author id="{2A8217EA-F3DF-B65A-110E-C8E3B5A049F0}" name="Steven Kaplan" initials="SK" userId="S::stevenkaplan@microsoft.com::e5e9c619-85d4-4f5b-895d-f49d07c5527b" providerId="AD"/>
  <p188:author id="{4087CDEC-4DD6-CB49-76D4-D9467BD453CB}" name="Tina Jones" initials="TJ" userId="S::tijon@microsoft.com::bb4166d0-fbbe-4933-a9e2-2975adb52fb1" providerId="AD"/>
  <p188:author id="{9C952DF6-637D-5FDB-5982-7105B04DE7B7}" name="Surbhi Mathur" initials="SM" userId="S::Surbhi@stinson.co::6a8bdfbc-bf96-4931-891a-092b328e928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8D4"/>
    <a:srgbClr val="B1B3B3"/>
    <a:srgbClr val="49C5B1"/>
    <a:srgbClr val="F5EBE9"/>
    <a:srgbClr val="593794"/>
    <a:srgbClr val="E4DFDC"/>
    <a:srgbClr val="FFFFFF"/>
    <a:srgbClr val="B63EC5"/>
    <a:srgbClr val="E7E3E0"/>
    <a:srgbClr val="ECE9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CCFE25-C3D2-4E1E-B403-608E2B5FAAD6}" v="108" dt="2024-09-08T16:43:21.2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121" autoAdjust="0"/>
  </p:normalViewPr>
  <p:slideViewPr>
    <p:cSldViewPr snapToGrid="0">
      <p:cViewPr varScale="1">
        <p:scale>
          <a:sx n="108" d="100"/>
          <a:sy n="108" d="100"/>
        </p:scale>
        <p:origin x="138" y="360"/>
      </p:cViewPr>
      <p:guideLst>
        <p:guide orient="horz" pos="2160"/>
        <p:guide pos="3840"/>
      </p:guideLst>
    </p:cSldViewPr>
  </p:slideViewPr>
  <p:notesTextViewPr>
    <p:cViewPr>
      <p:scale>
        <a:sx n="1" d="1"/>
        <a:sy n="1" d="1"/>
      </p:scale>
      <p:origin x="0" y="0"/>
    </p:cViewPr>
  </p:notesTextViewPr>
  <p:sorterViewPr>
    <p:cViewPr>
      <p:scale>
        <a:sx n="130" d="100"/>
        <a:sy n="130" d="100"/>
      </p:scale>
      <p:origin x="0" y="-172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Master" Target="slideMasters/slideMaster1.xml"/><Relationship Id="rId7" Type="http://schemas.openxmlformats.org/officeDocument/2006/relationships/slide" Target="slides/slide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theme" Target="theme/theme1.xml"/><Relationship Id="rId5" Type="http://schemas.openxmlformats.org/officeDocument/2006/relationships/slideMaster" Target="slideMasters/slideMaster3.xml"/><Relationship Id="rId10" Type="http://schemas.openxmlformats.org/officeDocument/2006/relationships/viewProps" Target="viewProps.xml"/><Relationship Id="rId4" Type="http://schemas.openxmlformats.org/officeDocument/2006/relationships/slideMaster" Target="slideMasters/slideMaster2.xml"/><Relationship Id="rId9" Type="http://schemas.openxmlformats.org/officeDocument/2006/relationships/presProps" Target="presProps.xml"/><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ABE1F-CA5A-2B44-8AB1-8023C3D7A890}" type="datetimeFigureOut">
              <a:rPr lang="en-US" smtClean="0"/>
              <a:t>9/8/2024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7A88C-D68B-7E43-B6BD-8EAA3060908E}" type="slidenum">
              <a:rPr lang="en-US" smtClean="0"/>
              <a:t>‹#›</a:t>
            </a:fld>
            <a:endParaRPr lang="en-US"/>
          </a:p>
        </p:txBody>
      </p:sp>
    </p:spTree>
    <p:extLst>
      <p:ext uri="{BB962C8B-B14F-4D97-AF65-F5344CB8AC3E}">
        <p14:creationId xmlns:p14="http://schemas.microsoft.com/office/powerpoint/2010/main" val="4154804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4AA71-149B-4518-8B09-A5251565E2A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395054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3.xml"/><Relationship Id="rId1" Type="http://schemas.openxmlformats.org/officeDocument/2006/relationships/tags" Target="../tags/tag1.xml"/><Relationship Id="rId4" Type="http://schemas.openxmlformats.org/officeDocument/2006/relationships/image" Target="../media/image7.emf"/></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254783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930864008"/>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936744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0262551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420114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786100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CFADFBB8-E1C1-D5AB-8154-CBA2D9EFB6B9}"/>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93421953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9274500"/>
      </p:ext>
    </p:extLst>
  </p:cSld>
  <p:clrMapOvr>
    <a:masterClrMapping/>
  </p:clrMapOvr>
  <p:transition>
    <p:fade/>
  </p:transition>
  <p:extLst>
    <p:ext uri="{DCECCB84-F9BA-43D5-87BE-67443E8EF086}">
      <p15:sldGuideLst xmlns:p15="http://schemas.microsoft.com/office/powerpoint/2012/main">
        <p15:guide id="3" orient="horz" pos="1506">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7916245"/>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v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hasCustomPrompt="1"/>
          </p:nvPr>
        </p:nvSpPr>
        <p:spPr>
          <a:xfrm>
            <a:off x="584200"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hasCustomPrompt="1"/>
          </p:nvPr>
        </p:nvSpPr>
        <p:spPr>
          <a:xfrm>
            <a:off x="2849007"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2849007"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hasCustomPrompt="1"/>
          </p:nvPr>
        </p:nvSpPr>
        <p:spPr>
          <a:xfrm>
            <a:off x="5113814"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5113814"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hasCustomPrompt="1"/>
          </p:nvPr>
        </p:nvSpPr>
        <p:spPr>
          <a:xfrm>
            <a:off x="7378621"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7378621"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a:extLst>
              <a:ext uri="{FF2B5EF4-FFF2-40B4-BE49-F238E27FC236}">
                <a16:creationId xmlns:a16="http://schemas.microsoft.com/office/drawing/2014/main" id="{540485AC-5036-400C-92C3-D3E9EC0252BC}"/>
              </a:ext>
            </a:extLst>
          </p:cNvPr>
          <p:cNvSpPr>
            <a:spLocks noGrp="1"/>
          </p:cNvSpPr>
          <p:nvPr>
            <p:ph type="body" sz="quarter" idx="22" hasCustomPrompt="1"/>
          </p:nvPr>
        </p:nvSpPr>
        <p:spPr>
          <a:xfrm>
            <a:off x="9643428"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12" name="Text Placeholder 9">
            <a:extLst>
              <a:ext uri="{FF2B5EF4-FFF2-40B4-BE49-F238E27FC236}">
                <a16:creationId xmlns:a16="http://schemas.microsoft.com/office/drawing/2014/main" id="{F90290A2-7689-4DF5-971A-36C2D9173411}"/>
              </a:ext>
            </a:extLst>
          </p:cNvPr>
          <p:cNvSpPr>
            <a:spLocks noGrp="1"/>
          </p:cNvSpPr>
          <p:nvPr>
            <p:ph type="body" sz="quarter" idx="23"/>
          </p:nvPr>
        </p:nvSpPr>
        <p:spPr>
          <a:xfrm>
            <a:off x="9643428"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7604472"/>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610">
          <p15:clr>
            <a:srgbClr val="5ACBF0"/>
          </p15:clr>
        </p15:guide>
        <p15:guide id="7" pos="1795">
          <p15:clr>
            <a:srgbClr val="5ACBF0"/>
          </p15:clr>
        </p15:guide>
        <p15:guide id="8" pos="3035">
          <p15:clr>
            <a:srgbClr val="5ACBF0"/>
          </p15:clr>
        </p15:guide>
        <p15:guide id="9" pos="3221">
          <p15:clr>
            <a:srgbClr val="5ACBF0"/>
          </p15:clr>
        </p15:guide>
        <p15:guide id="10" pos="4461">
          <p15:clr>
            <a:srgbClr val="5ACBF0"/>
          </p15:clr>
        </p15:guide>
        <p15:guide id="11" pos="5890">
          <p15:clr>
            <a:srgbClr val="5ACBF0"/>
          </p15:clr>
        </p15:guide>
        <p15:guide id="12" orient="horz" pos="1436">
          <p15:clr>
            <a:srgbClr val="5ACBF0"/>
          </p15:clr>
        </p15:guide>
        <p15:guide id="13" pos="4646">
          <p15:clr>
            <a:srgbClr val="5ACBF0"/>
          </p15:clr>
        </p15:guide>
        <p15:guide id="14" pos="6072">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652745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778487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386784183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21117441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cenario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0" name="Text Placeholder 94">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 Master text styles</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4" name="Text Placeholder 105">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7" name="Text Placeholder 105">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a:t>
            </a:r>
          </a:p>
        </p:txBody>
      </p:sp>
      <p:sp>
        <p:nvSpPr>
          <p:cNvPr id="6" name="Text Placeholder 10">
            <a:extLst>
              <a:ext uri="{FF2B5EF4-FFF2-40B4-BE49-F238E27FC236}">
                <a16:creationId xmlns:a16="http://schemas.microsoft.com/office/drawing/2014/main" id="{26C3E936-7CEB-8A05-2E47-0AD7851B98F2}"/>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04AEA325-90B3-6821-227C-4FFCA898F9AB}"/>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35386AB7-28CA-0BBA-03F5-CC72BD939DC2}"/>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235994916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253111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000000"/>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032543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C8B1B4F8-04B3-79C3-FF88-DB6DFA1461B6}"/>
              </a:ext>
            </a:extLst>
          </p:cNvPr>
          <p:cNvSpPr>
            <a:spLocks noGrp="1"/>
          </p:cNvSpPr>
          <p:nvPr>
            <p:ph type="ftr" sz="quarter" idx="3"/>
          </p:nvPr>
        </p:nvSpPr>
        <p:spPr>
          <a:xfrm>
            <a:off x="4038600" y="6578957"/>
            <a:ext cx="4114800" cy="123111"/>
          </a:xfrm>
          <a:prstGeom prst="rect">
            <a:avLst/>
          </a:prstGeom>
        </p:spPr>
        <p:txBody>
          <a:bodyPr vert="horz" lIns="0" tIns="0" rIns="0" bIns="0" rtlCol="0" anchor="ctr">
            <a:spAutoFit/>
          </a:bodyPr>
          <a:lstStyle>
            <a:lvl1pPr algn="ctr">
              <a:defRPr sz="800">
                <a:solidFill>
                  <a:schemeClr val="tx1"/>
                </a:solidFill>
              </a:defRPr>
            </a:lvl1pPr>
          </a:lstStyle>
          <a:p>
            <a:r>
              <a:rPr lang="en-IN"/>
              <a:t>Microsoft Confidential–Internal Only</a:t>
            </a:r>
          </a:p>
        </p:txBody>
      </p:sp>
      <p:sp>
        <p:nvSpPr>
          <p:cNvPr id="4" name="Slide Number Placeholder 5">
            <a:extLst>
              <a:ext uri="{FF2B5EF4-FFF2-40B4-BE49-F238E27FC236}">
                <a16:creationId xmlns:a16="http://schemas.microsoft.com/office/drawing/2014/main" id="{5225D100-8A9D-19CD-62CD-EEF5535FBB1D}"/>
              </a:ext>
            </a:extLst>
          </p:cNvPr>
          <p:cNvSpPr>
            <a:spLocks noGrp="1"/>
          </p:cNvSpPr>
          <p:nvPr>
            <p:ph type="sldNum" sz="quarter" idx="4"/>
          </p:nvPr>
        </p:nvSpPr>
        <p:spPr>
          <a:xfrm>
            <a:off x="11738235" y="6578957"/>
            <a:ext cx="247650" cy="123111"/>
          </a:xfrm>
          <a:prstGeom prst="rect">
            <a:avLst/>
          </a:prstGeom>
        </p:spPr>
        <p:txBody>
          <a:bodyPr vert="horz" wrap="square" lIns="0" tIns="0" rIns="0" bIns="0" rtlCol="0" anchor="ctr">
            <a:spAutoFit/>
          </a:bodyPr>
          <a:lstStyle>
            <a:lvl1pPr algn="ctr">
              <a:defRPr sz="800">
                <a:solidFill>
                  <a:schemeClr val="tx1"/>
                </a:solidFill>
              </a:defRPr>
            </a:lvl1pPr>
          </a:lstStyle>
          <a:p>
            <a:fld id="{CC0151E6-08A3-4246-B91A-F3551DAD1FF4}" type="slidenum">
              <a:rPr lang="en-IN" smtClean="0"/>
              <a:pPr/>
              <a:t>‹#›</a:t>
            </a:fld>
            <a:endParaRPr lang="en-IN"/>
          </a:p>
        </p:txBody>
      </p:sp>
    </p:spTree>
    <p:extLst>
      <p:ext uri="{BB962C8B-B14F-4D97-AF65-F5344CB8AC3E}">
        <p14:creationId xmlns:p14="http://schemas.microsoft.com/office/powerpoint/2010/main" val="330057535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5216163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222694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0BE56-F0EE-EEDB-42B9-3EC933E0D454}"/>
              </a:ext>
            </a:extLst>
          </p:cNvPr>
          <p:cNvSpPr>
            <a:spLocks noGrp="1"/>
          </p:cNvSpPr>
          <p:nvPr>
            <p:ph type="title"/>
          </p:nvPr>
        </p:nvSpPr>
        <p:spPr>
          <a:xfrm>
            <a:off x="586740" y="1591056"/>
            <a:ext cx="3409188" cy="738664"/>
          </a:xfrm>
        </p:spPr>
        <p:txBody>
          <a:bodyPr/>
          <a:lstStyle>
            <a:lvl1pPr>
              <a:defRPr sz="2400">
                <a:latin typeface="+mj-lt"/>
              </a:defRPr>
            </a:lvl1pPr>
          </a:lstStyle>
          <a:p>
            <a:r>
              <a:rPr lang="en-US"/>
              <a:t>Click to edit Master title style</a:t>
            </a:r>
          </a:p>
        </p:txBody>
      </p:sp>
      <p:sp>
        <p:nvSpPr>
          <p:cNvPr id="3" name="Slide Number Placeholder 2">
            <a:extLst>
              <a:ext uri="{FF2B5EF4-FFF2-40B4-BE49-F238E27FC236}">
                <a16:creationId xmlns:a16="http://schemas.microsoft.com/office/drawing/2014/main" id="{4F544726-BAF2-8A79-8DCC-0EDFFC5009D3}"/>
              </a:ext>
            </a:extLst>
          </p:cNvPr>
          <p:cNvSpPr>
            <a:spLocks noGrp="1"/>
          </p:cNvSpPr>
          <p:nvPr>
            <p:ph type="sldNum" sz="quarter" idx="10"/>
          </p:nvPr>
        </p:nvSpPr>
        <p:spPr>
          <a:xfrm>
            <a:off x="9296400" y="6427471"/>
            <a:ext cx="2743200" cy="365125"/>
          </a:xfrm>
          <a:prstGeom prst="rect">
            <a:avLst/>
          </a:prstGeom>
        </p:spPr>
        <p:txBody>
          <a:bodyPr/>
          <a:lstStyle/>
          <a:p>
            <a:fld id="{F649A1B1-5A8E-4E46-95DF-CCAC78182983}" type="slidenum">
              <a:rPr lang="en-US" smtClean="0"/>
              <a:pPr/>
              <a:t>‹#›</a:t>
            </a:fld>
            <a:endParaRPr lang="en-US"/>
          </a:p>
        </p:txBody>
      </p:sp>
    </p:spTree>
    <p:extLst>
      <p:ext uri="{BB962C8B-B14F-4D97-AF65-F5344CB8AC3E}">
        <p14:creationId xmlns:p14="http://schemas.microsoft.com/office/powerpoint/2010/main" val="242582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588263" y="509155"/>
            <a:ext cx="11018520" cy="430887"/>
          </a:xfrm>
        </p:spPr>
        <p:txBody>
          <a:bodyPr/>
          <a:lstStyle>
            <a:lvl1pPr>
              <a:defRPr sz="2800">
                <a:solidFill>
                  <a:srgbClr val="000000"/>
                </a:solidFill>
              </a:defRPr>
            </a:lvl1pPr>
          </a:lstStyle>
          <a:p>
            <a:r>
              <a:rPr lang="en-US"/>
              <a:t>Click to edit Master title style</a:t>
            </a:r>
          </a:p>
        </p:txBody>
      </p:sp>
      <p:sp>
        <p:nvSpPr>
          <p:cNvPr id="3" name="Text Placeholder 2"/>
          <p:cNvSpPr>
            <a:spLocks noGrp="1"/>
          </p:cNvSpPr>
          <p:nvPr>
            <p:ph type="body" sz="quarter" idx="10"/>
          </p:nvPr>
        </p:nvSpPr>
        <p:spPr>
          <a:xfrm>
            <a:off x="584200" y="1435497"/>
            <a:ext cx="11018520" cy="1268039"/>
          </a:xfrm>
        </p:spPr>
        <p:txBody>
          <a:bodyPr/>
          <a:lstStyle>
            <a:lvl1pPr>
              <a:defRPr sz="2000">
                <a:solidFill>
                  <a:srgbClr val="000000"/>
                </a:solidFill>
                <a:latin typeface="+mn-lt"/>
              </a:defRPr>
            </a:lvl1pPr>
            <a:lvl2pPr>
              <a:defRPr sz="1600">
                <a:solidFill>
                  <a:srgbClr val="000000"/>
                </a:solidFill>
              </a:defRPr>
            </a:lvl2pPr>
            <a:lvl3pPr>
              <a:defRPr sz="1400">
                <a:solidFill>
                  <a:srgbClr val="000000"/>
                </a:solidFill>
              </a:defRPr>
            </a:lvl3pPr>
            <a:lvl4pPr>
              <a:defRPr sz="1200">
                <a:solidFill>
                  <a:srgbClr val="000000"/>
                </a:solidFill>
              </a:defRPr>
            </a:lvl4pPr>
            <a:lvl5pPr>
              <a:defRPr sz="1000">
                <a:solidFill>
                  <a:srgbClr val="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10">
            <a:extLst>
              <a:ext uri="{FF2B5EF4-FFF2-40B4-BE49-F238E27FC236}">
                <a16:creationId xmlns:a16="http://schemas.microsoft.com/office/drawing/2014/main" id="{DD1BEEC7-5874-1E48-8B60-B1E5D9779C29}"/>
              </a:ext>
            </a:extLst>
          </p:cNvPr>
          <p:cNvSpPr>
            <a:spLocks noGrp="1"/>
          </p:cNvSpPr>
          <p:nvPr>
            <p:ph type="ftr" sz="quarter" idx="3"/>
          </p:nvPr>
        </p:nvSpPr>
        <p:spPr>
          <a:xfrm>
            <a:off x="584201" y="6456459"/>
            <a:ext cx="11025188" cy="107854"/>
          </a:xfrm>
          <a:prstGeom prst="rect">
            <a:avLst/>
          </a:prstGeom>
        </p:spPr>
        <p:txBody>
          <a:bodyPr/>
          <a:lstStyle>
            <a:lvl1pPr>
              <a:defRPr sz="800">
                <a:solidFill>
                  <a:srgbClr val="000000"/>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Segoe UI"/>
                <a:ea typeface="+mn-ea"/>
                <a:cs typeface="+mn-cs"/>
              </a:rPr>
              <a:t>© Microsoft Corporation                                                                                  					   	    	                                     Microsoft 365 </a:t>
            </a:r>
          </a:p>
        </p:txBody>
      </p:sp>
    </p:spTree>
    <p:extLst>
      <p:ext uri="{BB962C8B-B14F-4D97-AF65-F5344CB8AC3E}">
        <p14:creationId xmlns:p14="http://schemas.microsoft.com/office/powerpoint/2010/main" val="388683100"/>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32636506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a:xfrm>
            <a:off x="588263" y="497541"/>
            <a:ext cx="11018520" cy="430887"/>
          </a:xfrm>
        </p:spPr>
        <p:txBody>
          <a:bodyPr/>
          <a:lstStyle>
            <a:lvl1pPr>
              <a:defRPr sz="2800">
                <a:solidFill>
                  <a:srgbClr val="000000"/>
                </a:solidFill>
              </a:defRPr>
            </a:lvl1pPr>
          </a:lstStyle>
          <a:p>
            <a:r>
              <a:rPr lang="en-US"/>
              <a:t>Click to edit Master title style</a:t>
            </a:r>
          </a:p>
        </p:txBody>
      </p:sp>
      <p:sp>
        <p:nvSpPr>
          <p:cNvPr id="3" name="Footer Placeholder 10">
            <a:extLst>
              <a:ext uri="{FF2B5EF4-FFF2-40B4-BE49-F238E27FC236}">
                <a16:creationId xmlns:a16="http://schemas.microsoft.com/office/drawing/2014/main" id="{9438946C-117E-D444-B499-2F521D38BF54}"/>
              </a:ext>
            </a:extLst>
          </p:cNvPr>
          <p:cNvSpPr>
            <a:spLocks noGrp="1"/>
          </p:cNvSpPr>
          <p:nvPr>
            <p:ph type="ftr" sz="quarter" idx="3"/>
          </p:nvPr>
        </p:nvSpPr>
        <p:spPr>
          <a:xfrm>
            <a:off x="584201" y="6456459"/>
            <a:ext cx="11025188" cy="107854"/>
          </a:xfrm>
          <a:prstGeom prst="rect">
            <a:avLst/>
          </a:prstGeom>
        </p:spPr>
        <p:txBody>
          <a:bodyPr/>
          <a:lstStyle>
            <a:lvl1pPr>
              <a:defRPr sz="800">
                <a:solidFill>
                  <a:srgbClr val="000000"/>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Segoe UI"/>
                <a:ea typeface="+mn-ea"/>
                <a:cs typeface="+mn-cs"/>
              </a:rPr>
              <a:t>© Microsoft Corporation                                                                                  					   	    	                                     Microsoft 365 </a:t>
            </a:r>
          </a:p>
        </p:txBody>
      </p:sp>
    </p:spTree>
    <p:extLst>
      <p:ext uri="{BB962C8B-B14F-4D97-AF65-F5344CB8AC3E}">
        <p14:creationId xmlns:p14="http://schemas.microsoft.com/office/powerpoint/2010/main" val="2169671404"/>
      </p:ext>
    </p:extLst>
  </p:cSld>
  <p:clrMapOvr>
    <a:masterClrMapping/>
  </p:clrMapOvr>
  <p:transition>
    <p:fade/>
  </p:transition>
  <p:extLst>
    <p:ext uri="{DCECCB84-F9BA-43D5-87BE-67443E8EF086}">
      <p15:sldGuideLst xmlns:p15="http://schemas.microsoft.com/office/powerpoint/2012/main">
        <p15:guide id="3" orient="horz" pos="900">
          <p15:clr>
            <a:srgbClr val="5ACBF0"/>
          </p15:clr>
        </p15:guide>
        <p15:guide id="4" orient="horz" pos="1276">
          <p15:clr>
            <a:srgbClr val="5ACBF0"/>
          </p15:clr>
        </p15:guide>
        <p15:guide id="5" orient="horz" pos="288">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ontent slid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CED43A-F576-013F-29B9-CEE07A256F07}"/>
              </a:ext>
            </a:extLst>
          </p:cNvPr>
          <p:cNvSpPr/>
          <p:nvPr userDrawn="1"/>
        </p:nvSpPr>
        <p:spPr bwMode="auto">
          <a:xfrm>
            <a:off x="9257414" y="70884"/>
            <a:ext cx="2665228" cy="581246"/>
          </a:xfrm>
          <a:prstGeom prst="rect">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Tree>
    <p:extLst>
      <p:ext uri="{BB962C8B-B14F-4D97-AF65-F5344CB8AC3E}">
        <p14:creationId xmlns:p14="http://schemas.microsoft.com/office/powerpoint/2010/main" val="261713185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292817448"/>
      </p:ext>
    </p:extLst>
  </p:cSld>
  <p:clrMapOvr>
    <a:masterClrMapping/>
  </p:clrMapOvr>
  <p:transition>
    <p:fade/>
  </p:transition>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Blank_with 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2" y="585216"/>
            <a:ext cx="8193024" cy="307777"/>
          </a:xfrm>
        </p:spPr>
        <p:txBody>
          <a:bodyPr/>
          <a:lstStyle>
            <a:lvl1pPr>
              <a:defRPr sz="2000" b="0" i="0">
                <a:solidFill>
                  <a:schemeClr val="tx1"/>
                </a:solidFill>
                <a:latin typeface="+mj-lt"/>
                <a:cs typeface="Segoe UI Semibold" panose="020B0502040204020203" pitchFamily="34" charset="0"/>
              </a:defRPr>
            </a:lvl1pPr>
          </a:lstStyle>
          <a:p>
            <a:r>
              <a:rPr lang="en-US"/>
              <a:t>Click to edit Master title style</a:t>
            </a:r>
          </a:p>
        </p:txBody>
      </p:sp>
      <p:sp>
        <p:nvSpPr>
          <p:cNvPr id="4" name="Rectangle 3">
            <a:extLst>
              <a:ext uri="{FF2B5EF4-FFF2-40B4-BE49-F238E27FC236}">
                <a16:creationId xmlns:a16="http://schemas.microsoft.com/office/drawing/2014/main" id="{28244D96-8B9D-A261-ED2F-20EAD84283A0}"/>
              </a:ext>
            </a:extLst>
          </p:cNvPr>
          <p:cNvSpPr/>
          <p:nvPr userDrawn="1"/>
        </p:nvSpPr>
        <p:spPr bwMode="auto">
          <a:xfrm>
            <a:off x="1524" y="6812280"/>
            <a:ext cx="12188952" cy="45720"/>
          </a:xfrm>
          <a:prstGeom prst="rect">
            <a:avLst/>
          </a:prstGeom>
          <a:gradFill>
            <a:gsLst>
              <a:gs pos="75000">
                <a:schemeClr val="accent1"/>
              </a:gs>
              <a:gs pos="25000">
                <a:schemeClr val="tx2"/>
              </a:gs>
            </a:gsLst>
            <a:lin ang="30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900570152"/>
      </p:ext>
    </p:extLst>
  </p:cSld>
  <p:clrMapOvr>
    <a:masterClrMapping/>
  </p:clrMapOvr>
  <p:transition>
    <p:fade/>
  </p:transition>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672043156"/>
      </p:ext>
    </p:extLst>
  </p:cSld>
  <p:clrMapOvr>
    <a:masterClrMapping/>
  </p:clrMapOvr>
  <p:transition>
    <p:fade/>
  </p:transition>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Only">
  <p:cSld name="Title Only_Ne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0C2C4-9465-E7E0-7BE9-86A26DFC42F2}"/>
              </a:ext>
            </a:extLst>
          </p:cNvPr>
          <p:cNvSpPr>
            <a:spLocks noGrp="1"/>
          </p:cNvSpPr>
          <p:nvPr>
            <p:ph type="title"/>
          </p:nvPr>
        </p:nvSpPr>
        <p:spPr>
          <a:xfrm>
            <a:off x="500856" y="951639"/>
            <a:ext cx="5595144" cy="802903"/>
          </a:xfrm>
        </p:spPr>
        <p:txBody>
          <a:bodyPr vert="horz" lIns="0" tIns="45720" rIns="0" bIns="45720" rtlCol="0" anchor="t">
            <a:noAutofit/>
          </a:bodyPr>
          <a:lstStyle>
            <a:lvl1pPr>
              <a:defRPr lang="en-US" sz="2800" dirty="0">
                <a:latin typeface="+mj-lt"/>
              </a:defRPr>
            </a:lvl1pPr>
          </a:lstStyle>
          <a:p>
            <a:pPr marL="0" lvl="0">
              <a:spcBef>
                <a:spcPts val="1200"/>
              </a:spcBef>
              <a:spcAft>
                <a:spcPts val="600"/>
              </a:spcAft>
            </a:pPr>
            <a:r>
              <a:rPr lang="en-US"/>
              <a:t>Click to edit Master title style</a:t>
            </a:r>
          </a:p>
        </p:txBody>
      </p:sp>
      <p:sp>
        <p:nvSpPr>
          <p:cNvPr id="6" name="Rectangle 5">
            <a:extLst>
              <a:ext uri="{FF2B5EF4-FFF2-40B4-BE49-F238E27FC236}">
                <a16:creationId xmlns:a16="http://schemas.microsoft.com/office/drawing/2014/main" id="{13B6268A-8C5A-79C7-F256-9D7F5556F6C1}"/>
              </a:ext>
            </a:extLst>
          </p:cNvPr>
          <p:cNvSpPr/>
          <p:nvPr userDrawn="1"/>
        </p:nvSpPr>
        <p:spPr>
          <a:xfrm>
            <a:off x="0" y="6692900"/>
            <a:ext cx="12192000" cy="165100"/>
          </a:xfrm>
          <a:prstGeom prst="rect">
            <a:avLst/>
          </a:prstGeom>
          <a:gradFill flip="none" rotWithShape="1">
            <a:gsLst>
              <a:gs pos="20000">
                <a:srgbClr val="8661C5"/>
              </a:gs>
              <a:gs pos="100000">
                <a:srgbClr val="C03BC4"/>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2507081"/>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Slide 5">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27082102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23DB3A-52AD-5804-E6F5-4DE010B8448A}"/>
              </a:ext>
            </a:extLst>
          </p:cNvPr>
          <p:cNvPicPr>
            <a:picLocks noChangeAspect="1"/>
          </p:cNvPicPr>
          <p:nvPr userDrawn="1"/>
        </p:nvPicPr>
        <p:blipFill rotWithShape="1">
          <a:blip r:embed="rId2">
            <a:alphaModFix amt="46000"/>
          </a:blip>
          <a:srcRect l="10595" t="987" r="10595"/>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1771117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Title Only (white version)">
    <p:bg>
      <p:bgPr>
        <a:solidFill>
          <a:schemeClr val="tx1"/>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26E64D87-2401-A0A7-DF2D-1C4E55795374}"/>
              </a:ext>
            </a:extLst>
          </p:cNvPr>
          <p:cNvGraphicFramePr>
            <a:graphicFrameLocks noChangeAspect="1"/>
          </p:cNvGraphicFramePr>
          <p:nvPr userDrawn="1">
            <p:custDataLst>
              <p:tags r:id="rId1"/>
            </p:custDataLst>
            <p:extLst>
              <p:ext uri="{D42A27DB-BD31-4B8C-83A1-F6EECF244321}">
                <p14:modId xmlns:p14="http://schemas.microsoft.com/office/powerpoint/2010/main" val="4530095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5" progId="TCLayout.ActiveDocument.1">
                  <p:embed/>
                </p:oleObj>
              </mc:Choice>
              <mc:Fallback>
                <p:oleObj name="think-cell Slide" r:id="rId3" imgW="425" imgH="425" progId="TCLayout.ActiveDocument.1">
                  <p:embed/>
                  <p:pic>
                    <p:nvPicPr>
                      <p:cNvPr id="5" name="think-cell data - do not delete" hidden="1">
                        <a:extLst>
                          <a:ext uri="{FF2B5EF4-FFF2-40B4-BE49-F238E27FC236}">
                            <a16:creationId xmlns:a16="http://schemas.microsoft.com/office/drawing/2014/main" id="{26E64D87-2401-A0A7-DF2D-1C4E557953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vert="horz"/>
          <a:lstStyle>
            <a:lvl1pPr>
              <a:defRPr>
                <a:solidFill>
                  <a:schemeClr val="bg1"/>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5E3074B0-AAFB-81BD-F79C-37B9AF166ECA}"/>
              </a:ext>
            </a:extLst>
          </p:cNvPr>
          <p:cNvSpPr>
            <a:spLocks noGrp="1"/>
          </p:cNvSpPr>
          <p:nvPr>
            <p:ph type="ftr" sz="quarter" idx="10"/>
          </p:nvPr>
        </p:nvSpPr>
        <p:spPr/>
        <p:txBody>
          <a:bodyPr/>
          <a:lstStyle>
            <a:lvl1pPr>
              <a:defRPr>
                <a:solidFill>
                  <a:schemeClr val="accent6">
                    <a:lumMod val="50000"/>
                  </a:schemeClr>
                </a:solidFill>
              </a:defRPr>
            </a:lvl1pPr>
          </a:lstStyle>
          <a:p>
            <a:endParaRPr lang="en-US"/>
          </a:p>
        </p:txBody>
      </p:sp>
    </p:spTree>
    <p:extLst>
      <p:ext uri="{BB962C8B-B14F-4D97-AF65-F5344CB8AC3E}">
        <p14:creationId xmlns:p14="http://schemas.microsoft.com/office/powerpoint/2010/main" val="279807408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39681096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752226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2228019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299628378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47898421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Scenario five steps">
    <p:spTree>
      <p:nvGrpSpPr>
        <p:cNvPr id="1" name=""/>
        <p:cNvGrpSpPr/>
        <p:nvPr/>
      </p:nvGrpSpPr>
      <p:grpSpPr>
        <a:xfrm>
          <a:off x="0" y="0"/>
          <a:ext cx="0" cy="0"/>
          <a:chOff x="0" y="0"/>
          <a:chExt cx="0" cy="0"/>
        </a:xfrm>
      </p:grpSpPr>
      <p:sp>
        <p:nvSpPr>
          <p:cNvPr id="3" name="Rectangle: Rounded Corners 28">
            <a:extLst>
              <a:ext uri="{FF2B5EF4-FFF2-40B4-BE49-F238E27FC236}">
                <a16:creationId xmlns:a16="http://schemas.microsoft.com/office/drawing/2014/main" id="{2D1077C7-2D8F-78F3-7240-DA0E174889E3}"/>
              </a:ext>
              <a:ext uri="{C183D7F6-B498-43B3-948B-1728B52AA6E4}">
                <adec:decorative xmlns:adec="http://schemas.microsoft.com/office/drawing/2017/decorative" val="1"/>
              </a:ext>
            </a:extLst>
          </p:cNvPr>
          <p:cNvSpPr>
            <a:spLocks/>
          </p:cNvSpPr>
          <p:nvPr userDrawn="1"/>
        </p:nvSpPr>
        <p:spPr bwMode="auto">
          <a:xfrm>
            <a:off x="0" y="1238491"/>
            <a:ext cx="12192000" cy="5619510"/>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536876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userDrawn="1"/>
        </p:nvSpPr>
        <p:spPr>
          <a:xfrm>
            <a:off x="1036975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2668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Products used:</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231602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577966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231602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577966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231602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577966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4E598159-8F90-2398-990A-87C7DBACA382}"/>
              </a:ext>
            </a:extLst>
          </p:cNvPr>
          <p:cNvSpPr>
            <a:spLocks noGrp="1"/>
          </p:cNvSpPr>
          <p:nvPr>
            <p:ph type="body" sz="quarter" idx="30"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15" name="Text Placeholder 10">
            <a:extLst>
              <a:ext uri="{FF2B5EF4-FFF2-40B4-BE49-F238E27FC236}">
                <a16:creationId xmlns:a16="http://schemas.microsoft.com/office/drawing/2014/main" id="{E2C3EC85-C88F-225A-CBED-DE8304928659}"/>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6" name="Text Placeholder 10">
            <a:extLst>
              <a:ext uri="{FF2B5EF4-FFF2-40B4-BE49-F238E27FC236}">
                <a16:creationId xmlns:a16="http://schemas.microsoft.com/office/drawing/2014/main" id="{8306C7F5-7630-A9FC-5340-EC699EA35853}"/>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7" name="Text Placeholder 10">
            <a:extLst>
              <a:ext uri="{FF2B5EF4-FFF2-40B4-BE49-F238E27FC236}">
                <a16:creationId xmlns:a16="http://schemas.microsoft.com/office/drawing/2014/main" id="{EA95473D-CB97-F734-8142-4581EFDF4F46}"/>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290307572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cenario six steps">
    <p:spTree>
      <p:nvGrpSpPr>
        <p:cNvPr id="1" name=""/>
        <p:cNvGrpSpPr/>
        <p:nvPr/>
      </p:nvGrpSpPr>
      <p:grpSpPr>
        <a:xfrm>
          <a:off x="0" y="0"/>
          <a:ext cx="0" cy="0"/>
          <a:chOff x="0" y="0"/>
          <a:chExt cx="0" cy="0"/>
        </a:xfrm>
      </p:grpSpPr>
      <p:sp>
        <p:nvSpPr>
          <p:cNvPr id="3" name="Rectangle: Rounded Corners 28">
            <a:extLst>
              <a:ext uri="{FF2B5EF4-FFF2-40B4-BE49-F238E27FC236}">
                <a16:creationId xmlns:a16="http://schemas.microsoft.com/office/drawing/2014/main" id="{2D1077C7-2D8F-78F3-7240-DA0E174889E3}"/>
              </a:ext>
              <a:ext uri="{C183D7F6-B498-43B3-948B-1728B52AA6E4}">
                <adec:decorative xmlns:adec="http://schemas.microsoft.com/office/drawing/2017/decorative" val="1"/>
              </a:ext>
            </a:extLst>
          </p:cNvPr>
          <p:cNvSpPr>
            <a:spLocks/>
          </p:cNvSpPr>
          <p:nvPr userDrawn="1"/>
        </p:nvSpPr>
        <p:spPr bwMode="auto">
          <a:xfrm>
            <a:off x="0" y="1238491"/>
            <a:ext cx="12192000" cy="5619510"/>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0" name="Text Placeholder 94">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4" name="Text Placeholder 105">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7" name="Text Placeholder 105">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6" name="Text Placeholder 10">
            <a:extLst>
              <a:ext uri="{FF2B5EF4-FFF2-40B4-BE49-F238E27FC236}">
                <a16:creationId xmlns:a16="http://schemas.microsoft.com/office/drawing/2014/main" id="{26C3E936-7CEB-8A05-2E47-0AD7851B98F2}"/>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04AEA325-90B3-6821-227C-4FFCA898F9AB}"/>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35386AB7-28CA-0BBA-03F5-CC72BD939DC2}"/>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240856032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Day in the life five 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CCAB00-F99A-7DCD-DC25-CBD3A1EEAFDD}"/>
              </a:ext>
            </a:extLst>
          </p:cNvPr>
          <p:cNvPicPr>
            <a:picLocks noChangeAspect="1"/>
          </p:cNvPicPr>
          <p:nvPr userDrawn="1"/>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l="7614" t="61632" r="35751"/>
          <a:stretch/>
        </p:blipFill>
        <p:spPr>
          <a:xfrm>
            <a:off x="0" y="1238489"/>
            <a:ext cx="12191997" cy="5619511"/>
          </a:xfrm>
          <a:prstGeom prst="rect">
            <a:avLst/>
          </a:prstGeom>
        </p:spPr>
      </p:pic>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TextBox 74">
            <a:extLst>
              <a:ext uri="{FF2B5EF4-FFF2-40B4-BE49-F238E27FC236}">
                <a16:creationId xmlns:a16="http://schemas.microsoft.com/office/drawing/2014/main" id="{1BB75DAB-4D8A-2933-BB52-0C94AA4816E3}"/>
              </a:ext>
            </a:extLst>
          </p:cNvPr>
          <p:cNvSpPr txBox="1"/>
          <p:nvPr userDrawn="1"/>
        </p:nvSpPr>
        <p:spPr>
          <a:xfrm>
            <a:off x="10453171" y="351933"/>
            <a:ext cx="90882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210101" y="351933"/>
            <a:ext cx="90882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5097821"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Text Placeholder 94">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Text Placeholder 105">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Text Placeholder 105">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Text Placeholder 94">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Text Placeholder 105">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Text Placeholder 105">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Text Placeholder 94">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2180549"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Text Placeholder 105">
            <a:extLst>
              <a:ext uri="{FF2B5EF4-FFF2-40B4-BE49-F238E27FC236}">
                <a16:creationId xmlns:a16="http://schemas.microsoft.com/office/drawing/2014/main" id="{880DDDC9-1973-AB6B-84B0-8402F7E57DD6}"/>
              </a:ext>
            </a:extLst>
          </p:cNvPr>
          <p:cNvSpPr>
            <a:spLocks noGrp="1"/>
          </p:cNvSpPr>
          <p:nvPr>
            <p:ph type="body" sz="quarter" idx="29"/>
          </p:nvPr>
        </p:nvSpPr>
        <p:spPr>
          <a:xfrm>
            <a:off x="2180549"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Text Placeholder 105">
            <a:extLst>
              <a:ext uri="{FF2B5EF4-FFF2-40B4-BE49-F238E27FC236}">
                <a16:creationId xmlns:a16="http://schemas.microsoft.com/office/drawing/2014/main" id="{779BA1D8-105C-B66F-63AF-84DC7F622456}"/>
              </a:ext>
            </a:extLst>
          </p:cNvPr>
          <p:cNvSpPr>
            <a:spLocks noGrp="1"/>
          </p:cNvSpPr>
          <p:nvPr>
            <p:ph type="body" sz="quarter" idx="30"/>
          </p:nvPr>
        </p:nvSpPr>
        <p:spPr>
          <a:xfrm>
            <a:off x="2180549"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Text Placeholder 94">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5373246"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Text Placeholder 105">
            <a:extLst>
              <a:ext uri="{FF2B5EF4-FFF2-40B4-BE49-F238E27FC236}">
                <a16:creationId xmlns:a16="http://schemas.microsoft.com/office/drawing/2014/main" id="{1D287AE8-D07F-849B-E6F1-1AC629E8FB32}"/>
              </a:ext>
            </a:extLst>
          </p:cNvPr>
          <p:cNvSpPr>
            <a:spLocks noGrp="1"/>
          </p:cNvSpPr>
          <p:nvPr>
            <p:ph type="body" sz="quarter" idx="32"/>
          </p:nvPr>
        </p:nvSpPr>
        <p:spPr>
          <a:xfrm>
            <a:off x="5373246"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Text Placeholder 105">
            <a:extLst>
              <a:ext uri="{FF2B5EF4-FFF2-40B4-BE49-F238E27FC236}">
                <a16:creationId xmlns:a16="http://schemas.microsoft.com/office/drawing/2014/main" id="{D79AB424-C959-FD9F-0942-4B657234F221}"/>
              </a:ext>
            </a:extLst>
          </p:cNvPr>
          <p:cNvSpPr>
            <a:spLocks noGrp="1"/>
          </p:cNvSpPr>
          <p:nvPr>
            <p:ph type="body" sz="quarter" idx="33"/>
          </p:nvPr>
        </p:nvSpPr>
        <p:spPr>
          <a:xfrm>
            <a:off x="537324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4" name="Text Placeholder 102">
            <a:extLst>
              <a:ext uri="{FF2B5EF4-FFF2-40B4-BE49-F238E27FC236}">
                <a16:creationId xmlns:a16="http://schemas.microsoft.com/office/drawing/2014/main" id="{6B092F76-43C5-F926-7195-2BCC43DAB571}"/>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6" name="Text Placeholder 10">
            <a:extLst>
              <a:ext uri="{FF2B5EF4-FFF2-40B4-BE49-F238E27FC236}">
                <a16:creationId xmlns:a16="http://schemas.microsoft.com/office/drawing/2014/main" id="{C45841F4-A8FE-5525-0640-EEE1AD7077BC}"/>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C344CDF2-854C-126C-A912-59B55B8801D2}"/>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629227CD-8870-FBE5-7A5E-7CE2A9BD51FE}"/>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187397748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CCAB00-F99A-7DCD-DC25-CBD3A1EEAFDD}"/>
              </a:ext>
            </a:extLst>
          </p:cNvPr>
          <p:cNvPicPr>
            <a:picLocks noChangeAspect="1"/>
          </p:cNvPicPr>
          <p:nvPr userDrawn="1"/>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l="7614" t="61632" r="35751"/>
          <a:stretch/>
        </p:blipFill>
        <p:spPr>
          <a:xfrm>
            <a:off x="0" y="1238489"/>
            <a:ext cx="12191997" cy="5619511"/>
          </a:xfrm>
          <a:prstGeom prst="rect">
            <a:avLst/>
          </a:prstGeom>
        </p:spPr>
      </p:pic>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TextBox 74">
            <a:extLst>
              <a:ext uri="{FF2B5EF4-FFF2-40B4-BE49-F238E27FC236}">
                <a16:creationId xmlns:a16="http://schemas.microsoft.com/office/drawing/2014/main" id="{1BB75DAB-4D8A-2933-BB52-0C94AA4816E3}"/>
              </a:ext>
            </a:extLst>
          </p:cNvPr>
          <p:cNvSpPr txBox="1"/>
          <p:nvPr userDrawn="1"/>
        </p:nvSpPr>
        <p:spPr>
          <a:xfrm>
            <a:off x="1043023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15209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Text Placeholder 94">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Text Placeholder 105">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Text Placeholder 105">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Text Placeholder 94">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Text Placeholder 105">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Text Placeholder 105">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Text Placeholder 94">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Text Placeholder 105">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Text Placeholder 105">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Text Placeholder 94">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Text Placeholder 105">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Text Placeholder 105">
            <a:extLst>
              <a:ext uri="{FF2B5EF4-FFF2-40B4-BE49-F238E27FC236}">
                <a16:creationId xmlns:a16="http://schemas.microsoft.com/office/drawing/2014/main" id="{D79AB424-C959-FD9F-0942-4B657234F221}"/>
              </a:ext>
            </a:extLst>
          </p:cNvPr>
          <p:cNvSpPr>
            <a:spLocks noGrp="1"/>
          </p:cNvSpPr>
          <p:nvPr>
            <p:ph type="body" sz="quarter" idx="33"/>
          </p:nvPr>
        </p:nvSpPr>
        <p:spPr>
          <a:xfrm>
            <a:off x="371928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Text Placeholder 94">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Text Placeholder 105">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7" name="Text Placeholder 105">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3" name="Text Placeholder 102">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4" name="Text Placeholder 10">
            <a:extLst>
              <a:ext uri="{FF2B5EF4-FFF2-40B4-BE49-F238E27FC236}">
                <a16:creationId xmlns:a16="http://schemas.microsoft.com/office/drawing/2014/main" id="{07FB0D44-B2FC-AD50-89A4-2016469B01D6}"/>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6" name="Text Placeholder 10">
            <a:extLst>
              <a:ext uri="{FF2B5EF4-FFF2-40B4-BE49-F238E27FC236}">
                <a16:creationId xmlns:a16="http://schemas.microsoft.com/office/drawing/2014/main" id="{4A5639CF-B5E7-20B0-D289-A990965914E6}"/>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8C6AE7B5-FABD-E95D-A0C4-FEA8F2FE8010}"/>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153300840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Scenario 5 steps">
    <p:spTree>
      <p:nvGrpSpPr>
        <p:cNvPr id="1" name=""/>
        <p:cNvGrpSpPr/>
        <p:nvPr/>
      </p:nvGrpSpPr>
      <p:grpSpPr>
        <a:xfrm>
          <a:off x="0" y="0"/>
          <a:ext cx="0" cy="0"/>
          <a:chOff x="0" y="0"/>
          <a:chExt cx="0" cy="0"/>
        </a:xfrm>
      </p:grpSpPr>
      <p:sp>
        <p:nvSpPr>
          <p:cNvPr id="3" name="Rectangle: Rounded Corners 28">
            <a:extLst>
              <a:ext uri="{FF2B5EF4-FFF2-40B4-BE49-F238E27FC236}">
                <a16:creationId xmlns:a16="http://schemas.microsoft.com/office/drawing/2014/main" id="{2D1077C7-2D8F-78F3-7240-DA0E174889E3}"/>
              </a:ext>
              <a:ext uri="{C183D7F6-B498-43B3-948B-1728B52AA6E4}">
                <adec:decorative xmlns:adec="http://schemas.microsoft.com/office/drawing/2017/decorative" val="1"/>
              </a:ext>
            </a:extLst>
          </p:cNvPr>
          <p:cNvSpPr>
            <a:spLocks/>
          </p:cNvSpPr>
          <p:nvPr userDrawn="1"/>
        </p:nvSpPr>
        <p:spPr bwMode="auto">
          <a:xfrm>
            <a:off x="0" y="1238491"/>
            <a:ext cx="12192000" cy="5619510"/>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6" name="Rectangle: Rounded Corners 28">
            <a:extLst>
              <a:ext uri="{FF2B5EF4-FFF2-40B4-BE49-F238E27FC236}">
                <a16:creationId xmlns:a16="http://schemas.microsoft.com/office/drawing/2014/main" id="{0858CC03-0AEA-A519-5A48-FB794F9BA8D4}"/>
              </a:ext>
              <a:ext uri="{C183D7F6-B498-43B3-948B-1728B52AA6E4}">
                <adec:decorative xmlns:adec="http://schemas.microsoft.com/office/drawing/2017/decorative" val="1"/>
              </a:ext>
            </a:extLst>
          </p:cNvPr>
          <p:cNvSpPr>
            <a:spLocks/>
          </p:cNvSpPr>
          <p:nvPr userDrawn="1"/>
        </p:nvSpPr>
        <p:spPr bwMode="auto">
          <a:xfrm>
            <a:off x="0" y="1238491"/>
            <a:ext cx="12192000" cy="5619510"/>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7" name="Title 2">
            <a:extLst>
              <a:ext uri="{FF2B5EF4-FFF2-40B4-BE49-F238E27FC236}">
                <a16:creationId xmlns:a16="http://schemas.microsoft.com/office/drawing/2014/main" id="{ECB0C164-C14C-4CC8-D2E3-51F6FB31E21F}"/>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8" name="Freeform: Shape 2">
            <a:extLst>
              <a:ext uri="{FF2B5EF4-FFF2-40B4-BE49-F238E27FC236}">
                <a16:creationId xmlns:a16="http://schemas.microsoft.com/office/drawing/2014/main" id="{2C93F3A2-CC94-C51D-985F-D626D59B9ED4}"/>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9" name="Group 8">
            <a:extLst>
              <a:ext uri="{FF2B5EF4-FFF2-40B4-BE49-F238E27FC236}">
                <a16:creationId xmlns:a16="http://schemas.microsoft.com/office/drawing/2014/main" id="{1122C4B1-294D-9ECA-ECF3-F5BE6E86FAB8}"/>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10" name="Oval 9">
              <a:extLst>
                <a:ext uri="{FF2B5EF4-FFF2-40B4-BE49-F238E27FC236}">
                  <a16:creationId xmlns:a16="http://schemas.microsoft.com/office/drawing/2014/main" id="{4E8FC232-0BCD-F6AC-BD06-77AB84DB368F}"/>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1" name="Rectangle 89">
              <a:extLst>
                <a:ext uri="{FF2B5EF4-FFF2-40B4-BE49-F238E27FC236}">
                  <a16:creationId xmlns:a16="http://schemas.microsoft.com/office/drawing/2014/main" id="{33539872-4944-2C32-31A0-4BE80F72FD09}"/>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2" name="Group 11">
            <a:extLst>
              <a:ext uri="{FF2B5EF4-FFF2-40B4-BE49-F238E27FC236}">
                <a16:creationId xmlns:a16="http://schemas.microsoft.com/office/drawing/2014/main" id="{6193B5D2-FEAC-870D-D152-2194D79B77C6}"/>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13" name="Oval 12">
              <a:extLst>
                <a:ext uri="{FF2B5EF4-FFF2-40B4-BE49-F238E27FC236}">
                  <a16:creationId xmlns:a16="http://schemas.microsoft.com/office/drawing/2014/main" id="{CADF8C17-F3DF-4F4C-EA21-813C0992D42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4" name="Rectangle 89">
              <a:extLst>
                <a:ext uri="{FF2B5EF4-FFF2-40B4-BE49-F238E27FC236}">
                  <a16:creationId xmlns:a16="http://schemas.microsoft.com/office/drawing/2014/main" id="{7B1BA1C5-F4EC-157C-ACA3-78DE98775A7F}"/>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 name="Group 17">
            <a:extLst>
              <a:ext uri="{FF2B5EF4-FFF2-40B4-BE49-F238E27FC236}">
                <a16:creationId xmlns:a16="http://schemas.microsoft.com/office/drawing/2014/main" id="{6257092D-50C7-07C3-1191-5D9B90C044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19" name="Oval 18">
              <a:extLst>
                <a:ext uri="{FF2B5EF4-FFF2-40B4-BE49-F238E27FC236}">
                  <a16:creationId xmlns:a16="http://schemas.microsoft.com/office/drawing/2014/main" id="{4C74DFE2-C269-FDE0-ADEF-5E5030CDFE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0" name="Rectangle 89">
              <a:extLst>
                <a:ext uri="{FF2B5EF4-FFF2-40B4-BE49-F238E27FC236}">
                  <a16:creationId xmlns:a16="http://schemas.microsoft.com/office/drawing/2014/main" id="{7BE46802-2BF6-61CF-EEED-9CE7781243D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1" name="Group 20">
            <a:extLst>
              <a:ext uri="{FF2B5EF4-FFF2-40B4-BE49-F238E27FC236}">
                <a16:creationId xmlns:a16="http://schemas.microsoft.com/office/drawing/2014/main" id="{3E530A9A-F13C-4FF4-5F0B-FE347786231E}"/>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22" name="Oval 21">
              <a:extLst>
                <a:ext uri="{FF2B5EF4-FFF2-40B4-BE49-F238E27FC236}">
                  <a16:creationId xmlns:a16="http://schemas.microsoft.com/office/drawing/2014/main" id="{A78D4321-5CF3-990A-4987-819B653FD42B}"/>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3" name="Rectangle 89">
              <a:extLst>
                <a:ext uri="{FF2B5EF4-FFF2-40B4-BE49-F238E27FC236}">
                  <a16:creationId xmlns:a16="http://schemas.microsoft.com/office/drawing/2014/main" id="{EC851F8C-7F57-68E0-C695-AD54EA0CBED4}"/>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4" name="Group 23">
            <a:extLst>
              <a:ext uri="{FF2B5EF4-FFF2-40B4-BE49-F238E27FC236}">
                <a16:creationId xmlns:a16="http://schemas.microsoft.com/office/drawing/2014/main" id="{F7D0A97E-A18E-9E61-005B-DEEE7A963DA8}"/>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25" name="Oval 24">
              <a:extLst>
                <a:ext uri="{FF2B5EF4-FFF2-40B4-BE49-F238E27FC236}">
                  <a16:creationId xmlns:a16="http://schemas.microsoft.com/office/drawing/2014/main" id="{6E98DBB3-DDF6-62D5-A5DC-FB13FBA1344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6" name="Rectangle 89">
              <a:extLst>
                <a:ext uri="{FF2B5EF4-FFF2-40B4-BE49-F238E27FC236}">
                  <a16:creationId xmlns:a16="http://schemas.microsoft.com/office/drawing/2014/main" id="{9616E15A-5678-C8DF-3EEB-91E396A7F046}"/>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7" name="Group 26">
            <a:extLst>
              <a:ext uri="{FF2B5EF4-FFF2-40B4-BE49-F238E27FC236}">
                <a16:creationId xmlns:a16="http://schemas.microsoft.com/office/drawing/2014/main" id="{5E7F2591-9899-703F-3461-065D67C3B8A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28" name="Oval 27">
              <a:extLst>
                <a:ext uri="{FF2B5EF4-FFF2-40B4-BE49-F238E27FC236}">
                  <a16:creationId xmlns:a16="http://schemas.microsoft.com/office/drawing/2014/main" id="{0757DA74-0B2F-5BB8-48B9-07E5E9F2CC58}"/>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9" name="Rectangle 89">
              <a:extLst>
                <a:ext uri="{FF2B5EF4-FFF2-40B4-BE49-F238E27FC236}">
                  <a16:creationId xmlns:a16="http://schemas.microsoft.com/office/drawing/2014/main" id="{BDAB5330-001F-62CA-28E2-EB1AA54D14AC}"/>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30" name="TextBox 29">
            <a:extLst>
              <a:ext uri="{FF2B5EF4-FFF2-40B4-BE49-F238E27FC236}">
                <a16:creationId xmlns:a16="http://schemas.microsoft.com/office/drawing/2014/main" id="{4B0B72D2-E0DC-A9CD-2D30-E1B265016C7F}"/>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1" name="TextBox 30">
            <a:extLst>
              <a:ext uri="{FF2B5EF4-FFF2-40B4-BE49-F238E27FC236}">
                <a16:creationId xmlns:a16="http://schemas.microsoft.com/office/drawing/2014/main" id="{1FFF6470-FA29-7B9D-48B5-127EA083F37D}"/>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32" name="Straight Connector 31">
            <a:extLst>
              <a:ext uri="{FF2B5EF4-FFF2-40B4-BE49-F238E27FC236}">
                <a16:creationId xmlns:a16="http://schemas.microsoft.com/office/drawing/2014/main" id="{1AFBD77C-D8CC-357B-59A5-586B2CE978BE}"/>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3" name="Text Placeholder 92">
            <a:extLst>
              <a:ext uri="{FF2B5EF4-FFF2-40B4-BE49-F238E27FC236}">
                <a16:creationId xmlns:a16="http://schemas.microsoft.com/office/drawing/2014/main" id="{1190E58A-D78E-ED99-7687-679E058889C3}"/>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34" name="Text Placeholder 94">
            <a:extLst>
              <a:ext uri="{FF2B5EF4-FFF2-40B4-BE49-F238E27FC236}">
                <a16:creationId xmlns:a16="http://schemas.microsoft.com/office/drawing/2014/main" id="{359CF1E0-32A7-2383-6643-DD7E6454C4D5}"/>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5" name="Text Placeholder 94">
            <a:extLst>
              <a:ext uri="{FF2B5EF4-FFF2-40B4-BE49-F238E27FC236}">
                <a16:creationId xmlns:a16="http://schemas.microsoft.com/office/drawing/2014/main" id="{D62D493E-2B39-765A-5DD2-C3C965D94404}"/>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6" name="Text Placeholder 94">
            <a:extLst>
              <a:ext uri="{FF2B5EF4-FFF2-40B4-BE49-F238E27FC236}">
                <a16:creationId xmlns:a16="http://schemas.microsoft.com/office/drawing/2014/main" id="{0AC89991-0B29-2464-74CC-CC9A19999A93}"/>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7" name="Text Placeholder 94">
            <a:extLst>
              <a:ext uri="{FF2B5EF4-FFF2-40B4-BE49-F238E27FC236}">
                <a16:creationId xmlns:a16="http://schemas.microsoft.com/office/drawing/2014/main" id="{224FFEBE-4607-107A-F088-F2F11C07EFD2}"/>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8" name="Text Placeholder 94">
            <a:extLst>
              <a:ext uri="{FF2B5EF4-FFF2-40B4-BE49-F238E27FC236}">
                <a16:creationId xmlns:a16="http://schemas.microsoft.com/office/drawing/2014/main" id="{E91ACB16-7984-8D5F-773F-A575BB9AA440}"/>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9" name="Text Placeholder 94">
            <a:extLst>
              <a:ext uri="{FF2B5EF4-FFF2-40B4-BE49-F238E27FC236}">
                <a16:creationId xmlns:a16="http://schemas.microsoft.com/office/drawing/2014/main" id="{C9DB0373-90AE-A302-EA4E-0CD31A96CC69}"/>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40" name="Text Placeholder 102">
            <a:extLst>
              <a:ext uri="{FF2B5EF4-FFF2-40B4-BE49-F238E27FC236}">
                <a16:creationId xmlns:a16="http://schemas.microsoft.com/office/drawing/2014/main" id="{436C589B-DB0A-5D30-AAF2-A03B5DB19472}"/>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59" name="Text Placeholder 105">
            <a:extLst>
              <a:ext uri="{FF2B5EF4-FFF2-40B4-BE49-F238E27FC236}">
                <a16:creationId xmlns:a16="http://schemas.microsoft.com/office/drawing/2014/main" id="{FA3F8018-A8FA-23CD-AA58-BEBA321EBA79}"/>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0" name="Text Placeholder 105">
            <a:extLst>
              <a:ext uri="{FF2B5EF4-FFF2-40B4-BE49-F238E27FC236}">
                <a16:creationId xmlns:a16="http://schemas.microsoft.com/office/drawing/2014/main" id="{F6FBE499-D94C-16F9-B0CC-FE745E9A6ED5}"/>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1" name="Text Placeholder 105">
            <a:extLst>
              <a:ext uri="{FF2B5EF4-FFF2-40B4-BE49-F238E27FC236}">
                <a16:creationId xmlns:a16="http://schemas.microsoft.com/office/drawing/2014/main" id="{80937993-16B4-ACD8-DA73-40BC3A82E281}"/>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2" name="Text Placeholder 105">
            <a:extLst>
              <a:ext uri="{FF2B5EF4-FFF2-40B4-BE49-F238E27FC236}">
                <a16:creationId xmlns:a16="http://schemas.microsoft.com/office/drawing/2014/main" id="{11423104-1BDD-C37E-6182-EF4952F771EA}"/>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3" name="Text Placeholder 105">
            <a:extLst>
              <a:ext uri="{FF2B5EF4-FFF2-40B4-BE49-F238E27FC236}">
                <a16:creationId xmlns:a16="http://schemas.microsoft.com/office/drawing/2014/main" id="{A1E0AD31-957A-BD30-56FC-C9AABA49E265}"/>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4" name="Text Placeholder 105">
            <a:extLst>
              <a:ext uri="{FF2B5EF4-FFF2-40B4-BE49-F238E27FC236}">
                <a16:creationId xmlns:a16="http://schemas.microsoft.com/office/drawing/2014/main" id="{5FDAAF5D-3600-FE3D-45C6-428953B42C56}"/>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5" name="Text Placeholder 105">
            <a:extLst>
              <a:ext uri="{FF2B5EF4-FFF2-40B4-BE49-F238E27FC236}">
                <a16:creationId xmlns:a16="http://schemas.microsoft.com/office/drawing/2014/main" id="{A1AB72FB-963B-722E-AB16-F604C2B2785A}"/>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6" name="Text Placeholder 105">
            <a:extLst>
              <a:ext uri="{FF2B5EF4-FFF2-40B4-BE49-F238E27FC236}">
                <a16:creationId xmlns:a16="http://schemas.microsoft.com/office/drawing/2014/main" id="{734A5A9C-8730-6933-78FE-22F3B35FD93B}"/>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7" name="Text Placeholder 105">
            <a:extLst>
              <a:ext uri="{FF2B5EF4-FFF2-40B4-BE49-F238E27FC236}">
                <a16:creationId xmlns:a16="http://schemas.microsoft.com/office/drawing/2014/main" id="{D73307A4-B991-0588-6EA2-44662E60BD5E}"/>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8" name="Text Placeholder 105">
            <a:extLst>
              <a:ext uri="{FF2B5EF4-FFF2-40B4-BE49-F238E27FC236}">
                <a16:creationId xmlns:a16="http://schemas.microsoft.com/office/drawing/2014/main" id="{B2512474-F8FE-CCA5-9364-DA162625AB62}"/>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9" name="Text Placeholder 105">
            <a:extLst>
              <a:ext uri="{FF2B5EF4-FFF2-40B4-BE49-F238E27FC236}">
                <a16:creationId xmlns:a16="http://schemas.microsoft.com/office/drawing/2014/main" id="{03902412-18E2-2801-3068-13B8ECA933ED}"/>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70" name="Text Placeholder 105">
            <a:extLst>
              <a:ext uri="{FF2B5EF4-FFF2-40B4-BE49-F238E27FC236}">
                <a16:creationId xmlns:a16="http://schemas.microsoft.com/office/drawing/2014/main" id="{9616B9EF-6EB0-BBD7-7F2F-7D83BCB14E84}"/>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71" name="Text Placeholder 102">
            <a:extLst>
              <a:ext uri="{FF2B5EF4-FFF2-40B4-BE49-F238E27FC236}">
                <a16:creationId xmlns:a16="http://schemas.microsoft.com/office/drawing/2014/main" id="{8CFC39F5-408B-B454-F001-BBB2C297B97F}"/>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72" name="Text Placeholder 10">
            <a:extLst>
              <a:ext uri="{FF2B5EF4-FFF2-40B4-BE49-F238E27FC236}">
                <a16:creationId xmlns:a16="http://schemas.microsoft.com/office/drawing/2014/main" id="{70815930-17E2-6950-B57F-52996F3CF3C0}"/>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3" name="Text Placeholder 10">
            <a:extLst>
              <a:ext uri="{FF2B5EF4-FFF2-40B4-BE49-F238E27FC236}">
                <a16:creationId xmlns:a16="http://schemas.microsoft.com/office/drawing/2014/main" id="{CFFDC6E8-E696-E9DE-5A06-735DE6C65580}"/>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4" name="Text Placeholder 10">
            <a:extLst>
              <a:ext uri="{FF2B5EF4-FFF2-40B4-BE49-F238E27FC236}">
                <a16:creationId xmlns:a16="http://schemas.microsoft.com/office/drawing/2014/main" id="{FC9E9A5A-CC06-7C30-F65A-626C434A9B38}"/>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103995406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cenario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0" name="Text Placeholder 94">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4" name="Text Placeholder 105">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7" name="Text Placeholder 105">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6" name="Text Placeholder 10">
            <a:extLst>
              <a:ext uri="{FF2B5EF4-FFF2-40B4-BE49-F238E27FC236}">
                <a16:creationId xmlns:a16="http://schemas.microsoft.com/office/drawing/2014/main" id="{26C3E936-7CEB-8A05-2E47-0AD7851B98F2}"/>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04AEA325-90B3-6821-227C-4FFCA898F9AB}"/>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35386AB7-28CA-0BBA-03F5-CC72BD939DC2}"/>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367027759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CCAB00-F99A-7DCD-DC25-CBD3A1EEAFDD}"/>
              </a:ext>
            </a:extLst>
          </p:cNvPr>
          <p:cNvPicPr>
            <a:picLocks noChangeAspect="1"/>
          </p:cNvPicPr>
          <p:nvPr userDrawn="1"/>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l="7614" t="61632" r="35751"/>
          <a:stretch/>
        </p:blipFill>
        <p:spPr>
          <a:xfrm>
            <a:off x="0" y="1238489"/>
            <a:ext cx="12191997" cy="5619511"/>
          </a:xfrm>
          <a:prstGeom prst="rect">
            <a:avLst/>
          </a:prstGeom>
        </p:spPr>
      </p:pic>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TextBox 74">
            <a:extLst>
              <a:ext uri="{FF2B5EF4-FFF2-40B4-BE49-F238E27FC236}">
                <a16:creationId xmlns:a16="http://schemas.microsoft.com/office/drawing/2014/main" id="{1BB75DAB-4D8A-2933-BB52-0C94AA4816E3}"/>
              </a:ext>
            </a:extLst>
          </p:cNvPr>
          <p:cNvSpPr txBox="1"/>
          <p:nvPr userDrawn="1"/>
        </p:nvSpPr>
        <p:spPr>
          <a:xfrm>
            <a:off x="1043023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15209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Text Placeholder 94">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Text Placeholder 105">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Text Placeholder 105">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Text Placeholder 94">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Text Placeholder 105">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Text Placeholder 105">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Text Placeholder 94">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Text Placeholder 105">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Text Placeholder 105">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Text Placeholder 94">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Text Placeholder 105">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Text Placeholder 105">
            <a:extLst>
              <a:ext uri="{FF2B5EF4-FFF2-40B4-BE49-F238E27FC236}">
                <a16:creationId xmlns:a16="http://schemas.microsoft.com/office/drawing/2014/main" id="{D79AB424-C959-FD9F-0942-4B657234F221}"/>
              </a:ext>
            </a:extLst>
          </p:cNvPr>
          <p:cNvSpPr>
            <a:spLocks noGrp="1"/>
          </p:cNvSpPr>
          <p:nvPr>
            <p:ph type="body" sz="quarter" idx="33"/>
          </p:nvPr>
        </p:nvSpPr>
        <p:spPr>
          <a:xfrm>
            <a:off x="371928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Text Placeholder 94">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Text Placeholder 105">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7" name="Text Placeholder 105">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3" name="Text Placeholder 102">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4" name="Text Placeholder 10">
            <a:extLst>
              <a:ext uri="{FF2B5EF4-FFF2-40B4-BE49-F238E27FC236}">
                <a16:creationId xmlns:a16="http://schemas.microsoft.com/office/drawing/2014/main" id="{07FB0D44-B2FC-AD50-89A4-2016469B01D6}"/>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6" name="Text Placeholder 10">
            <a:extLst>
              <a:ext uri="{FF2B5EF4-FFF2-40B4-BE49-F238E27FC236}">
                <a16:creationId xmlns:a16="http://schemas.microsoft.com/office/drawing/2014/main" id="{4A5639CF-B5E7-20B0-D289-A990965914E6}"/>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8C6AE7B5-FABD-E95D-A0C4-FEA8F2FE8010}"/>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406685523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cenario 5 steps">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ECB0C164-C14C-4CC8-D2E3-51F6FB31E21F}"/>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8" name="Freeform: Shape 2">
            <a:extLst>
              <a:ext uri="{FF2B5EF4-FFF2-40B4-BE49-F238E27FC236}">
                <a16:creationId xmlns:a16="http://schemas.microsoft.com/office/drawing/2014/main" id="{2C93F3A2-CC94-C51D-985F-D626D59B9ED4}"/>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9" name="Group 8">
            <a:extLst>
              <a:ext uri="{FF2B5EF4-FFF2-40B4-BE49-F238E27FC236}">
                <a16:creationId xmlns:a16="http://schemas.microsoft.com/office/drawing/2014/main" id="{1122C4B1-294D-9ECA-ECF3-F5BE6E86FAB8}"/>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10" name="Oval 9">
              <a:extLst>
                <a:ext uri="{FF2B5EF4-FFF2-40B4-BE49-F238E27FC236}">
                  <a16:creationId xmlns:a16="http://schemas.microsoft.com/office/drawing/2014/main" id="{4E8FC232-0BCD-F6AC-BD06-77AB84DB368F}"/>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1" name="Rectangle 89">
              <a:extLst>
                <a:ext uri="{FF2B5EF4-FFF2-40B4-BE49-F238E27FC236}">
                  <a16:creationId xmlns:a16="http://schemas.microsoft.com/office/drawing/2014/main" id="{33539872-4944-2C32-31A0-4BE80F72FD09}"/>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2" name="Group 11">
            <a:extLst>
              <a:ext uri="{FF2B5EF4-FFF2-40B4-BE49-F238E27FC236}">
                <a16:creationId xmlns:a16="http://schemas.microsoft.com/office/drawing/2014/main" id="{6193B5D2-FEAC-870D-D152-2194D79B77C6}"/>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13" name="Oval 12">
              <a:extLst>
                <a:ext uri="{FF2B5EF4-FFF2-40B4-BE49-F238E27FC236}">
                  <a16:creationId xmlns:a16="http://schemas.microsoft.com/office/drawing/2014/main" id="{CADF8C17-F3DF-4F4C-EA21-813C0992D42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4" name="Rectangle 89">
              <a:extLst>
                <a:ext uri="{FF2B5EF4-FFF2-40B4-BE49-F238E27FC236}">
                  <a16:creationId xmlns:a16="http://schemas.microsoft.com/office/drawing/2014/main" id="{7B1BA1C5-F4EC-157C-ACA3-78DE98775A7F}"/>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 name="Group 17">
            <a:extLst>
              <a:ext uri="{FF2B5EF4-FFF2-40B4-BE49-F238E27FC236}">
                <a16:creationId xmlns:a16="http://schemas.microsoft.com/office/drawing/2014/main" id="{6257092D-50C7-07C3-1191-5D9B90C044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19" name="Oval 18">
              <a:extLst>
                <a:ext uri="{FF2B5EF4-FFF2-40B4-BE49-F238E27FC236}">
                  <a16:creationId xmlns:a16="http://schemas.microsoft.com/office/drawing/2014/main" id="{4C74DFE2-C269-FDE0-ADEF-5E5030CDFE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0" name="Rectangle 89">
              <a:extLst>
                <a:ext uri="{FF2B5EF4-FFF2-40B4-BE49-F238E27FC236}">
                  <a16:creationId xmlns:a16="http://schemas.microsoft.com/office/drawing/2014/main" id="{7BE46802-2BF6-61CF-EEED-9CE7781243D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1" name="Group 20">
            <a:extLst>
              <a:ext uri="{FF2B5EF4-FFF2-40B4-BE49-F238E27FC236}">
                <a16:creationId xmlns:a16="http://schemas.microsoft.com/office/drawing/2014/main" id="{3E530A9A-F13C-4FF4-5F0B-FE347786231E}"/>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22" name="Oval 21">
              <a:extLst>
                <a:ext uri="{FF2B5EF4-FFF2-40B4-BE49-F238E27FC236}">
                  <a16:creationId xmlns:a16="http://schemas.microsoft.com/office/drawing/2014/main" id="{A78D4321-5CF3-990A-4987-819B653FD42B}"/>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3" name="Rectangle 89">
              <a:extLst>
                <a:ext uri="{FF2B5EF4-FFF2-40B4-BE49-F238E27FC236}">
                  <a16:creationId xmlns:a16="http://schemas.microsoft.com/office/drawing/2014/main" id="{EC851F8C-7F57-68E0-C695-AD54EA0CBED4}"/>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4" name="Group 23">
            <a:extLst>
              <a:ext uri="{FF2B5EF4-FFF2-40B4-BE49-F238E27FC236}">
                <a16:creationId xmlns:a16="http://schemas.microsoft.com/office/drawing/2014/main" id="{F7D0A97E-A18E-9E61-005B-DEEE7A963DA8}"/>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25" name="Oval 24">
              <a:extLst>
                <a:ext uri="{FF2B5EF4-FFF2-40B4-BE49-F238E27FC236}">
                  <a16:creationId xmlns:a16="http://schemas.microsoft.com/office/drawing/2014/main" id="{6E98DBB3-DDF6-62D5-A5DC-FB13FBA1344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6" name="Rectangle 89">
              <a:extLst>
                <a:ext uri="{FF2B5EF4-FFF2-40B4-BE49-F238E27FC236}">
                  <a16:creationId xmlns:a16="http://schemas.microsoft.com/office/drawing/2014/main" id="{9616E15A-5678-C8DF-3EEB-91E396A7F046}"/>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7" name="Group 26">
            <a:extLst>
              <a:ext uri="{FF2B5EF4-FFF2-40B4-BE49-F238E27FC236}">
                <a16:creationId xmlns:a16="http://schemas.microsoft.com/office/drawing/2014/main" id="{5E7F2591-9899-703F-3461-065D67C3B8A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28" name="Oval 27">
              <a:extLst>
                <a:ext uri="{FF2B5EF4-FFF2-40B4-BE49-F238E27FC236}">
                  <a16:creationId xmlns:a16="http://schemas.microsoft.com/office/drawing/2014/main" id="{0757DA74-0B2F-5BB8-48B9-07E5E9F2CC58}"/>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9" name="Rectangle 89">
              <a:extLst>
                <a:ext uri="{FF2B5EF4-FFF2-40B4-BE49-F238E27FC236}">
                  <a16:creationId xmlns:a16="http://schemas.microsoft.com/office/drawing/2014/main" id="{BDAB5330-001F-62CA-28E2-EB1AA54D14AC}"/>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30" name="TextBox 29">
            <a:extLst>
              <a:ext uri="{FF2B5EF4-FFF2-40B4-BE49-F238E27FC236}">
                <a16:creationId xmlns:a16="http://schemas.microsoft.com/office/drawing/2014/main" id="{4B0B72D2-E0DC-A9CD-2D30-E1B265016C7F}"/>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1" name="TextBox 30">
            <a:extLst>
              <a:ext uri="{FF2B5EF4-FFF2-40B4-BE49-F238E27FC236}">
                <a16:creationId xmlns:a16="http://schemas.microsoft.com/office/drawing/2014/main" id="{1FFF6470-FA29-7B9D-48B5-127EA083F37D}"/>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32" name="Straight Connector 31">
            <a:extLst>
              <a:ext uri="{FF2B5EF4-FFF2-40B4-BE49-F238E27FC236}">
                <a16:creationId xmlns:a16="http://schemas.microsoft.com/office/drawing/2014/main" id="{1AFBD77C-D8CC-357B-59A5-586B2CE978BE}"/>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4" name="Text Placeholder 94">
            <a:extLst>
              <a:ext uri="{FF2B5EF4-FFF2-40B4-BE49-F238E27FC236}">
                <a16:creationId xmlns:a16="http://schemas.microsoft.com/office/drawing/2014/main" id="{359CF1E0-32A7-2383-6643-DD7E6454C4D5}"/>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5" name="Text Placeholder 94">
            <a:extLst>
              <a:ext uri="{FF2B5EF4-FFF2-40B4-BE49-F238E27FC236}">
                <a16:creationId xmlns:a16="http://schemas.microsoft.com/office/drawing/2014/main" id="{D62D493E-2B39-765A-5DD2-C3C965D94404}"/>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6" name="Text Placeholder 94">
            <a:extLst>
              <a:ext uri="{FF2B5EF4-FFF2-40B4-BE49-F238E27FC236}">
                <a16:creationId xmlns:a16="http://schemas.microsoft.com/office/drawing/2014/main" id="{0AC89991-0B29-2464-74CC-CC9A19999A93}"/>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7" name="Text Placeholder 94">
            <a:extLst>
              <a:ext uri="{FF2B5EF4-FFF2-40B4-BE49-F238E27FC236}">
                <a16:creationId xmlns:a16="http://schemas.microsoft.com/office/drawing/2014/main" id="{224FFEBE-4607-107A-F088-F2F11C07EFD2}"/>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8" name="Text Placeholder 94">
            <a:extLst>
              <a:ext uri="{FF2B5EF4-FFF2-40B4-BE49-F238E27FC236}">
                <a16:creationId xmlns:a16="http://schemas.microsoft.com/office/drawing/2014/main" id="{E91ACB16-7984-8D5F-773F-A575BB9AA440}"/>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9" name="Text Placeholder 94">
            <a:extLst>
              <a:ext uri="{FF2B5EF4-FFF2-40B4-BE49-F238E27FC236}">
                <a16:creationId xmlns:a16="http://schemas.microsoft.com/office/drawing/2014/main" id="{C9DB0373-90AE-A302-EA4E-0CD31A96CC69}"/>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40" name="Text Placeholder 102">
            <a:extLst>
              <a:ext uri="{FF2B5EF4-FFF2-40B4-BE49-F238E27FC236}">
                <a16:creationId xmlns:a16="http://schemas.microsoft.com/office/drawing/2014/main" id="{436C589B-DB0A-5D30-AAF2-A03B5DB19472}"/>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59" name="Text Placeholder 105">
            <a:extLst>
              <a:ext uri="{FF2B5EF4-FFF2-40B4-BE49-F238E27FC236}">
                <a16:creationId xmlns:a16="http://schemas.microsoft.com/office/drawing/2014/main" id="{FA3F8018-A8FA-23CD-AA58-BEBA321EBA79}"/>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0" name="Text Placeholder 105">
            <a:extLst>
              <a:ext uri="{FF2B5EF4-FFF2-40B4-BE49-F238E27FC236}">
                <a16:creationId xmlns:a16="http://schemas.microsoft.com/office/drawing/2014/main" id="{F6FBE499-D94C-16F9-B0CC-FE745E9A6ED5}"/>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1" name="Text Placeholder 105">
            <a:extLst>
              <a:ext uri="{FF2B5EF4-FFF2-40B4-BE49-F238E27FC236}">
                <a16:creationId xmlns:a16="http://schemas.microsoft.com/office/drawing/2014/main" id="{80937993-16B4-ACD8-DA73-40BC3A82E281}"/>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2" name="Text Placeholder 105">
            <a:extLst>
              <a:ext uri="{FF2B5EF4-FFF2-40B4-BE49-F238E27FC236}">
                <a16:creationId xmlns:a16="http://schemas.microsoft.com/office/drawing/2014/main" id="{11423104-1BDD-C37E-6182-EF4952F771EA}"/>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3" name="Text Placeholder 105">
            <a:extLst>
              <a:ext uri="{FF2B5EF4-FFF2-40B4-BE49-F238E27FC236}">
                <a16:creationId xmlns:a16="http://schemas.microsoft.com/office/drawing/2014/main" id="{A1E0AD31-957A-BD30-56FC-C9AABA49E265}"/>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4" name="Text Placeholder 105">
            <a:extLst>
              <a:ext uri="{FF2B5EF4-FFF2-40B4-BE49-F238E27FC236}">
                <a16:creationId xmlns:a16="http://schemas.microsoft.com/office/drawing/2014/main" id="{5FDAAF5D-3600-FE3D-45C6-428953B42C56}"/>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5" name="Text Placeholder 105">
            <a:extLst>
              <a:ext uri="{FF2B5EF4-FFF2-40B4-BE49-F238E27FC236}">
                <a16:creationId xmlns:a16="http://schemas.microsoft.com/office/drawing/2014/main" id="{A1AB72FB-963B-722E-AB16-F604C2B2785A}"/>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6" name="Text Placeholder 105">
            <a:extLst>
              <a:ext uri="{FF2B5EF4-FFF2-40B4-BE49-F238E27FC236}">
                <a16:creationId xmlns:a16="http://schemas.microsoft.com/office/drawing/2014/main" id="{734A5A9C-8730-6933-78FE-22F3B35FD93B}"/>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7" name="Text Placeholder 105">
            <a:extLst>
              <a:ext uri="{FF2B5EF4-FFF2-40B4-BE49-F238E27FC236}">
                <a16:creationId xmlns:a16="http://schemas.microsoft.com/office/drawing/2014/main" id="{D73307A4-B991-0588-6EA2-44662E60BD5E}"/>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8" name="Text Placeholder 105">
            <a:extLst>
              <a:ext uri="{FF2B5EF4-FFF2-40B4-BE49-F238E27FC236}">
                <a16:creationId xmlns:a16="http://schemas.microsoft.com/office/drawing/2014/main" id="{B2512474-F8FE-CCA5-9364-DA162625AB62}"/>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9" name="Text Placeholder 105">
            <a:extLst>
              <a:ext uri="{FF2B5EF4-FFF2-40B4-BE49-F238E27FC236}">
                <a16:creationId xmlns:a16="http://schemas.microsoft.com/office/drawing/2014/main" id="{03902412-18E2-2801-3068-13B8ECA933ED}"/>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70" name="Text Placeholder 105">
            <a:extLst>
              <a:ext uri="{FF2B5EF4-FFF2-40B4-BE49-F238E27FC236}">
                <a16:creationId xmlns:a16="http://schemas.microsoft.com/office/drawing/2014/main" id="{9616B9EF-6EB0-BBD7-7F2F-7D83BCB14E84}"/>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71" name="Text Placeholder 102">
            <a:extLst>
              <a:ext uri="{FF2B5EF4-FFF2-40B4-BE49-F238E27FC236}">
                <a16:creationId xmlns:a16="http://schemas.microsoft.com/office/drawing/2014/main" id="{8CFC39F5-408B-B454-F001-BBB2C297B97F}"/>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72" name="Text Placeholder 10">
            <a:extLst>
              <a:ext uri="{FF2B5EF4-FFF2-40B4-BE49-F238E27FC236}">
                <a16:creationId xmlns:a16="http://schemas.microsoft.com/office/drawing/2014/main" id="{70815930-17E2-6950-B57F-52996F3CF3C0}"/>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3" name="Text Placeholder 10">
            <a:extLst>
              <a:ext uri="{FF2B5EF4-FFF2-40B4-BE49-F238E27FC236}">
                <a16:creationId xmlns:a16="http://schemas.microsoft.com/office/drawing/2014/main" id="{CFFDC6E8-E696-E9DE-5A06-735DE6C65580}"/>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4" name="Text Placeholder 10">
            <a:extLst>
              <a:ext uri="{FF2B5EF4-FFF2-40B4-BE49-F238E27FC236}">
                <a16:creationId xmlns:a16="http://schemas.microsoft.com/office/drawing/2014/main" id="{FC9E9A5A-CC06-7C30-F65A-626C434A9B38}"/>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421319147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40055852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lide 2">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18223"/>
            <a:ext cx="9144000" cy="615553"/>
          </a:xfrm>
          <a:noFill/>
        </p:spPr>
        <p:txBody>
          <a:bodyPr lIns="0" tIns="0" rIns="0" bIns="0" anchor="b" anchorCtr="0">
            <a:spAutoFit/>
          </a:bodyPr>
          <a:lstStyle>
            <a:lvl1pPr>
              <a:defRPr sz="40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3B0D12AE-ADCF-1091-117F-BB03F7EC506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41573463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image" Target="../media/image2.sv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image" Target="../media/image1.png"/><Relationship Id="rId2" Type="http://schemas.openxmlformats.org/officeDocument/2006/relationships/slideLayout" Target="../slideLayouts/slideLayout9.xml"/><Relationship Id="rId16" Type="http://schemas.openxmlformats.org/officeDocument/2006/relationships/theme" Target="../theme/theme2.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image" Target="../media/image5.e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image" Target="../media/image2.sv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image" Target="../media/image1.png"/><Relationship Id="rId5" Type="http://schemas.openxmlformats.org/officeDocument/2006/relationships/slideLayout" Target="../slideLayouts/slideLayout43.xml"/><Relationship Id="rId10" Type="http://schemas.openxmlformats.org/officeDocument/2006/relationships/theme" Target="../theme/theme4.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166420605"/>
      </p:ext>
    </p:extLst>
  </p:cSld>
  <p:clrMap bg1="lt1" tx1="dk1" bg2="lt2" tx2="dk2" accent1="accent1" accent2="accent2" accent3="accent3" accent4="accent4" accent5="accent5" accent6="accent6" hlink="hlink" folHlink="folHlink"/>
  <p:sldLayoutIdLst>
    <p:sldLayoutId id="2147483710" r:id="rId1"/>
    <p:sldLayoutId id="2147483674" r:id="rId2"/>
    <p:sldLayoutId id="2147483675" r:id="rId3"/>
    <p:sldLayoutId id="2147483676" r:id="rId4"/>
    <p:sldLayoutId id="2147483813" r:id="rId5"/>
    <p:sldLayoutId id="2147483816" r:id="rId6"/>
    <p:sldLayoutId id="2147483818" r:id="rId7"/>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7">
            <a:extLst>
              <a:ext uri="{96DAC541-7B7A-43D3-8B79-37D633B846F1}">
                <asvg:svgBlip xmlns:asvg="http://schemas.microsoft.com/office/drawing/2016/SVG/main" r:embed="rId18"/>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1449431835"/>
      </p:ext>
    </p:extLst>
  </p:cSld>
  <p:clrMap bg1="lt1" tx1="dk1" bg2="lt2" tx2="dk2" accent1="accent1" accent2="accent2" accent3="accent3" accent4="accent4" accent5="accent5" accent6="accent6" hlink="hlink" folHlink="folHlink"/>
  <p:sldLayoutIdLst>
    <p:sldLayoutId id="2147483823"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 id="2147483837" r:id="rId14"/>
    <p:sldLayoutId id="2147483839" r:id="rId15"/>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430887"/>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5216" y="1011217"/>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18" cstate="screen">
            <a:extLst>
              <a:ext uri="{28A0092B-C50C-407E-A947-70E740481C1C}">
                <a14:useLocalDpi xmlns:a14="http://schemas.microsoft.com/office/drawing/2010/main"/>
              </a:ext>
            </a:extLst>
          </a:blip>
          <a:srcRect l="762"/>
          <a:stretch/>
        </p:blipFill>
        <p:spPr>
          <a:xfrm rot="5400000">
            <a:off x="11723358" y="468642"/>
            <a:ext cx="1130169" cy="192886"/>
          </a:xfrm>
          <a:prstGeom prst="rect">
            <a:avLst/>
          </a:prstGeom>
        </p:spPr>
      </p:pic>
    </p:spTree>
    <p:extLst>
      <p:ext uri="{BB962C8B-B14F-4D97-AF65-F5344CB8AC3E}">
        <p14:creationId xmlns:p14="http://schemas.microsoft.com/office/powerpoint/2010/main" val="3823354056"/>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 id="2147483892" r:id="rId14"/>
    <p:sldLayoutId id="2147483893" r:id="rId15"/>
    <p:sldLayoutId id="2147483894" r:id="rId16"/>
  </p:sldLayoutIdLst>
  <p:transition>
    <p:fade/>
  </p:transition>
  <p:hf sldNum="0" hdr="0" ftr="0" dt="0"/>
  <p:txStyles>
    <p:titleStyle>
      <a:lvl1pPr algn="l" defTabSz="932742" rtl="0" eaLnBrk="1" latinLnBrk="0" hangingPunct="1">
        <a:lnSpc>
          <a:spcPct val="100000"/>
        </a:lnSpc>
        <a:spcBef>
          <a:spcPct val="0"/>
        </a:spcBef>
        <a:buNone/>
        <a:defRPr lang="en-US" sz="2800" b="0" kern="1200" cap="none" spc="-50" baseline="0" dirty="0" smtClean="0">
          <a:ln w="3175">
            <a:noFill/>
          </a:ln>
          <a:solidFill>
            <a:schemeClr val="tx1"/>
          </a:solidFill>
          <a:effectLst/>
          <a:latin typeface="+mj-lt"/>
          <a:ea typeface="+mn-ea"/>
          <a:cs typeface="Segoe UI" pitchFamily="34" charset="0"/>
        </a:defRPr>
      </a:lvl1pPr>
    </p:titleStyle>
    <p:body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800" kern="1200" spc="0" baseline="0">
          <a:solidFill>
            <a:schemeClr val="tx1"/>
          </a:solid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solidFill>
            <a:schemeClr val="tx1"/>
          </a:soli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kern="1200" spc="0" baseline="0">
          <a:solidFill>
            <a:schemeClr val="tx1"/>
          </a:solidFill>
          <a:latin typeface="+mn-lt"/>
          <a:ea typeface="+mn-ea"/>
          <a:cs typeface="+mn-cs"/>
        </a:defRPr>
      </a:lvl3pPr>
      <a:lvl4pPr marL="661988"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4pPr>
      <a:lvl5pPr marL="855663"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62579750"/>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hyperlink" Target="https://copilot.microsoft.com/" TargetMode="External"/><Relationship Id="rId1" Type="http://schemas.openxmlformats.org/officeDocument/2006/relationships/slideLayout" Target="../slideLayouts/slideLayout2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hyperlink" Target="https://support.microsoft.com/en-us/topic/overview-of-microsoft-365-chat-preview-5b00a52d-7296-48ee-b938-b95b7209f737" TargetMode="External"/><Relationship Id="rId15" Type="http://schemas.openxmlformats.org/officeDocument/2006/relationships/hyperlink" Target="https://copilot.cloud.microsoft/prompts/create-presentations-cda82238-15fd-4a05-adad-b7691d84fac3" TargetMode="External"/><Relationship Id="rId10" Type="http://schemas.openxmlformats.org/officeDocument/2006/relationships/image" Target="../media/image14.svg"/><Relationship Id="rId4" Type="http://schemas.openxmlformats.org/officeDocument/2006/relationships/image" Target="../media/image9.svg"/><Relationship Id="rId9" Type="http://schemas.openxmlformats.org/officeDocument/2006/relationships/image" Target="../media/image13.png"/><Relationship Id="rId14" Type="http://schemas.openxmlformats.org/officeDocument/2006/relationships/hyperlink" Target="https://copilot.cloud.microsoft/prompts/4b572110-48ca-44c8-bf0a-64444a2dd49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56695F04-38E7-4F17-0051-3C10C3FC6757}"/>
              </a:ext>
            </a:extLst>
          </p:cNvPr>
          <p:cNvSpPr>
            <a:spLocks noGrp="1"/>
          </p:cNvSpPr>
          <p:nvPr>
            <p:ph type="title"/>
          </p:nvPr>
        </p:nvSpPr>
        <p:spPr>
          <a:xfrm>
            <a:off x="601844" y="531261"/>
            <a:ext cx="8664996" cy="263149"/>
          </a:xfrm>
        </p:spPr>
        <p:txBody>
          <a:bodyPr/>
          <a:lstStyle/>
          <a:p>
            <a:r>
              <a:rPr lang="en-US">
                <a:solidFill>
                  <a:srgbClr val="0078D4"/>
                </a:solidFill>
              </a:rPr>
              <a:t>Sales | </a:t>
            </a:r>
            <a:r>
              <a:rPr lang="en-US"/>
              <a:t>Post-sale customer insights</a:t>
            </a:r>
            <a:endParaRPr lang="en-US" i="1"/>
          </a:p>
        </p:txBody>
      </p:sp>
      <p:sp>
        <p:nvSpPr>
          <p:cNvPr id="47" name="Text Placeholder 46">
            <a:extLst>
              <a:ext uri="{FF2B5EF4-FFF2-40B4-BE49-F238E27FC236}">
                <a16:creationId xmlns:a16="http://schemas.microsoft.com/office/drawing/2014/main" id="{25C6A80E-03C3-0B6C-5612-BC25FA09D96E}"/>
              </a:ext>
            </a:extLst>
          </p:cNvPr>
          <p:cNvSpPr>
            <a:spLocks noGrp="1"/>
          </p:cNvSpPr>
          <p:nvPr>
            <p:ph type="body" sz="quarter" idx="11"/>
          </p:nvPr>
        </p:nvSpPr>
        <p:spPr/>
        <p:txBody>
          <a:bodyPr/>
          <a:lstStyle/>
          <a:p>
            <a:r>
              <a:rPr lang="en-US"/>
              <a:t>1. Customer feedback analysis</a:t>
            </a:r>
          </a:p>
        </p:txBody>
      </p:sp>
      <p:sp>
        <p:nvSpPr>
          <p:cNvPr id="48" name="Text Placeholder 47">
            <a:extLst>
              <a:ext uri="{FF2B5EF4-FFF2-40B4-BE49-F238E27FC236}">
                <a16:creationId xmlns:a16="http://schemas.microsoft.com/office/drawing/2014/main" id="{603451CE-C1AC-1DBF-79CA-4E645A5B0DBC}"/>
              </a:ext>
            </a:extLst>
          </p:cNvPr>
          <p:cNvSpPr>
            <a:spLocks noGrp="1"/>
          </p:cNvSpPr>
          <p:nvPr>
            <p:ph type="body" sz="quarter" idx="12"/>
          </p:nvPr>
        </p:nvSpPr>
        <p:spPr>
          <a:xfrm>
            <a:off x="2655732" y="4036682"/>
            <a:ext cx="2808000" cy="345600"/>
          </a:xfrm>
        </p:spPr>
        <p:txBody>
          <a:bodyPr/>
          <a:lstStyle/>
          <a:p>
            <a:r>
              <a:rPr lang="en-US"/>
              <a:t>5. Performance reporting</a:t>
            </a:r>
          </a:p>
        </p:txBody>
      </p:sp>
      <p:sp>
        <p:nvSpPr>
          <p:cNvPr id="50" name="Text Placeholder 49">
            <a:extLst>
              <a:ext uri="{FF2B5EF4-FFF2-40B4-BE49-F238E27FC236}">
                <a16:creationId xmlns:a16="http://schemas.microsoft.com/office/drawing/2014/main" id="{6886A6A0-75A7-5E5E-079B-251E7BAFE213}"/>
              </a:ext>
            </a:extLst>
          </p:cNvPr>
          <p:cNvSpPr>
            <a:spLocks noGrp="1"/>
          </p:cNvSpPr>
          <p:nvPr>
            <p:ph type="body" sz="quarter" idx="14"/>
          </p:nvPr>
        </p:nvSpPr>
        <p:spPr>
          <a:xfrm>
            <a:off x="6119372" y="4036682"/>
            <a:ext cx="2808000" cy="345600"/>
          </a:xfrm>
        </p:spPr>
        <p:txBody>
          <a:bodyPr/>
          <a:lstStyle/>
          <a:p>
            <a:r>
              <a:rPr lang="en-US"/>
              <a:t>4. Engagement strategy optimization</a:t>
            </a:r>
          </a:p>
        </p:txBody>
      </p:sp>
      <p:sp>
        <p:nvSpPr>
          <p:cNvPr id="51" name="Text Placeholder 50">
            <a:extLst>
              <a:ext uri="{FF2B5EF4-FFF2-40B4-BE49-F238E27FC236}">
                <a16:creationId xmlns:a16="http://schemas.microsoft.com/office/drawing/2014/main" id="{C6DE1B6C-78F9-8DF8-FCDC-EF3B090A8B0F}"/>
              </a:ext>
            </a:extLst>
          </p:cNvPr>
          <p:cNvSpPr>
            <a:spLocks noGrp="1"/>
          </p:cNvSpPr>
          <p:nvPr>
            <p:ph type="body" sz="quarter" idx="15"/>
          </p:nvPr>
        </p:nvSpPr>
        <p:spPr>
          <a:xfrm>
            <a:off x="7627843" y="1582166"/>
            <a:ext cx="2808000" cy="345600"/>
          </a:xfrm>
        </p:spPr>
        <p:txBody>
          <a:bodyPr/>
          <a:lstStyle/>
          <a:p>
            <a:r>
              <a:rPr lang="en-US"/>
              <a:t>3. Personalized engagement</a:t>
            </a:r>
          </a:p>
        </p:txBody>
      </p:sp>
      <p:sp>
        <p:nvSpPr>
          <p:cNvPr id="52" name="Text Placeholder 51">
            <a:extLst>
              <a:ext uri="{FF2B5EF4-FFF2-40B4-BE49-F238E27FC236}">
                <a16:creationId xmlns:a16="http://schemas.microsoft.com/office/drawing/2014/main" id="{720259ED-0B37-4F8F-352D-8E9D99570C4F}"/>
              </a:ext>
            </a:extLst>
          </p:cNvPr>
          <p:cNvSpPr>
            <a:spLocks noGrp="1"/>
          </p:cNvSpPr>
          <p:nvPr>
            <p:ph type="body" sz="quarter" idx="16"/>
          </p:nvPr>
        </p:nvSpPr>
        <p:spPr>
          <a:xfrm>
            <a:off x="4106021" y="1573719"/>
            <a:ext cx="2808000" cy="345600"/>
          </a:xfrm>
        </p:spPr>
        <p:txBody>
          <a:bodyPr/>
          <a:lstStyle/>
          <a:p>
            <a:r>
              <a:rPr lang="en-US"/>
              <a:t>2. Upsell opportunity prioritization</a:t>
            </a:r>
          </a:p>
        </p:txBody>
      </p:sp>
      <p:sp>
        <p:nvSpPr>
          <p:cNvPr id="53" name="Text Placeholder 52">
            <a:extLst>
              <a:ext uri="{FF2B5EF4-FFF2-40B4-BE49-F238E27FC236}">
                <a16:creationId xmlns:a16="http://schemas.microsoft.com/office/drawing/2014/main" id="{B69CFE6A-9716-3917-04C1-B68EF4CCE157}"/>
              </a:ext>
            </a:extLst>
          </p:cNvPr>
          <p:cNvSpPr>
            <a:spLocks noGrp="1"/>
          </p:cNvSpPr>
          <p:nvPr>
            <p:ph type="body" sz="quarter" idx="17"/>
          </p:nvPr>
        </p:nvSpPr>
        <p:spPr>
          <a:xfrm>
            <a:off x="6119372" y="521099"/>
            <a:ext cx="3999673" cy="169277"/>
          </a:xfrm>
        </p:spPr>
        <p:txBody>
          <a:bodyPr/>
          <a:lstStyle/>
          <a:p>
            <a:r>
              <a:rPr lang="en-US"/>
              <a:t>Copilot for Sales</a:t>
            </a:r>
            <a:r>
              <a:rPr lang="en-US" sz="900"/>
              <a:t> </a:t>
            </a:r>
            <a:r>
              <a:rPr lang="en-US" sz="900" i="1"/>
              <a:t>(includes Microsoft 365 Copilot)</a:t>
            </a:r>
            <a:endParaRPr lang="en-US" sz="900" noProof="0"/>
          </a:p>
        </p:txBody>
      </p:sp>
      <p:sp>
        <p:nvSpPr>
          <p:cNvPr id="54" name="Text Placeholder 53">
            <a:extLst>
              <a:ext uri="{FF2B5EF4-FFF2-40B4-BE49-F238E27FC236}">
                <a16:creationId xmlns:a16="http://schemas.microsoft.com/office/drawing/2014/main" id="{3FC40283-FC5F-4B42-C8CD-654B3EAE6A9A}"/>
              </a:ext>
            </a:extLst>
          </p:cNvPr>
          <p:cNvSpPr>
            <a:spLocks noGrp="1"/>
          </p:cNvSpPr>
          <p:nvPr>
            <p:ph type="body" sz="quarter" idx="18"/>
          </p:nvPr>
        </p:nvSpPr>
        <p:spPr/>
        <p:txBody>
          <a:bodyPr/>
          <a:lstStyle/>
          <a:p>
            <a:r>
              <a:rPr lang="en-US"/>
              <a:t>In Teams, use Copilot for Sales to analyze a sales call and get insight on customer sentiment and business objectives.</a:t>
            </a:r>
          </a:p>
        </p:txBody>
      </p:sp>
      <p:sp>
        <p:nvSpPr>
          <p:cNvPr id="56" name="Text Placeholder 55">
            <a:extLst>
              <a:ext uri="{FF2B5EF4-FFF2-40B4-BE49-F238E27FC236}">
                <a16:creationId xmlns:a16="http://schemas.microsoft.com/office/drawing/2014/main" id="{72B64BAF-D87F-61F3-EE9C-6C8F503084B9}"/>
              </a:ext>
            </a:extLst>
          </p:cNvPr>
          <p:cNvSpPr>
            <a:spLocks noGrp="1"/>
          </p:cNvSpPr>
          <p:nvPr>
            <p:ph type="body" sz="quarter" idx="20"/>
          </p:nvPr>
        </p:nvSpPr>
        <p:spPr>
          <a:xfrm>
            <a:off x="7627843" y="2020473"/>
            <a:ext cx="2808000" cy="626701"/>
          </a:xfrm>
        </p:spPr>
        <p:txBody>
          <a:bodyPr/>
          <a:lstStyle/>
          <a:p>
            <a:r>
              <a:rPr lang="en-US"/>
              <a:t>Create personalized follow-up messages and upsell proposals in Outlook using Copilot for Sales to view their purchasing habits and sales interactions.</a:t>
            </a:r>
          </a:p>
        </p:txBody>
      </p:sp>
      <p:sp>
        <p:nvSpPr>
          <p:cNvPr id="57" name="Text Placeholder 56">
            <a:extLst>
              <a:ext uri="{FF2B5EF4-FFF2-40B4-BE49-F238E27FC236}">
                <a16:creationId xmlns:a16="http://schemas.microsoft.com/office/drawing/2014/main" id="{870B1D0D-83FE-C8C2-520B-962C31A89978}"/>
              </a:ext>
            </a:extLst>
          </p:cNvPr>
          <p:cNvSpPr>
            <a:spLocks noGrp="1"/>
          </p:cNvSpPr>
          <p:nvPr>
            <p:ph type="body" sz="quarter" idx="21"/>
          </p:nvPr>
        </p:nvSpPr>
        <p:spPr>
          <a:xfrm>
            <a:off x="612138" y="3185144"/>
            <a:ext cx="2808000" cy="626701"/>
          </a:xfrm>
        </p:spPr>
        <p:txBody>
          <a:bodyPr>
            <a:noAutofit/>
          </a:bodyPr>
          <a:lstStyle/>
          <a:p>
            <a:r>
              <a:rPr lang="en-US"/>
              <a:t>Benefit: </a:t>
            </a:r>
            <a:r>
              <a:rPr lang="en-US" b="1"/>
              <a:t>Analyzing customer feedback </a:t>
            </a:r>
            <a:r>
              <a:rPr lang="en-US"/>
              <a:t>is essential for understanding their satisfaction levels and identifying areas where they may need additional support or services.</a:t>
            </a:r>
          </a:p>
        </p:txBody>
      </p:sp>
      <p:sp>
        <p:nvSpPr>
          <p:cNvPr id="58" name="Text Placeholder 57">
            <a:extLst>
              <a:ext uri="{FF2B5EF4-FFF2-40B4-BE49-F238E27FC236}">
                <a16:creationId xmlns:a16="http://schemas.microsoft.com/office/drawing/2014/main" id="{E612ECA3-1076-2610-DA97-49DBE95C02AA}"/>
              </a:ext>
            </a:extLst>
          </p:cNvPr>
          <p:cNvSpPr>
            <a:spLocks noGrp="1"/>
          </p:cNvSpPr>
          <p:nvPr>
            <p:ph type="body" sz="quarter" idx="22"/>
          </p:nvPr>
        </p:nvSpPr>
        <p:spPr>
          <a:xfrm>
            <a:off x="2655732" y="5626402"/>
            <a:ext cx="2808000" cy="626701"/>
          </a:xfrm>
        </p:spPr>
        <p:txBody>
          <a:bodyPr>
            <a:normAutofit lnSpcReduction="10000"/>
          </a:bodyPr>
          <a:lstStyle/>
          <a:p>
            <a:r>
              <a:rPr lang="en-US"/>
              <a:t>Benefit: </a:t>
            </a:r>
            <a:r>
              <a:rPr lang="en-US" b="1"/>
              <a:t>Performance reporting </a:t>
            </a:r>
            <a:r>
              <a:rPr lang="en-US"/>
              <a:t>provides insights into the effectiveness of upsell strategies and helps identify successful tactics and areas for improvement.</a:t>
            </a:r>
          </a:p>
        </p:txBody>
      </p:sp>
      <p:sp>
        <p:nvSpPr>
          <p:cNvPr id="60" name="Text Placeholder 59">
            <a:extLst>
              <a:ext uri="{FF2B5EF4-FFF2-40B4-BE49-F238E27FC236}">
                <a16:creationId xmlns:a16="http://schemas.microsoft.com/office/drawing/2014/main" id="{C23A0201-C904-5ED8-DCCD-DAC73699D78E}"/>
              </a:ext>
            </a:extLst>
          </p:cNvPr>
          <p:cNvSpPr>
            <a:spLocks noGrp="1"/>
          </p:cNvSpPr>
          <p:nvPr>
            <p:ph type="body" sz="quarter" idx="24"/>
          </p:nvPr>
        </p:nvSpPr>
        <p:spPr>
          <a:xfrm>
            <a:off x="6119372" y="5626402"/>
            <a:ext cx="2808000" cy="626701"/>
          </a:xfrm>
        </p:spPr>
        <p:txBody>
          <a:bodyPr>
            <a:normAutofit lnSpcReduction="10000"/>
          </a:bodyPr>
          <a:lstStyle/>
          <a:p>
            <a:r>
              <a:rPr lang="en-US"/>
              <a:t>Benefit: </a:t>
            </a:r>
            <a:r>
              <a:rPr lang="en-US" b="1"/>
              <a:t>Optimizing engagement strategies </a:t>
            </a:r>
            <a:r>
              <a:rPr lang="en-US"/>
              <a:t>based on customer responses ensures that the approach remains effective and can be adjusted as needed.</a:t>
            </a:r>
          </a:p>
        </p:txBody>
      </p:sp>
      <p:sp>
        <p:nvSpPr>
          <p:cNvPr id="61" name="Text Placeholder 60">
            <a:extLst>
              <a:ext uri="{FF2B5EF4-FFF2-40B4-BE49-F238E27FC236}">
                <a16:creationId xmlns:a16="http://schemas.microsoft.com/office/drawing/2014/main" id="{611126FF-054E-32B2-5843-B18735CEC03A}"/>
              </a:ext>
            </a:extLst>
          </p:cNvPr>
          <p:cNvSpPr>
            <a:spLocks noGrp="1"/>
          </p:cNvSpPr>
          <p:nvPr>
            <p:ph type="body" sz="quarter" idx="25"/>
          </p:nvPr>
        </p:nvSpPr>
        <p:spPr>
          <a:xfrm>
            <a:off x="7627843" y="3196545"/>
            <a:ext cx="2808000" cy="626701"/>
          </a:xfrm>
        </p:spPr>
        <p:txBody>
          <a:bodyPr>
            <a:noAutofit/>
          </a:bodyPr>
          <a:lstStyle/>
          <a:p>
            <a:r>
              <a:rPr lang="en-US"/>
              <a:t>Benefit: </a:t>
            </a:r>
            <a:r>
              <a:rPr lang="en-US" b="1"/>
              <a:t>Personalized engagement</a:t>
            </a:r>
            <a:r>
              <a:rPr lang="en-US"/>
              <a:t> ensures that follow-up interactions are relevant and resonate with the customer, increasing the chances of a successful upsell.</a:t>
            </a:r>
          </a:p>
        </p:txBody>
      </p:sp>
      <p:sp>
        <p:nvSpPr>
          <p:cNvPr id="83" name="Text Placeholder 82">
            <a:extLst>
              <a:ext uri="{FF2B5EF4-FFF2-40B4-BE49-F238E27FC236}">
                <a16:creationId xmlns:a16="http://schemas.microsoft.com/office/drawing/2014/main" id="{4A009307-F489-4D3B-DFDE-F3016CF1C6A5}"/>
              </a:ext>
            </a:extLst>
          </p:cNvPr>
          <p:cNvSpPr>
            <a:spLocks noGrp="1"/>
          </p:cNvSpPr>
          <p:nvPr>
            <p:ph type="body" sz="quarter" idx="26"/>
          </p:nvPr>
        </p:nvSpPr>
        <p:spPr>
          <a:xfrm>
            <a:off x="4106021" y="3163439"/>
            <a:ext cx="2808000" cy="626701"/>
          </a:xfrm>
        </p:spPr>
        <p:txBody>
          <a:bodyPr/>
          <a:lstStyle/>
          <a:p>
            <a:r>
              <a:rPr lang="en-US"/>
              <a:t>Benefit: </a:t>
            </a:r>
            <a:r>
              <a:rPr lang="en-US" b="1"/>
              <a:t>Prioritizing upsell opportunities </a:t>
            </a:r>
            <a:r>
              <a:rPr lang="en-US"/>
              <a:t>helps focus efforts on the most promising leads, improving efficiency and conversion rates.</a:t>
            </a:r>
          </a:p>
        </p:txBody>
      </p:sp>
      <p:sp>
        <p:nvSpPr>
          <p:cNvPr id="84" name="Text Placeholder 83">
            <a:extLst>
              <a:ext uri="{FF2B5EF4-FFF2-40B4-BE49-F238E27FC236}">
                <a16:creationId xmlns:a16="http://schemas.microsoft.com/office/drawing/2014/main" id="{A111F9EA-EAEA-1211-B8D6-462C33F9555C}"/>
              </a:ext>
            </a:extLst>
          </p:cNvPr>
          <p:cNvSpPr>
            <a:spLocks noGrp="1"/>
          </p:cNvSpPr>
          <p:nvPr>
            <p:ph type="body" sz="quarter" idx="27"/>
          </p:nvPr>
        </p:nvSpPr>
        <p:spPr>
          <a:xfrm>
            <a:off x="2655732" y="4472830"/>
            <a:ext cx="2969096" cy="626701"/>
          </a:xfrm>
        </p:spPr>
        <p:txBody>
          <a:bodyPr>
            <a:normAutofit/>
          </a:bodyPr>
          <a:lstStyle/>
          <a:p>
            <a:r>
              <a:rPr lang="en-US"/>
              <a:t>Using the suggestions from Copilot around those customer behaviors on sales marketplace, interactions and sales cycle opportunities draft an initial report or presentation to help guide future sales opportunities.</a:t>
            </a:r>
          </a:p>
        </p:txBody>
      </p:sp>
      <p:sp>
        <p:nvSpPr>
          <p:cNvPr id="85" name="Text Placeholder 84">
            <a:extLst>
              <a:ext uri="{FF2B5EF4-FFF2-40B4-BE49-F238E27FC236}">
                <a16:creationId xmlns:a16="http://schemas.microsoft.com/office/drawing/2014/main" id="{8FF0578C-9606-4A5E-E20F-DEB7E6F7D726}"/>
              </a:ext>
            </a:extLst>
          </p:cNvPr>
          <p:cNvSpPr>
            <a:spLocks noGrp="1"/>
          </p:cNvSpPr>
          <p:nvPr>
            <p:ph type="body" sz="quarter" idx="28"/>
          </p:nvPr>
        </p:nvSpPr>
        <p:spPr>
          <a:xfrm>
            <a:off x="6119373" y="4472830"/>
            <a:ext cx="2808000" cy="626701"/>
          </a:xfrm>
        </p:spPr>
        <p:txBody>
          <a:bodyPr/>
          <a:lstStyle/>
          <a:p>
            <a:r>
              <a:rPr lang="en-US"/>
              <a:t>Optimize engagement strategies with Copilot</a:t>
            </a:r>
            <a:r>
              <a:rPr lang="en-US" baseline="30000"/>
              <a:t> </a:t>
            </a:r>
            <a:r>
              <a:rPr lang="en-US"/>
              <a:t>by asking for suggestions based on customer habits and reactions to different upsell approaches.</a:t>
            </a:r>
          </a:p>
        </p:txBody>
      </p:sp>
      <p:sp>
        <p:nvSpPr>
          <p:cNvPr id="86" name="Text Placeholder 85">
            <a:extLst>
              <a:ext uri="{FF2B5EF4-FFF2-40B4-BE49-F238E27FC236}">
                <a16:creationId xmlns:a16="http://schemas.microsoft.com/office/drawing/2014/main" id="{B4BE515B-C4F1-B027-DC42-2406647CFE89}"/>
              </a:ext>
            </a:extLst>
          </p:cNvPr>
          <p:cNvSpPr>
            <a:spLocks noGrp="1"/>
          </p:cNvSpPr>
          <p:nvPr>
            <p:ph type="body" sz="quarter" idx="29"/>
          </p:nvPr>
        </p:nvSpPr>
        <p:spPr>
          <a:xfrm>
            <a:off x="4106021" y="2009867"/>
            <a:ext cx="2808000" cy="626701"/>
          </a:xfrm>
        </p:spPr>
        <p:txBody>
          <a:bodyPr/>
          <a:lstStyle/>
          <a:p>
            <a:r>
              <a:rPr lang="en-US"/>
              <a:t>Ask Copilot</a:t>
            </a:r>
            <a:r>
              <a:rPr lang="en-US" baseline="30000"/>
              <a:t> </a:t>
            </a:r>
            <a:r>
              <a:rPr lang="en-US"/>
              <a:t>to recommend a few upsell scenarios based on the last purchase.</a:t>
            </a:r>
          </a:p>
        </p:txBody>
      </p:sp>
      <p:sp>
        <p:nvSpPr>
          <p:cNvPr id="87" name="Text Placeholder 86">
            <a:extLst>
              <a:ext uri="{FF2B5EF4-FFF2-40B4-BE49-F238E27FC236}">
                <a16:creationId xmlns:a16="http://schemas.microsoft.com/office/drawing/2014/main" id="{E9B1AD38-F92B-9ACB-7307-63B184829C5A}"/>
              </a:ext>
            </a:extLst>
          </p:cNvPr>
          <p:cNvSpPr>
            <a:spLocks noGrp="1"/>
          </p:cNvSpPr>
          <p:nvPr>
            <p:ph type="body" sz="quarter" idx="30"/>
          </p:nvPr>
        </p:nvSpPr>
        <p:spPr/>
        <p:txBody>
          <a:bodyPr/>
          <a:lstStyle/>
          <a:p>
            <a:r>
              <a:rPr lang="en-US" dirty="0"/>
              <a:t>Extend</a:t>
            </a:r>
          </a:p>
        </p:txBody>
      </p:sp>
      <p:sp>
        <p:nvSpPr>
          <p:cNvPr id="88" name="Text Placeholder 87">
            <a:extLst>
              <a:ext uri="{FF2B5EF4-FFF2-40B4-BE49-F238E27FC236}">
                <a16:creationId xmlns:a16="http://schemas.microsoft.com/office/drawing/2014/main" id="{403C17C9-499A-6E61-BDDB-91A803916CC9}"/>
              </a:ext>
            </a:extLst>
          </p:cNvPr>
          <p:cNvSpPr>
            <a:spLocks noGrp="1"/>
          </p:cNvSpPr>
          <p:nvPr>
            <p:ph type="body" sz="quarter" idx="38"/>
          </p:nvPr>
        </p:nvSpPr>
        <p:spPr>
          <a:solidFill>
            <a:srgbClr val="0070C0"/>
          </a:solidFill>
        </p:spPr>
        <p:txBody>
          <a:bodyPr/>
          <a:lstStyle/>
          <a:p>
            <a:endParaRPr lang="en-US"/>
          </a:p>
        </p:txBody>
      </p:sp>
      <p:sp>
        <p:nvSpPr>
          <p:cNvPr id="89" name="Text Placeholder 88">
            <a:extLst>
              <a:ext uri="{FF2B5EF4-FFF2-40B4-BE49-F238E27FC236}">
                <a16:creationId xmlns:a16="http://schemas.microsoft.com/office/drawing/2014/main" id="{CF3E859B-CC63-6F2D-CB8C-DC4396832B6B}"/>
              </a:ext>
            </a:extLst>
          </p:cNvPr>
          <p:cNvSpPr>
            <a:spLocks noGrp="1"/>
          </p:cNvSpPr>
          <p:nvPr>
            <p:ph type="body" sz="quarter" idx="39"/>
          </p:nvPr>
        </p:nvSpPr>
        <p:spPr>
          <a:solidFill>
            <a:srgbClr val="0078D4"/>
          </a:solidFill>
        </p:spPr>
        <p:txBody>
          <a:bodyPr/>
          <a:lstStyle/>
          <a:p>
            <a:endParaRPr lang="en-US" dirty="0"/>
          </a:p>
        </p:txBody>
      </p:sp>
      <p:sp>
        <p:nvSpPr>
          <p:cNvPr id="90" name="Text Placeholder 89">
            <a:extLst>
              <a:ext uri="{FF2B5EF4-FFF2-40B4-BE49-F238E27FC236}">
                <a16:creationId xmlns:a16="http://schemas.microsoft.com/office/drawing/2014/main" id="{9CB0EBD9-56B8-4BDE-0666-B4DEEEFB32C0}"/>
              </a:ext>
            </a:extLst>
          </p:cNvPr>
          <p:cNvSpPr>
            <a:spLocks noGrp="1"/>
          </p:cNvSpPr>
          <p:nvPr>
            <p:ph type="body" sz="quarter" idx="40"/>
          </p:nvPr>
        </p:nvSpPr>
        <p:spPr>
          <a:solidFill>
            <a:srgbClr val="0078D4"/>
          </a:solidFill>
        </p:spPr>
        <p:txBody>
          <a:bodyPr/>
          <a:lstStyle/>
          <a:p>
            <a:endParaRPr lang="en-US" dirty="0"/>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4" name="Group 33">
            <a:extLst>
              <a:ext uri="{FF2B5EF4-FFF2-40B4-BE49-F238E27FC236}">
                <a16:creationId xmlns:a16="http://schemas.microsoft.com/office/drawing/2014/main" id="{02DB5643-4EDF-5AA4-0CFC-F468613B6ADD}"/>
              </a:ext>
            </a:extLst>
          </p:cNvPr>
          <p:cNvGrpSpPr/>
          <p:nvPr/>
        </p:nvGrpSpPr>
        <p:grpSpPr>
          <a:xfrm>
            <a:off x="7523373" y="1127774"/>
            <a:ext cx="1188720" cy="216000"/>
            <a:chOff x="1194743" y="1140160"/>
            <a:chExt cx="1188720" cy="216000"/>
          </a:xfrm>
        </p:grpSpPr>
        <p:sp>
          <p:nvSpPr>
            <p:cNvPr id="35" name="Rectangle: Rounded Corners 6">
              <a:extLst>
                <a:ext uri="{FF2B5EF4-FFF2-40B4-BE49-F238E27FC236}">
                  <a16:creationId xmlns:a16="http://schemas.microsoft.com/office/drawing/2014/main" id="{4C1BE2AB-2F1E-286E-07D7-7D8E23ADECEA}"/>
                </a:ext>
                <a:ext uri="{C183D7F6-B498-43B3-948B-1728B52AA6E4}">
                  <adec:decorative xmlns:adec="http://schemas.microsoft.com/office/drawing/2017/decorative" val="1"/>
                </a:ext>
              </a:extLst>
            </p:cNvPr>
            <p:cNvSpPr/>
            <p:nvPr/>
          </p:nvSpPr>
          <p:spPr bwMode="auto">
            <a:xfrm>
              <a:off x="1194743" y="1140160"/>
              <a:ext cx="118872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Revenue growth</a:t>
              </a:r>
            </a:p>
          </p:txBody>
        </p:sp>
        <p:pic>
          <p:nvPicPr>
            <p:cNvPr id="36" name="Graphic 35">
              <a:extLst>
                <a:ext uri="{FF2B5EF4-FFF2-40B4-BE49-F238E27FC236}">
                  <a16:creationId xmlns:a16="http://schemas.microsoft.com/office/drawing/2014/main" id="{4BF516A6-94E8-D81E-8335-52C5D6BA75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41527" y="1176160"/>
              <a:ext cx="144000" cy="144000"/>
            </a:xfrm>
            <a:prstGeom prst="rect">
              <a:avLst/>
            </a:prstGeom>
          </p:spPr>
        </p:pic>
      </p:grpSp>
      <p:grpSp>
        <p:nvGrpSpPr>
          <p:cNvPr id="18" name="Group 17">
            <a:extLst>
              <a:ext uri="{FF2B5EF4-FFF2-40B4-BE49-F238E27FC236}">
                <a16:creationId xmlns:a16="http://schemas.microsoft.com/office/drawing/2014/main" id="{B5CE84F6-0CF8-1FD5-C0C3-4833A8F1077A}"/>
              </a:ext>
            </a:extLst>
          </p:cNvPr>
          <p:cNvGrpSpPr/>
          <p:nvPr/>
        </p:nvGrpSpPr>
        <p:grpSpPr>
          <a:xfrm>
            <a:off x="6347805" y="5158334"/>
            <a:ext cx="2351135" cy="360000"/>
            <a:chOff x="588263" y="1217924"/>
            <a:chExt cx="2351135" cy="360000"/>
          </a:xfrm>
        </p:grpSpPr>
        <p:pic>
          <p:nvPicPr>
            <p:cNvPr id="19" name="Picture 18" descr="Zip Co logo SVG free download, id: 101874 - Brandlogos.net">
              <a:hlinkClick r:id="rId5"/>
              <a:extLst>
                <a:ext uri="{FF2B5EF4-FFF2-40B4-BE49-F238E27FC236}">
                  <a16:creationId xmlns:a16="http://schemas.microsoft.com/office/drawing/2014/main" id="{F9D1C04F-AC52-96F6-D73C-D5A228603F6A}"/>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0" name="TextBox 19">
              <a:extLst>
                <a:ext uri="{FF2B5EF4-FFF2-40B4-BE49-F238E27FC236}">
                  <a16:creationId xmlns:a16="http://schemas.microsoft.com/office/drawing/2014/main" id="{0E5B4E58-46A6-C37E-AB6C-7AD06A5D1545}"/>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grpSp>
      <p:grpSp>
        <p:nvGrpSpPr>
          <p:cNvPr id="21" name="Group 20">
            <a:extLst>
              <a:ext uri="{FF2B5EF4-FFF2-40B4-BE49-F238E27FC236}">
                <a16:creationId xmlns:a16="http://schemas.microsoft.com/office/drawing/2014/main" id="{D5744B4A-33B4-537C-69BF-0DE6D42499B2}"/>
              </a:ext>
            </a:extLst>
          </p:cNvPr>
          <p:cNvGrpSpPr/>
          <p:nvPr/>
        </p:nvGrpSpPr>
        <p:grpSpPr>
          <a:xfrm>
            <a:off x="4295311" y="2590747"/>
            <a:ext cx="2094142" cy="360000"/>
            <a:chOff x="588263" y="1217924"/>
            <a:chExt cx="2094142" cy="360000"/>
          </a:xfrm>
        </p:grpSpPr>
        <p:pic>
          <p:nvPicPr>
            <p:cNvPr id="22" name="Picture 21" descr="Zip Co logo SVG free download, id: 101874 - Brandlogos.net">
              <a:hlinkClick r:id="rId5"/>
              <a:extLst>
                <a:ext uri="{FF2B5EF4-FFF2-40B4-BE49-F238E27FC236}">
                  <a16:creationId xmlns:a16="http://schemas.microsoft.com/office/drawing/2014/main" id="{ECD14FE7-6F86-8F2E-F1FB-82A0B84B48F3}"/>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40" name="TextBox 39">
              <a:extLst>
                <a:ext uri="{FF2B5EF4-FFF2-40B4-BE49-F238E27FC236}">
                  <a16:creationId xmlns:a16="http://schemas.microsoft.com/office/drawing/2014/main" id="{2A17E257-1395-66BE-B642-AF838D6EB08D}"/>
                </a:ext>
                <a:ext uri="{C183D7F6-B498-43B3-948B-1728B52AA6E4}">
                  <adec:decorative xmlns:adec="http://schemas.microsoft.com/office/drawing/2017/decorative" val="0"/>
                </a:ext>
              </a:extLst>
            </p:cNvPr>
            <p:cNvSpPr txBox="1"/>
            <p:nvPr/>
          </p:nvSpPr>
          <p:spPr>
            <a:xfrm>
              <a:off x="1047214" y="1313284"/>
              <a:ext cx="1635191"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100" dirty="0">
                  <a:solidFill>
                    <a:prstClr val="black"/>
                  </a:solidFill>
                  <a:latin typeface="Segoe UI Semibold"/>
                </a:rPr>
                <a:t>Business Chat</a:t>
              </a:r>
              <a:r>
                <a:rPr kumimoji="0" lang="en-US" sz="1100" b="0" i="0" u="none" strike="noStrike" kern="0" cap="none" spc="0" normalizeH="0" baseline="30000" noProof="0" dirty="0">
                  <a:ln>
                    <a:noFill/>
                  </a:ln>
                  <a:solidFill>
                    <a:srgbClr val="1A1A1A"/>
                  </a:solidFill>
                  <a:effectLst/>
                  <a:uLnTx/>
                  <a:uFillTx/>
                  <a:cs typeface="Segoe UI" pitchFamily="34" charset="0"/>
                </a:rPr>
                <a:t>2</a:t>
              </a: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 </a:t>
              </a:r>
            </a:p>
          </p:txBody>
        </p:sp>
      </p:grpSp>
      <p:grpSp>
        <p:nvGrpSpPr>
          <p:cNvPr id="41" name="Group 40">
            <a:extLst>
              <a:ext uri="{FF2B5EF4-FFF2-40B4-BE49-F238E27FC236}">
                <a16:creationId xmlns:a16="http://schemas.microsoft.com/office/drawing/2014/main" id="{35E73D92-0A23-3DC0-A6AA-72A122CE0F63}"/>
              </a:ext>
            </a:extLst>
          </p:cNvPr>
          <p:cNvGrpSpPr/>
          <p:nvPr/>
        </p:nvGrpSpPr>
        <p:grpSpPr>
          <a:xfrm>
            <a:off x="2803240" y="5166815"/>
            <a:ext cx="2512983" cy="360000"/>
            <a:chOff x="4111577" y="5084119"/>
            <a:chExt cx="2512983" cy="360000"/>
          </a:xfrm>
        </p:grpSpPr>
        <p:grpSp>
          <p:nvGrpSpPr>
            <p:cNvPr id="42" name="Group 41">
              <a:extLst>
                <a:ext uri="{FF2B5EF4-FFF2-40B4-BE49-F238E27FC236}">
                  <a16:creationId xmlns:a16="http://schemas.microsoft.com/office/drawing/2014/main" id="{40403E49-DF10-2BD6-1A08-66B7B4DE6781}"/>
                </a:ext>
              </a:extLst>
            </p:cNvPr>
            <p:cNvGrpSpPr/>
            <p:nvPr/>
          </p:nvGrpSpPr>
          <p:grpSpPr>
            <a:xfrm>
              <a:off x="4111577" y="5084119"/>
              <a:ext cx="1262752" cy="360000"/>
              <a:chOff x="588263" y="2177588"/>
              <a:chExt cx="1262752" cy="360000"/>
            </a:xfrm>
          </p:grpSpPr>
          <p:pic>
            <p:nvPicPr>
              <p:cNvPr id="63" name="Picture 62">
                <a:extLst>
                  <a:ext uri="{FF2B5EF4-FFF2-40B4-BE49-F238E27FC236}">
                    <a16:creationId xmlns:a16="http://schemas.microsoft.com/office/drawing/2014/main" id="{F1A09BB4-BD16-D91F-4C3D-D2F049B0D499}"/>
                  </a:ext>
                </a:extLst>
              </p:cNvPr>
              <p:cNvPicPr>
                <a:picLocks noChangeAspect="1"/>
              </p:cNvPicPr>
              <p:nvPr/>
            </p:nvPicPr>
            <p:blipFill>
              <a:blip r:embed="rId7"/>
              <a:stretch>
                <a:fillRect/>
              </a:stretch>
            </p:blipFill>
            <p:spPr>
              <a:xfrm>
                <a:off x="588263" y="2177588"/>
                <a:ext cx="360000" cy="360000"/>
              </a:xfrm>
              <a:prstGeom prst="ellipse">
                <a:avLst/>
              </a:prstGeom>
              <a:solidFill>
                <a:srgbClr val="FFFFFF"/>
              </a:solidFill>
            </p:spPr>
          </p:pic>
          <p:sp>
            <p:nvSpPr>
              <p:cNvPr id="64" name="TextBox 63">
                <a:extLst>
                  <a:ext uri="{FF2B5EF4-FFF2-40B4-BE49-F238E27FC236}">
                    <a16:creationId xmlns:a16="http://schemas.microsoft.com/office/drawing/2014/main" id="{E260830C-F820-D536-3D14-F471F4E2FADE}"/>
                  </a:ext>
                  <a:ext uri="{C183D7F6-B498-43B3-948B-1728B52AA6E4}">
                    <adec:decorative xmlns:adec="http://schemas.microsoft.com/office/drawing/2017/decorative" val="0"/>
                  </a:ext>
                </a:extLst>
              </p:cNvPr>
              <p:cNvSpPr txBox="1"/>
              <p:nvPr/>
            </p:nvSpPr>
            <p:spPr>
              <a:xfrm>
                <a:off x="1047214" y="2203700"/>
                <a:ext cx="803801"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Semibold"/>
                    <a:ea typeface="+mn-ea"/>
                    <a:cs typeface="+mn-cs"/>
                  </a:rPr>
                  <a:t>Copilot in </a:t>
                </a:r>
                <a:br>
                  <a:rPr kumimoji="0" lang="pl-PL" sz="1000" b="0" i="0" u="none" strike="noStrike" kern="1200" cap="none" spc="0" normalizeH="0" baseline="0" noProof="0">
                    <a:ln>
                      <a:noFill/>
                    </a:ln>
                    <a:solidFill>
                      <a:prstClr val="black"/>
                    </a:solidFill>
                    <a:effectLst/>
                    <a:uLnTx/>
                    <a:uFillTx/>
                    <a:latin typeface="Segoe UI Semibold"/>
                    <a:ea typeface="+mn-ea"/>
                    <a:cs typeface="+mn-cs"/>
                  </a:rPr>
                </a:br>
                <a:r>
                  <a:rPr kumimoji="0" lang="en-US" sz="1000" b="0" i="0" u="none" strike="noStrike" kern="1200" cap="none" spc="0" normalizeH="0" baseline="0" noProof="0">
                    <a:ln>
                      <a:noFill/>
                    </a:ln>
                    <a:solidFill>
                      <a:prstClr val="black"/>
                    </a:solidFill>
                    <a:effectLst/>
                    <a:uLnTx/>
                    <a:uFillTx/>
                    <a:latin typeface="Segoe UI Semibold"/>
                    <a:ea typeface="+mn-ea"/>
                    <a:cs typeface="+mn-cs"/>
                  </a:rPr>
                  <a:t>PowerPoint</a:t>
                </a:r>
              </a:p>
            </p:txBody>
          </p:sp>
        </p:grpSp>
        <p:grpSp>
          <p:nvGrpSpPr>
            <p:cNvPr id="43" name="Group 42">
              <a:extLst>
                <a:ext uri="{FF2B5EF4-FFF2-40B4-BE49-F238E27FC236}">
                  <a16:creationId xmlns:a16="http://schemas.microsoft.com/office/drawing/2014/main" id="{580CE165-1927-CE1D-43B1-1F19EBB9A2A5}"/>
                </a:ext>
              </a:extLst>
            </p:cNvPr>
            <p:cNvGrpSpPr/>
            <p:nvPr/>
          </p:nvGrpSpPr>
          <p:grpSpPr>
            <a:xfrm>
              <a:off x="5500981" y="5084119"/>
              <a:ext cx="1123579" cy="360000"/>
              <a:chOff x="577439" y="3137252"/>
              <a:chExt cx="1123579" cy="360000"/>
            </a:xfrm>
          </p:grpSpPr>
          <p:pic>
            <p:nvPicPr>
              <p:cNvPr id="44" name="Picture 43">
                <a:extLst>
                  <a:ext uri="{FF2B5EF4-FFF2-40B4-BE49-F238E27FC236}">
                    <a16:creationId xmlns:a16="http://schemas.microsoft.com/office/drawing/2014/main" id="{26D5660A-42B9-A212-A669-FBCF83CD38BF}"/>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577439" y="3137252"/>
                <a:ext cx="360000" cy="360000"/>
              </a:xfrm>
              <a:prstGeom prst="ellipse">
                <a:avLst/>
              </a:prstGeom>
              <a:solidFill>
                <a:schemeClr val="bg1"/>
              </a:solidFill>
            </p:spPr>
          </p:pic>
          <p:sp>
            <p:nvSpPr>
              <p:cNvPr id="62" name="TextBox 61">
                <a:extLst>
                  <a:ext uri="{FF2B5EF4-FFF2-40B4-BE49-F238E27FC236}">
                    <a16:creationId xmlns:a16="http://schemas.microsoft.com/office/drawing/2014/main" id="{6F1585F4-226D-AABC-5F2C-F6870AB56660}"/>
                  </a:ext>
                  <a:ext uri="{C183D7F6-B498-43B3-948B-1728B52AA6E4}">
                    <adec:decorative xmlns:adec="http://schemas.microsoft.com/office/drawing/2017/decorative" val="0"/>
                  </a:ext>
                </a:extLst>
              </p:cNvPr>
              <p:cNvSpPr txBox="1"/>
              <p:nvPr/>
            </p:nvSpPr>
            <p:spPr>
              <a:xfrm>
                <a:off x="1047214" y="3163364"/>
                <a:ext cx="65380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Semibold"/>
                    <a:ea typeface="+mn-ea"/>
                    <a:cs typeface="+mn-cs"/>
                  </a:rPr>
                  <a:t>Copilot in </a:t>
                </a:r>
                <a:br>
                  <a:rPr kumimoji="0" lang="pl-PL" sz="1000" b="0" i="0" u="none" strike="noStrike" kern="1200" cap="none" spc="0" normalizeH="0" baseline="0" noProof="0">
                    <a:ln>
                      <a:noFill/>
                    </a:ln>
                    <a:solidFill>
                      <a:prstClr val="black"/>
                    </a:solidFill>
                    <a:effectLst/>
                    <a:uLnTx/>
                    <a:uFillTx/>
                    <a:latin typeface="Segoe UI Semibold"/>
                    <a:ea typeface="+mn-ea"/>
                    <a:cs typeface="+mn-cs"/>
                  </a:rPr>
                </a:br>
                <a:r>
                  <a:rPr kumimoji="0" lang="en-US" sz="1000" b="0" i="0" u="none" strike="noStrike" kern="1200" cap="none" spc="0" normalizeH="0" baseline="0" noProof="0">
                    <a:ln>
                      <a:noFill/>
                    </a:ln>
                    <a:solidFill>
                      <a:prstClr val="black"/>
                    </a:solidFill>
                    <a:effectLst/>
                    <a:uLnTx/>
                    <a:uFillTx/>
                    <a:latin typeface="Segoe UI Semibold"/>
                    <a:ea typeface="+mn-ea"/>
                    <a:cs typeface="+mn-cs"/>
                  </a:rPr>
                  <a:t>Word</a:t>
                </a:r>
              </a:p>
            </p:txBody>
          </p:sp>
        </p:grpSp>
      </p:grpSp>
      <p:grpSp>
        <p:nvGrpSpPr>
          <p:cNvPr id="65" name="Group 64">
            <a:extLst>
              <a:ext uri="{FF2B5EF4-FFF2-40B4-BE49-F238E27FC236}">
                <a16:creationId xmlns:a16="http://schemas.microsoft.com/office/drawing/2014/main" id="{2250971B-5E93-0028-331E-0552BC9A3339}"/>
              </a:ext>
            </a:extLst>
          </p:cNvPr>
          <p:cNvGrpSpPr/>
          <p:nvPr/>
        </p:nvGrpSpPr>
        <p:grpSpPr>
          <a:xfrm>
            <a:off x="1624328" y="1132756"/>
            <a:ext cx="1554480" cy="216000"/>
            <a:chOff x="1198144" y="862657"/>
            <a:chExt cx="1554480" cy="216000"/>
          </a:xfrm>
        </p:grpSpPr>
        <p:sp>
          <p:nvSpPr>
            <p:cNvPr id="66" name="Rectangle: Rounded Corners 6">
              <a:extLst>
                <a:ext uri="{FF2B5EF4-FFF2-40B4-BE49-F238E27FC236}">
                  <a16:creationId xmlns:a16="http://schemas.microsoft.com/office/drawing/2014/main" id="{E117CAEB-9D78-0A5C-812C-E1F0086EA429}"/>
                </a:ext>
                <a:ext uri="{C183D7F6-B498-43B3-948B-1728B52AA6E4}">
                  <adec:decorative xmlns:adec="http://schemas.microsoft.com/office/drawing/2017/decorative" val="1"/>
                </a:ext>
              </a:extLst>
            </p:cNvPr>
            <p:cNvSpPr/>
            <p:nvPr/>
          </p:nvSpPr>
          <p:spPr bwMode="auto">
            <a:xfrm>
              <a:off x="1198144" y="862657"/>
              <a:ext cx="155448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Opportunities pursued</a:t>
              </a:r>
            </a:p>
          </p:txBody>
        </p:sp>
        <p:pic>
          <p:nvPicPr>
            <p:cNvPr id="67" name="Graphic 66">
              <a:extLst>
                <a:ext uri="{FF2B5EF4-FFF2-40B4-BE49-F238E27FC236}">
                  <a16:creationId xmlns:a16="http://schemas.microsoft.com/office/drawing/2014/main" id="{188C4165-5EC4-F7DC-D8A9-C22CFC1C710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44929" y="898657"/>
              <a:ext cx="144000" cy="144000"/>
            </a:xfrm>
            <a:prstGeom prst="rect">
              <a:avLst/>
            </a:prstGeom>
          </p:spPr>
        </p:pic>
      </p:grpSp>
      <p:grpSp>
        <p:nvGrpSpPr>
          <p:cNvPr id="68" name="Group 67">
            <a:extLst>
              <a:ext uri="{FF2B5EF4-FFF2-40B4-BE49-F238E27FC236}">
                <a16:creationId xmlns:a16="http://schemas.microsoft.com/office/drawing/2014/main" id="{6972416C-59FA-87AB-2419-7C50A1979A87}"/>
              </a:ext>
            </a:extLst>
          </p:cNvPr>
          <p:cNvGrpSpPr/>
          <p:nvPr/>
        </p:nvGrpSpPr>
        <p:grpSpPr>
          <a:xfrm>
            <a:off x="3258818" y="1132756"/>
            <a:ext cx="914400" cy="216000"/>
            <a:chOff x="2707850" y="862657"/>
            <a:chExt cx="914400" cy="216000"/>
          </a:xfrm>
        </p:grpSpPr>
        <p:sp>
          <p:nvSpPr>
            <p:cNvPr id="69" name="Rectangle: Rounded Corners 6">
              <a:extLst>
                <a:ext uri="{FF2B5EF4-FFF2-40B4-BE49-F238E27FC236}">
                  <a16:creationId xmlns:a16="http://schemas.microsoft.com/office/drawing/2014/main" id="{9E855478-6CC7-4EB3-ACBC-300D880EB0B6}"/>
                </a:ext>
                <a:ext uri="{C183D7F6-B498-43B3-948B-1728B52AA6E4}">
                  <adec:decorative xmlns:adec="http://schemas.microsoft.com/office/drawing/2017/decorative" val="1"/>
                </a:ext>
              </a:extLst>
            </p:cNvPr>
            <p:cNvSpPr/>
            <p:nvPr/>
          </p:nvSpPr>
          <p:spPr bwMode="auto">
            <a:xfrm>
              <a:off x="2707850" y="862657"/>
              <a:ext cx="9144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Close rate</a:t>
              </a:r>
            </a:p>
          </p:txBody>
        </p:sp>
        <p:pic>
          <p:nvPicPr>
            <p:cNvPr id="70" name="Graphic 69">
              <a:extLst>
                <a:ext uri="{FF2B5EF4-FFF2-40B4-BE49-F238E27FC236}">
                  <a16:creationId xmlns:a16="http://schemas.microsoft.com/office/drawing/2014/main" id="{CC78802A-3FD7-51E7-8EF6-D90EBE2A6AB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754635" y="898657"/>
              <a:ext cx="144000" cy="144000"/>
            </a:xfrm>
            <a:prstGeom prst="rect">
              <a:avLst/>
            </a:prstGeom>
          </p:spPr>
        </p:pic>
      </p:grpSp>
      <p:grpSp>
        <p:nvGrpSpPr>
          <p:cNvPr id="71" name="Group 70">
            <a:extLst>
              <a:ext uri="{FF2B5EF4-FFF2-40B4-BE49-F238E27FC236}">
                <a16:creationId xmlns:a16="http://schemas.microsoft.com/office/drawing/2014/main" id="{90421FBB-2FCF-0B58-889E-CA342AC04117}"/>
              </a:ext>
            </a:extLst>
          </p:cNvPr>
          <p:cNvGrpSpPr/>
          <p:nvPr/>
        </p:nvGrpSpPr>
        <p:grpSpPr>
          <a:xfrm>
            <a:off x="4253228" y="1132756"/>
            <a:ext cx="1371600" cy="216000"/>
            <a:chOff x="1198144" y="862657"/>
            <a:chExt cx="1371600" cy="216000"/>
          </a:xfrm>
        </p:grpSpPr>
        <p:sp>
          <p:nvSpPr>
            <p:cNvPr id="72" name="Rectangle: Rounded Corners 6">
              <a:extLst>
                <a:ext uri="{FF2B5EF4-FFF2-40B4-BE49-F238E27FC236}">
                  <a16:creationId xmlns:a16="http://schemas.microsoft.com/office/drawing/2014/main" id="{9B78D08A-7DFA-9654-2BF6-7932994363D2}"/>
                </a:ext>
                <a:ext uri="{C183D7F6-B498-43B3-948B-1728B52AA6E4}">
                  <adec:decorative xmlns:adec="http://schemas.microsoft.com/office/drawing/2017/decorative" val="1"/>
                </a:ext>
              </a:extLst>
            </p:cNvPr>
            <p:cNvSpPr/>
            <p:nvPr/>
          </p:nvSpPr>
          <p:spPr bwMode="auto">
            <a:xfrm>
              <a:off x="1198144" y="862657"/>
              <a:ext cx="13716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Customer retention</a:t>
              </a:r>
            </a:p>
          </p:txBody>
        </p:sp>
        <p:pic>
          <p:nvPicPr>
            <p:cNvPr id="73" name="Graphic 72">
              <a:extLst>
                <a:ext uri="{FF2B5EF4-FFF2-40B4-BE49-F238E27FC236}">
                  <a16:creationId xmlns:a16="http://schemas.microsoft.com/office/drawing/2014/main" id="{7CD0C529-3A41-AA56-9629-217E5383C07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44929" y="898657"/>
              <a:ext cx="144000" cy="144000"/>
            </a:xfrm>
            <a:prstGeom prst="rect">
              <a:avLst/>
            </a:prstGeom>
          </p:spPr>
        </p:pic>
      </p:grpSp>
      <p:grpSp>
        <p:nvGrpSpPr>
          <p:cNvPr id="7" name="Group 6">
            <a:extLst>
              <a:ext uri="{FF2B5EF4-FFF2-40B4-BE49-F238E27FC236}">
                <a16:creationId xmlns:a16="http://schemas.microsoft.com/office/drawing/2014/main" id="{134E9955-B3DF-C277-0B02-8E974817F5CB}"/>
              </a:ext>
            </a:extLst>
          </p:cNvPr>
          <p:cNvGrpSpPr/>
          <p:nvPr/>
        </p:nvGrpSpPr>
        <p:grpSpPr>
          <a:xfrm>
            <a:off x="7817138" y="2622903"/>
            <a:ext cx="2347189" cy="360000"/>
            <a:chOff x="808133" y="2640635"/>
            <a:chExt cx="2347189" cy="360000"/>
          </a:xfrm>
        </p:grpSpPr>
        <p:sp>
          <p:nvSpPr>
            <p:cNvPr id="8" name="TextBox 7">
              <a:extLst>
                <a:ext uri="{FF2B5EF4-FFF2-40B4-BE49-F238E27FC236}">
                  <a16:creationId xmlns:a16="http://schemas.microsoft.com/office/drawing/2014/main" id="{FC7EFD85-CBB0-EED9-6548-805CFAD41DD1}"/>
                </a:ext>
                <a:ext uri="{C183D7F6-B498-43B3-948B-1728B52AA6E4}">
                  <adec:decorative xmlns:adec="http://schemas.microsoft.com/office/drawing/2017/decorative" val="0"/>
                </a:ext>
              </a:extLst>
            </p:cNvPr>
            <p:cNvSpPr txBox="1"/>
            <p:nvPr/>
          </p:nvSpPr>
          <p:spPr>
            <a:xfrm>
              <a:off x="1263138" y="2682362"/>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+Copilot for Sales</a:t>
              </a:r>
            </a:p>
          </p:txBody>
        </p:sp>
        <p:pic>
          <p:nvPicPr>
            <p:cNvPr id="9" name="Picture 8">
              <a:extLst>
                <a:ext uri="{FF2B5EF4-FFF2-40B4-BE49-F238E27FC236}">
                  <a16:creationId xmlns:a16="http://schemas.microsoft.com/office/drawing/2014/main" id="{944EB843-65BB-7029-9A37-02B806B702C8}"/>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08133" y="2640635"/>
              <a:ext cx="360000" cy="360000"/>
            </a:xfrm>
            <a:prstGeom prst="ellipse">
              <a:avLst/>
            </a:prstGeom>
            <a:solidFill>
              <a:srgbClr val="FFFFFF"/>
            </a:solidFill>
          </p:spPr>
        </p:pic>
      </p:grpSp>
      <p:grpSp>
        <p:nvGrpSpPr>
          <p:cNvPr id="10" name="Group 9">
            <a:extLst>
              <a:ext uri="{FF2B5EF4-FFF2-40B4-BE49-F238E27FC236}">
                <a16:creationId xmlns:a16="http://schemas.microsoft.com/office/drawing/2014/main" id="{85EEAB83-7E12-8A71-6CFC-A8FFC4135D15}"/>
              </a:ext>
            </a:extLst>
          </p:cNvPr>
          <p:cNvGrpSpPr/>
          <p:nvPr/>
        </p:nvGrpSpPr>
        <p:grpSpPr>
          <a:xfrm>
            <a:off x="852159" y="2651778"/>
            <a:ext cx="2044246" cy="360000"/>
            <a:chOff x="7605625" y="5036844"/>
            <a:chExt cx="2044246" cy="360000"/>
          </a:xfrm>
        </p:grpSpPr>
        <p:sp>
          <p:nvSpPr>
            <p:cNvPr id="11" name="TextBox 10">
              <a:extLst>
                <a:ext uri="{FF2B5EF4-FFF2-40B4-BE49-F238E27FC236}">
                  <a16:creationId xmlns:a16="http://schemas.microsoft.com/office/drawing/2014/main" id="{117951AE-F379-1F70-A51B-D74929031C1E}"/>
                </a:ext>
                <a:ext uri="{C183D7F6-B498-43B3-948B-1728B52AA6E4}">
                  <adec:decorative xmlns:adec="http://schemas.microsoft.com/office/drawing/2017/decorative" val="0"/>
                </a:ext>
              </a:extLst>
            </p:cNvPr>
            <p:cNvSpPr txBox="1"/>
            <p:nvPr/>
          </p:nvSpPr>
          <p:spPr>
            <a:xfrm>
              <a:off x="8014680" y="5062956"/>
              <a:ext cx="1635191"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 </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+Copilot For Sales</a:t>
              </a:r>
              <a:endParaRPr kumimoji="0" lang="en-US" sz="900" b="0" i="0" u="none" strike="noStrike" kern="1200" cap="none" spc="0" normalizeH="0" baseline="30000" noProof="0">
                <a:ln>
                  <a:noFill/>
                </a:ln>
                <a:solidFill>
                  <a:prstClr val="black"/>
                </a:solidFill>
                <a:effectLst/>
                <a:uLnTx/>
                <a:uFillTx/>
                <a:latin typeface="Segoe UI Semibold"/>
                <a:ea typeface="+mn-ea"/>
                <a:cs typeface="+mn-cs"/>
              </a:endParaRPr>
            </a:p>
          </p:txBody>
        </p:sp>
        <p:pic>
          <p:nvPicPr>
            <p:cNvPr id="12" name="Picture 11">
              <a:extLst>
                <a:ext uri="{FF2B5EF4-FFF2-40B4-BE49-F238E27FC236}">
                  <a16:creationId xmlns:a16="http://schemas.microsoft.com/office/drawing/2014/main" id="{F56D18EC-3108-0D46-8EA0-EF88058C41BD}"/>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605625" y="5036844"/>
              <a:ext cx="360000" cy="360000"/>
            </a:xfrm>
            <a:prstGeom prst="ellipse">
              <a:avLst/>
            </a:prstGeom>
            <a:solidFill>
              <a:srgbClr val="FFFFFF"/>
            </a:solidFill>
          </p:spPr>
        </p:pic>
      </p:grpSp>
      <p:pic>
        <p:nvPicPr>
          <p:cNvPr id="13" name="Picture 12">
            <a:extLst>
              <a:ext uri="{FF2B5EF4-FFF2-40B4-BE49-F238E27FC236}">
                <a16:creationId xmlns:a16="http://schemas.microsoft.com/office/drawing/2014/main" id="{529F5F66-5129-1892-78A3-858EA4348B84}"/>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10100899" y="4064090"/>
            <a:ext cx="2091102" cy="2793910"/>
          </a:xfrm>
          <a:prstGeom prst="rect">
            <a:avLst/>
          </a:prstGeom>
        </p:spPr>
      </p:pic>
      <p:sp>
        <p:nvSpPr>
          <p:cNvPr id="3" name="TextBox 2">
            <a:hlinkClick r:id="rId14"/>
            <a:extLst>
              <a:ext uri="{FF2B5EF4-FFF2-40B4-BE49-F238E27FC236}">
                <a16:creationId xmlns:a16="http://schemas.microsoft.com/office/drawing/2014/main" id="{6F632F1A-0D9F-043D-2206-BE27F81BBA3B}"/>
              </a:ext>
            </a:extLst>
          </p:cNvPr>
          <p:cNvSpPr txBox="1"/>
          <p:nvPr/>
        </p:nvSpPr>
        <p:spPr>
          <a:xfrm>
            <a:off x="4205268" y="3727614"/>
            <a:ext cx="1838645" cy="138499"/>
          </a:xfrm>
          <a:prstGeom prst="rect">
            <a:avLst/>
          </a:prstGeom>
          <a:noFill/>
        </p:spPr>
        <p:txBody>
          <a:bodyPr wrap="square" lIns="0" tIns="0" rIns="0" bIns="0" rtlCol="0">
            <a:spAutoFit/>
          </a:bodyPr>
          <a:lstStyle/>
          <a:p>
            <a:pPr algn="l"/>
            <a:r>
              <a:rPr lang="en-US" sz="900" u="sng">
                <a:solidFill>
                  <a:srgbClr val="0070C0"/>
                </a:solidFill>
                <a:cs typeface="Segoe UI" panose="020B0502040204020203" pitchFamily="34" charset="0"/>
              </a:rPr>
              <a:t>Try in Copilot Lab: Build on ideas</a:t>
            </a:r>
            <a:endParaRPr lang="en-US" sz="1000" u="sng">
              <a:solidFill>
                <a:srgbClr val="0070C0"/>
              </a:solidFill>
            </a:endParaRPr>
          </a:p>
        </p:txBody>
      </p:sp>
      <p:sp>
        <p:nvSpPr>
          <p:cNvPr id="4" name="TextBox 3">
            <a:hlinkClick r:id="rId15"/>
            <a:extLst>
              <a:ext uri="{FF2B5EF4-FFF2-40B4-BE49-F238E27FC236}">
                <a16:creationId xmlns:a16="http://schemas.microsoft.com/office/drawing/2014/main" id="{4B78FEE8-4DC8-0051-E8EB-6F4412DDBA19}"/>
              </a:ext>
            </a:extLst>
          </p:cNvPr>
          <p:cNvSpPr txBox="1"/>
          <p:nvPr/>
        </p:nvSpPr>
        <p:spPr>
          <a:xfrm>
            <a:off x="2747302" y="6190577"/>
            <a:ext cx="2006960" cy="138499"/>
          </a:xfrm>
          <a:prstGeom prst="rect">
            <a:avLst/>
          </a:prstGeom>
          <a:noFill/>
        </p:spPr>
        <p:txBody>
          <a:bodyPr wrap="none" lIns="0" tIns="0" rIns="0" bIns="0" rtlCol="0">
            <a:spAutoFit/>
          </a:bodyPr>
          <a:lstStyle/>
          <a:p>
            <a:pPr algn="l"/>
            <a:r>
              <a:rPr lang="en-US" sz="900" u="sng">
                <a:solidFill>
                  <a:srgbClr val="0070C0"/>
                </a:solidFill>
                <a:cs typeface="Segoe UI" panose="020B0502040204020203" pitchFamily="34" charset="0"/>
              </a:rPr>
              <a:t>Try in Copilot Lab: Create presentation</a:t>
            </a:r>
            <a:r>
              <a:rPr lang="en-US" sz="900" u="sng">
                <a:solidFill>
                  <a:srgbClr val="0070C0"/>
                </a:solidFill>
              </a:rPr>
              <a:t>s</a:t>
            </a:r>
          </a:p>
        </p:txBody>
      </p:sp>
      <p:sp>
        <p:nvSpPr>
          <p:cNvPr id="14" name="Text Placeholder 44">
            <a:extLst>
              <a:ext uri="{FF2B5EF4-FFF2-40B4-BE49-F238E27FC236}">
                <a16:creationId xmlns:a16="http://schemas.microsoft.com/office/drawing/2014/main" id="{CC308FAA-53B3-1801-5B58-5B212874A620}"/>
              </a:ext>
            </a:extLst>
          </p:cNvPr>
          <p:cNvSpPr txBox="1">
            <a:spLocks/>
          </p:cNvSpPr>
          <p:nvPr/>
        </p:nvSpPr>
        <p:spPr>
          <a:xfrm>
            <a:off x="653131" y="6435305"/>
            <a:ext cx="9597418" cy="323165"/>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dirty="0"/>
              <a:t>1</a:t>
            </a:r>
            <a:r>
              <a:rPr lang="en-US" dirty="0"/>
              <a:t>Access Copilot at </a:t>
            </a:r>
            <a:r>
              <a:rPr lang="en-US" dirty="0">
                <a:hlinkClick r:id="rId16"/>
              </a:rPr>
              <a:t>copilot.microsoft.com </a:t>
            </a:r>
            <a:r>
              <a:rPr lang="en-US" dirty="0"/>
              <a:t>or the Microsoft Copilot mobile app and set toggle to “Web”.</a:t>
            </a:r>
          </a:p>
          <a:p>
            <a:r>
              <a:rPr lang="en-US" baseline="30000" dirty="0"/>
              <a:t>2</a:t>
            </a:r>
            <a:r>
              <a:rPr lang="en-US" dirty="0"/>
              <a:t>Access Business Chat at </a:t>
            </a:r>
            <a:r>
              <a:rPr lang="en-US" dirty="0">
                <a:hlinkClick r:id="rId16"/>
              </a:rPr>
              <a:t>copilot.microsoft.com</a:t>
            </a:r>
            <a:r>
              <a:rPr lang="en-US" dirty="0"/>
              <a:t>, the Microsoft Copilot mobile app, or the Copilot app in Teams, and set toggle to “Work”.</a:t>
            </a:r>
          </a:p>
          <a:p>
            <a:r>
              <a:rPr lang="en-US" dirty="0"/>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122044099"/>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1_Light 16x9">
  <a:themeElements>
    <a:clrScheme name="Theme Colors Light">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3.xml><?xml version="1.0" encoding="utf-8"?>
<a:theme xmlns:a="http://schemas.openxmlformats.org/drawingml/2006/main" name="Modern Work + Purview">
  <a:themeElements>
    <a:clrScheme name="Viva analogous 3">
      <a:dk1>
        <a:srgbClr val="000000"/>
      </a:dk1>
      <a:lt1>
        <a:srgbClr val="FFFFFF"/>
      </a:lt1>
      <a:dk2>
        <a:srgbClr val="2F2F2F"/>
      </a:dk2>
      <a:lt2>
        <a:srgbClr val="E6E6E6"/>
      </a:lt2>
      <a:accent1>
        <a:srgbClr val="0078D4"/>
      </a:accent1>
      <a:accent2>
        <a:srgbClr val="243A5E"/>
      </a:accent2>
      <a:accent3>
        <a:srgbClr val="50E6FF"/>
      </a:accent3>
      <a:accent4>
        <a:srgbClr val="8661C5"/>
      </a:accent4>
      <a:accent5>
        <a:srgbClr val="3B2E58"/>
      </a:accent5>
      <a:accent6>
        <a:srgbClr val="D59DFF"/>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extLst>
    <a:ext uri="{05A4C25C-085E-4340-85A3-A5531E510DB2}">
      <thm15:themeFamily xmlns:thm15="http://schemas.microsoft.com/office/thememl/2012/main" name="Viva2022-Topics-Template(01).potx" id="{66CD1B14-D672-4DD3-93DF-E33194FF7E00}" vid="{C8138CC8-76A8-4E05-97A6-0CE3F4597308}"/>
    </a:ext>
  </a:extLst>
</a:theme>
</file>

<file path=ppt/theme/theme4.xml><?xml version="1.0" encoding="utf-8"?>
<a:theme xmlns:a="http://schemas.openxmlformats.org/drawingml/2006/main" name="2_Light 16x9">
  <a:themeElements>
    <a:clrScheme name="Theme Colors Light">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96B5C021C36A4B948619657DF31541" ma:contentTypeVersion="12" ma:contentTypeDescription="Create a new document." ma:contentTypeScope="" ma:versionID="7ddc3392b4f93d1535c25b2c6f55d1f5">
  <xsd:schema xmlns:xsd="http://www.w3.org/2001/XMLSchema" xmlns:xs="http://www.w3.org/2001/XMLSchema" xmlns:p="http://schemas.microsoft.com/office/2006/metadata/properties" xmlns:ns1="http://schemas.microsoft.com/sharepoint/v3" xmlns:ns2="c12c9beb-9115-4dd4-b4b0-98592a7680e2" xmlns:ns3="9b9b331a-5640-4f50-a010-6cc4266aa39c" targetNamespace="http://schemas.microsoft.com/office/2006/metadata/properties" ma:root="true" ma:fieldsID="a4fc69bcba0291e40dcbd70b297ceffc" ns1:_="" ns2:_="" ns3:_="">
    <xsd:import namespace="http://schemas.microsoft.com/sharepoint/v3"/>
    <xsd:import namespace="c12c9beb-9115-4dd4-b4b0-98592a7680e2"/>
    <xsd:import namespace="9b9b331a-5640-4f50-a010-6cc4266aa39c"/>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2c9beb-9115-4dd4-b4b0-98592a7680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b9b331a-5640-4f50-a010-6cc4266aa3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CCD8ED-8BE6-4135-82D1-59361ED07955}">
  <ds:schemaRefs>
    <ds:schemaRef ds:uri="9b9b331a-5640-4f50-a010-6cc4266aa39c"/>
    <ds:schemaRef ds:uri="c12c9beb-9115-4dd4-b4b0-98592a7680e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EC5F10A-17BD-4B18-A11F-FCFC6D615FE8}">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3425</TotalTime>
  <Words>395</Words>
  <Application>Microsoft Office PowerPoint</Application>
  <PresentationFormat>Widescreen</PresentationFormat>
  <Paragraphs>38</Paragraphs>
  <Slides>1</Slides>
  <Notes>1</Notes>
  <HiddenSlides>0</HiddenSlides>
  <MMClips>0</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1</vt:i4>
      </vt:variant>
      <vt:variant>
        <vt:lpstr>Slide Titles</vt:lpstr>
      </vt:variant>
      <vt:variant>
        <vt:i4>1</vt:i4>
      </vt:variant>
    </vt:vector>
  </HeadingPairs>
  <TitlesOfParts>
    <vt:vector size="11" baseType="lpstr">
      <vt:lpstr>Aptos</vt:lpstr>
      <vt:lpstr>Arial</vt:lpstr>
      <vt:lpstr>Segoe UI</vt:lpstr>
      <vt:lpstr>Segoe UI Semibold</vt:lpstr>
      <vt:lpstr>Wingdings</vt:lpstr>
      <vt:lpstr>Light 16x9</vt:lpstr>
      <vt:lpstr>1_Light 16x9</vt:lpstr>
      <vt:lpstr>Modern Work + Purview</vt:lpstr>
      <vt:lpstr>2_Light 16x9</vt:lpstr>
      <vt:lpstr>think-cell Slide</vt:lpstr>
      <vt:lpstr>Sales | Post-sale customer insights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Copilot scenarios for Sales</dc:title>
  <dc:creator>Daryl Schaal (SYNAXIS CORPORATION)</dc:creator>
  <cp:lastModifiedBy>Daryl Schaal (SYNAXIS CORPORATION)</cp:lastModifiedBy>
  <cp:revision>4</cp:revision>
  <dcterms:created xsi:type="dcterms:W3CDTF">2024-05-28T13:20:23Z</dcterms:created>
  <dcterms:modified xsi:type="dcterms:W3CDTF">2024-09-08T18:41:41Z</dcterms:modified>
</cp:coreProperties>
</file>