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F1E38-4E53-4910-875C-4BB84FB45541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B5ACD-252D-4DDA-B913-44A70A627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1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91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34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798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9222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0944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22906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260501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060564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438098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496236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0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www.microsoft.com/en-us/videoplayer/embed/RW1lwne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10.png"/><Relationship Id="rId14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Sales | </a:t>
            </a:r>
            <a:r>
              <a:rPr lang="en-US" dirty="0"/>
              <a:t>Create an unsolicited proposal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Identify leads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Send proposal customer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Perform company research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Review with customer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Gather product information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Generate the proposal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Sales </a:t>
            </a:r>
            <a:r>
              <a:rPr lang="en-US" sz="800" i="1"/>
              <a:t>(includes Copilot for Microsoft 365)</a:t>
            </a:r>
            <a:endParaRPr lang="en-US" sz="800" i="1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E598EE-5406-B032-5748-83EC5542E8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noProof="0"/>
              <a:t>Prompt Copilot</a:t>
            </a:r>
            <a:r>
              <a:rPr lang="en-US" baseline="30000" noProof="0"/>
              <a:t>1</a:t>
            </a:r>
            <a:r>
              <a:rPr lang="en-US" noProof="0"/>
              <a:t> to gather a list of leads, enriched with data from Copilot Studio. Copilot for Sales provides an overview of your pipeline and lead insights.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16C6C2-314E-AF2C-89EC-42F58B9E31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US" noProof="0"/>
              <a:t>Use Copilot</a:t>
            </a:r>
            <a:r>
              <a:rPr lang="en-US" baseline="30000" noProof="0"/>
              <a:t>2</a:t>
            </a:r>
            <a:r>
              <a:rPr lang="en-US" noProof="0"/>
              <a:t> to summarize information from the customer’s company website and annual reports to understand financials, goals, and challenges.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FA463C-455D-FF7D-0F9A-37A232CBD5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US" noProof="0"/>
              <a:t>Prompt Copilot</a:t>
            </a:r>
            <a:r>
              <a:rPr lang="en-US" baseline="30000" noProof="0"/>
              <a:t>1</a:t>
            </a:r>
            <a:r>
              <a:rPr lang="en-US" noProof="0"/>
              <a:t> to pull product information, enriched with CRM data from Copilot Studio. With Copilot for Sales, also see projected revenue and other sales KPIs.</a:t>
            </a:r>
          </a:p>
        </p:txBody>
      </p:sp>
      <p:sp>
        <p:nvSpPr>
          <p:cNvPr id="198" name="Text Placeholder 197">
            <a:extLst>
              <a:ext uri="{FF2B5EF4-FFF2-40B4-BE49-F238E27FC236}">
                <a16:creationId xmlns:a16="http://schemas.microsoft.com/office/drawing/2014/main" id="{C49533B5-006E-F898-4D40-FAE506599A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US" b="1" noProof="0"/>
              <a:t>Rapidly get up to speed </a:t>
            </a:r>
            <a:r>
              <a:rPr lang="en-US" noProof="0"/>
              <a:t>to focus on key issues and concerns. Have additional time to identify cross sell opportunities.</a:t>
            </a:r>
          </a:p>
        </p:txBody>
      </p:sp>
      <p:sp>
        <p:nvSpPr>
          <p:cNvPr id="200" name="Text Placeholder 199">
            <a:extLst>
              <a:ext uri="{FF2B5EF4-FFF2-40B4-BE49-F238E27FC236}">
                <a16:creationId xmlns:a16="http://schemas.microsoft.com/office/drawing/2014/main" id="{0865D744-0186-9C85-D528-B2758757C0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US" b="1" noProof="0"/>
              <a:t>Document and socialize </a:t>
            </a:r>
            <a:r>
              <a:rPr lang="en-US" noProof="0"/>
              <a:t>the action items </a:t>
            </a:r>
            <a:br>
              <a:rPr lang="en-US" noProof="0"/>
            </a:br>
            <a:r>
              <a:rPr lang="en-US" noProof="0"/>
              <a:t>to keep the sales process moving forward </a:t>
            </a:r>
            <a:br>
              <a:rPr lang="en-US" noProof="0"/>
            </a:br>
            <a:r>
              <a:rPr lang="en-US" noProof="0"/>
              <a:t>towards a successful close.</a:t>
            </a:r>
          </a:p>
        </p:txBody>
      </p:sp>
      <p:sp>
        <p:nvSpPr>
          <p:cNvPr id="201" name="Text Placeholder 200">
            <a:extLst>
              <a:ext uri="{FF2B5EF4-FFF2-40B4-BE49-F238E27FC236}">
                <a16:creationId xmlns:a16="http://schemas.microsoft.com/office/drawing/2014/main" id="{C145BA15-E6A0-7F90-AB8F-5DAF077DD3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>
            <a:normAutofit fontScale="92500"/>
          </a:bodyPr>
          <a:lstStyle/>
          <a:p>
            <a:pPr lvl="0"/>
            <a:r>
              <a:rPr lang="en-US" b="1" noProof="0"/>
              <a:t>Rapidly pulling information </a:t>
            </a:r>
            <a:r>
              <a:rPr lang="en-US" noProof="0"/>
              <a:t>such as IT spending changes and new product releases from lengthy documents can save time and helps to target </a:t>
            </a:r>
          </a:p>
          <a:p>
            <a:pPr lvl="0"/>
            <a:r>
              <a:rPr lang="en-US" noProof="0"/>
              <a:t>the proposal.</a:t>
            </a:r>
          </a:p>
        </p:txBody>
      </p:sp>
      <p:sp>
        <p:nvSpPr>
          <p:cNvPr id="202" name="Text Placeholder 201">
            <a:extLst>
              <a:ext uri="{FF2B5EF4-FFF2-40B4-BE49-F238E27FC236}">
                <a16:creationId xmlns:a16="http://schemas.microsoft.com/office/drawing/2014/main" id="{4F103550-B265-C3A4-C8C7-DE67A0B9262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/>
          <a:lstStyle/>
          <a:p>
            <a:r>
              <a:rPr lang="en-US" b="1" noProof="0"/>
              <a:t>Avoid listening to meeting recordings </a:t>
            </a:r>
            <a:r>
              <a:rPr lang="en-US" noProof="0"/>
              <a:t>and spend that time improving the proposal.</a:t>
            </a:r>
          </a:p>
        </p:txBody>
      </p:sp>
      <p:sp>
        <p:nvSpPr>
          <p:cNvPr id="203" name="Text Placeholder 202">
            <a:extLst>
              <a:ext uri="{FF2B5EF4-FFF2-40B4-BE49-F238E27FC236}">
                <a16:creationId xmlns:a16="http://schemas.microsoft.com/office/drawing/2014/main" id="{699AD231-9B85-C1DD-79D2-96ABD05A0CE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/>
          <a:lstStyle/>
          <a:p>
            <a:r>
              <a:rPr lang="en-US" b="1" noProof="0"/>
              <a:t>Gathering product information </a:t>
            </a:r>
            <a:r>
              <a:rPr lang="en-US" noProof="0"/>
              <a:t>from multiple sources and asking Copilot to prepare a summary can save time and increase accuracy</a:t>
            </a:r>
          </a:p>
        </p:txBody>
      </p:sp>
      <p:sp>
        <p:nvSpPr>
          <p:cNvPr id="204" name="Text Placeholder 203">
            <a:extLst>
              <a:ext uri="{FF2B5EF4-FFF2-40B4-BE49-F238E27FC236}">
                <a16:creationId xmlns:a16="http://schemas.microsoft.com/office/drawing/2014/main" id="{9DA94C90-70EA-BAA5-4DD0-9CCF18165C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US" b="1" noProof="0"/>
              <a:t>Generating a first draft quickly </a:t>
            </a:r>
            <a:r>
              <a:rPr lang="en-US" noProof="0"/>
              <a:t>so you can append more time on the details.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D4AC425-B156-DDFF-8C88-CC16474618C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US" noProof="0"/>
              <a:t>Have Copilot in Outlook turn the meeting notes and action items into an email for all participants. Copilot for Sales adds relevant product information to the email.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1B0B3C-56EC-550A-18C2-32D4B5B95AA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US" noProof="0"/>
              <a:t>Ask Copilot in Teams to suggest talking point during the meeting. Copilot for Sales in Teams provides sales tips like product information and competitor analysis.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B33E141-FE5E-7AC4-2A7E-91582BB99C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512413" cy="626701"/>
          </a:xfrm>
        </p:spPr>
        <p:txBody>
          <a:bodyPr/>
          <a:lstStyle/>
          <a:p>
            <a:r>
              <a:rPr lang="en-US" noProof="0"/>
              <a:t>After creating a summary of the customer and product information in Word, use Copilot in PowerPoint to create a great presentation including images and tables.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Customize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Close rate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Opportunities pursued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12BBF179-D11B-AEE7-6259-7281E26AE08A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284" name="Picture 283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7775730A-45A5-6A69-B4BC-2A623CE7DB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FD3BC42E-62E9-0AE1-CC9D-C6D402112BD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5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Sales / Copilot Studio</a:t>
              </a: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C5156CBD-ED0B-BE66-80BF-FD8D0CE86CA1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1217924"/>
            <a:chExt cx="2351135" cy="360000"/>
          </a:xfrm>
        </p:grpSpPr>
        <p:pic>
          <p:nvPicPr>
            <p:cNvPr id="287" name="Picture 286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55A669D8-DAB2-8B07-2DAB-F6A868E3BB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868F9C8E-35BE-9F55-432A-EEEB939C004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127211BE-FE3F-F4CC-5CA4-942FEBDD4515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1217924"/>
            <a:chExt cx="2351135" cy="360000"/>
          </a:xfrm>
        </p:grpSpPr>
        <p:pic>
          <p:nvPicPr>
            <p:cNvPr id="290" name="Picture 289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41CF9C10-3183-BBE4-A952-132F64B96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95D131E8-D818-D8C1-B970-D8501C1D986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5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+ Copilot Studio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Sales / Copilot Studio</a:t>
              </a: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375745E-7660-05FA-0027-D37780371944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1697756"/>
            <a:chExt cx="2351135" cy="360000"/>
          </a:xfrm>
        </p:grpSpPr>
        <p:pic>
          <p:nvPicPr>
            <p:cNvPr id="293" name="Picture 292">
              <a:extLst>
                <a:ext uri="{FF2B5EF4-FFF2-40B4-BE49-F238E27FC236}">
                  <a16:creationId xmlns:a16="http://schemas.microsoft.com/office/drawing/2014/main" id="{9F6936B3-C19A-A6E2-087E-230D0B87F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30A5CD9B-4F28-32C7-73F2-8F1B2036794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23868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Copilot for Sales</a:t>
              </a: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E72A940E-EAC3-CCB9-C819-E12FBA445DEC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3617084"/>
            <a:chExt cx="2351135" cy="360000"/>
          </a:xfrm>
        </p:grpSpPr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AF8307D0-8E94-8139-0201-B012F670A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C90BC499-E930-D4A9-9046-FC2C2D517D1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64319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Copilot for Sales</a:t>
              </a: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9D181F18-E2ED-D466-BF7C-C86999BE80B5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2177588"/>
            <a:chExt cx="2351135" cy="360000"/>
          </a:xfrm>
        </p:grpSpPr>
        <p:pic>
          <p:nvPicPr>
            <p:cNvPr id="299" name="Picture 298">
              <a:extLst>
                <a:ext uri="{FF2B5EF4-FFF2-40B4-BE49-F238E27FC236}">
                  <a16:creationId xmlns:a16="http://schemas.microsoft.com/office/drawing/2014/main" id="{830F4BC7-CF7E-E41E-C7F0-DE9EDBE4A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A779BF8E-69B7-E12D-1CF6-7CD39C120CA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01" name="Text Placeholder 60">
            <a:extLst>
              <a:ext uri="{FF2B5EF4-FFF2-40B4-BE49-F238E27FC236}">
                <a16:creationId xmlns:a16="http://schemas.microsoft.com/office/drawing/2014/main" id="{5EC04F56-90AE-43C5-FBE4-E4D3253CA90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302" name="Text Placeholder 61">
            <a:extLst>
              <a:ext uri="{FF2B5EF4-FFF2-40B4-BE49-F238E27FC236}">
                <a16:creationId xmlns:a16="http://schemas.microsoft.com/office/drawing/2014/main" id="{FED2EFF3-913D-D46A-3B72-FCF93667539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303" name="Text Placeholder 62">
            <a:extLst>
              <a:ext uri="{FF2B5EF4-FFF2-40B4-BE49-F238E27FC236}">
                <a16:creationId xmlns:a16="http://schemas.microsoft.com/office/drawing/2014/main" id="{A2B48D9B-4A67-FB16-A2E1-6A92285768D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084D4-DDDF-2017-12F0-FAB192ABDE3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99" y="4064090"/>
            <a:ext cx="2091102" cy="279391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C621499-3DC8-DAE5-3175-4DBE5E0015BB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766596B1-2717-6DDE-7CD7-55899D601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D166BF89-2A8C-D7DD-7D58-D804311D7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577682-C66F-5EAC-857A-99C89F51E95D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951ECBFD-248D-9185-64DB-9D1096A89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AD83F4C4-A1F3-435E-54D6-39A9C2070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42" name="Graphic 2">
            <a:hlinkClick r:id="rId13"/>
            <a:extLst>
              <a:ext uri="{FF2B5EF4-FFF2-40B4-BE49-F238E27FC236}">
                <a16:creationId xmlns:a16="http://schemas.microsoft.com/office/drawing/2014/main" id="{996899FB-610D-D327-9F0C-2685001A484B}"/>
              </a:ext>
            </a:extLst>
          </p:cNvPr>
          <p:cNvSpPr/>
          <p:nvPr/>
        </p:nvSpPr>
        <p:spPr>
          <a:xfrm>
            <a:off x="4522173" y="417502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1" name="Text Placeholder 44">
            <a:extLst>
              <a:ext uri="{FF2B5EF4-FFF2-40B4-BE49-F238E27FC236}">
                <a16:creationId xmlns:a16="http://schemas.microsoft.com/office/drawing/2014/main" id="{E2681B4A-E999-62B4-938C-0D4BEF7AB067}"/>
              </a:ext>
            </a:extLst>
          </p:cNvPr>
          <p:cNvSpPr txBox="1">
            <a:spLocks/>
          </p:cNvSpPr>
          <p:nvPr/>
        </p:nvSpPr>
        <p:spPr>
          <a:xfrm>
            <a:off x="676286" y="6540500"/>
            <a:ext cx="95974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</p:txBody>
      </p:sp>
    </p:spTree>
    <p:extLst>
      <p:ext uri="{BB962C8B-B14F-4D97-AF65-F5344CB8AC3E}">
        <p14:creationId xmlns:p14="http://schemas.microsoft.com/office/powerpoint/2010/main" val="40211876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Sales | Create an unsolicited proposal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| Create an unsolicited proposal</dc:title>
  <dc:creator>Chad Christian (Unify Consulting LLC)</dc:creator>
  <cp:lastModifiedBy>Chad Christian (Unify Consulting LLC)</cp:lastModifiedBy>
  <cp:revision>3</cp:revision>
  <dcterms:created xsi:type="dcterms:W3CDTF">2024-06-05T19:15:13Z</dcterms:created>
  <dcterms:modified xsi:type="dcterms:W3CDTF">2024-06-06T20:30:35Z</dcterms:modified>
</cp:coreProperties>
</file>