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281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319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474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1679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0604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18630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6607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9231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hyperlink" Target="https://www.microsoft.com/en-us/videoplayer/embed/RW1lEaY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Sales | </a:t>
            </a:r>
            <a:r>
              <a:rPr lang="en-US" dirty="0"/>
              <a:t>Accelerate customer research and sales preparation (Microsoft Copilot only)</a:t>
            </a:r>
            <a:r>
              <a:rPr lang="en-US" baseline="30000" dirty="0"/>
              <a:t>1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A1AB4E01-930D-9035-E86B-37BCCE012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6491288"/>
            <a:ext cx="9598025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AB3E127-19C8-BA5C-11FA-2D9A7BC22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Customer Outreach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DD6DC9D3-BD49-3D3C-49EA-C47CCB1355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Prepare for Cold Calls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F7B1A189-90C1-A6C4-8324-857B39D06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Customer Research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2243A20A-F80A-E0A6-2113-7258BF850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 Objection Handling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83A70673-E6D3-87DC-15F9-B38AEA2EA6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Prepare for Customer Conversations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EC5181C3-B1AD-D358-EC15-389B00C0E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Create Presentation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84666"/>
          </a:xfrm>
        </p:spPr>
        <p:txBody>
          <a:bodyPr/>
          <a:lstStyle/>
          <a:p>
            <a:r>
              <a:rPr lang="en-US" sz="1200" noProof="0"/>
              <a:t>Microsoft Copilot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F64C9FFA-E1BB-33D1-A42E-4EC0DD193E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Use Microsoft Copilot to draft a customer reach out email with a friendly tone and proposal to meet.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530BCF86-61D4-B465-C42B-50CFC5140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Prompt Copilot for information on the customer, pulling from their company website and annual reports.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8DF0F61B-FB76-C8D1-F891-303641AE9A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Prepare for customer calls by using Copilot to create a meeting agenda with exploratory questions to identify customer needs, pain points, and possible solutions.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45E3668E-16F5-1F85-F52F-24075304C4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b="1" noProof="0"/>
              <a:t>Prompt: </a:t>
            </a:r>
            <a:r>
              <a:rPr lang="en-US" noProof="0"/>
              <a:t>Draft an email to a prospective customer telling</a:t>
            </a:r>
            <a:r>
              <a:rPr lang="en-US"/>
              <a:t> them about [x product/service] and proposing a meeting. Make the tone friendly.</a:t>
            </a:r>
            <a:endParaRPr lang="en-US" noProof="0"/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B43DC38F-7BD3-3E3D-AE8E-0EDFE16A9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b="1" noProof="0"/>
              <a:t>Prompt: </a:t>
            </a:r>
            <a:r>
              <a:rPr lang="en-US" noProof="0"/>
              <a:t>Write a 30-second cold call sales script, highlighting 3 benefits of [x product] for [prospect] based off [paste information in chat box].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BDBD7802-4A42-764D-CFF0-65F687103E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b="1" noProof="0"/>
              <a:t>Prompt: </a:t>
            </a:r>
            <a:r>
              <a:rPr lang="en-US" noProof="0"/>
              <a:t>Describe the key factors that influence customer purchasing decisions for [x product/service] in [y industry].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58BBB907-311A-3325-AD99-2450166457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b="1" noProof="0"/>
              <a:t>Prompt: </a:t>
            </a:r>
            <a:r>
              <a:rPr lang="en-US"/>
              <a:t>Act like a CTO in the technology industry who is apprehensive about the cost of implementing [x product]. Simulate a conversation discussing the value and benefits of [x products] offering.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2E89A0E1-6127-834E-AE47-DB59413B82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b="1" noProof="0"/>
              <a:t>Prompt: </a:t>
            </a:r>
            <a:r>
              <a:rPr lang="en-US" noProof="0"/>
              <a:t>Prepare an agenda for a 25-minute meeting for my exploration call with topics and questions that I should ask.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158056B2-FE20-2E5D-5DC6-EDF924094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b="1" noProof="0"/>
              <a:t>Prompt: </a:t>
            </a:r>
            <a:r>
              <a:rPr lang="en-US" noProof="0"/>
              <a:t>Create a presentation outline that </a:t>
            </a:r>
            <a:br>
              <a:rPr lang="en-US" noProof="0"/>
            </a:br>
            <a:r>
              <a:rPr lang="en-US" noProof="0"/>
              <a:t>includes [x company’s] mission statement, target customer, and the benefits of implementing our product or service.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3762C80B-CF09-EF11-30AB-C172AD64F3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Improve </a:t>
            </a:r>
            <a:r>
              <a:rPr lang="en-US"/>
              <a:t>future </a:t>
            </a:r>
            <a:r>
              <a:rPr lang="en-US" noProof="0"/>
              <a:t>customer outreach by using Copilot to write a cold call script.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462D8F57-F986-DB94-0C07-37C6BA3589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/>
              <a:t>Prepare for objection handling </a:t>
            </a:r>
            <a:r>
              <a:rPr lang="en-US"/>
              <a:t>by prompting Copilot to simulate a customer conversation.</a:t>
            </a:r>
            <a:r>
              <a:rPr lang="en-US" noProof="0"/>
              <a:t> 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25447BEA-EA8C-51A4-7225-9AB81C9EED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 noProof="0"/>
              <a:t>Prompt Copilot to create a presentation </a:t>
            </a:r>
            <a:br>
              <a:rPr lang="en-US" noProof="0"/>
            </a:br>
            <a:r>
              <a:rPr lang="en-US" noProof="0"/>
              <a:t>outline for a sales product pitch.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84666"/>
          </a:xfrm>
        </p:spPr>
        <p:txBody>
          <a:bodyPr/>
          <a:lstStyle/>
          <a:p>
            <a:r>
              <a:rPr lang="en-US" sz="1200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7" y="1132756"/>
            <a:ext cx="1493925" cy="211018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184461" y="1132756"/>
            <a:ext cx="987667" cy="211018"/>
            <a:chOff x="2707850" y="862657"/>
            <a:chExt cx="987667" cy="211018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987667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590483FC-A831-A7E1-52D6-2ACD5950218E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4276273" y="2761669"/>
            <a:chExt cx="2351135" cy="360000"/>
          </a:xfrm>
        </p:grpSpPr>
        <p:pic>
          <p:nvPicPr>
            <p:cNvPr id="411" name="Picture 410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F5D04EAD-6E76-6E99-DA8D-F16DEE23E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32A0FC0A-813F-ED2F-31B0-714D50E36F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BC840FE-D460-D737-FB44-AFEFB726D678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414" name="Picture 413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F067F5FD-8AB8-7EC9-354C-DC024398FF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9CACA13F-FCDF-B273-3E0F-FA731E960E3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EAA32FC9-882E-C9EB-BADF-FB097E2BB3B6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417" name="Picture 416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29BA16E6-1742-2042-F10D-0907F71162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E21045D-7F2A-292C-795D-9C61F4876CB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A5FC52C-6E9E-6657-4C45-6B7218B961B2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420" name="Picture 419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77C3A0E5-D103-A71E-9844-88D07BE6CE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39C75D17-A4DD-0F62-AE43-640E021669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0AE7154D-89DA-ED19-47F9-1B248989200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4276273" y="2761669"/>
            <a:chExt cx="2351135" cy="360000"/>
          </a:xfrm>
        </p:grpSpPr>
        <p:pic>
          <p:nvPicPr>
            <p:cNvPr id="423" name="Picture 422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FE43A47C-0A0D-2B01-A81B-5FF5D62E93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1309F7C2-7964-4E12-FE86-AB2BBDFC335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DAE326CB-56DE-9B36-19B9-A588812F9C4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426" name="Picture 42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B3AF53D-C9C2-14B0-5B91-25AAD3458C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DCD8AF16-8974-D1F7-68B0-C5867F0DD0F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sp>
        <p:nvSpPr>
          <p:cNvPr id="428" name="Text Placeholder 60">
            <a:extLst>
              <a:ext uri="{FF2B5EF4-FFF2-40B4-BE49-F238E27FC236}">
                <a16:creationId xmlns:a16="http://schemas.microsoft.com/office/drawing/2014/main" id="{CDFCCD67-8756-8A2E-CE46-68209D75AB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9" name="Text Placeholder 61">
            <a:extLst>
              <a:ext uri="{FF2B5EF4-FFF2-40B4-BE49-F238E27FC236}">
                <a16:creationId xmlns:a16="http://schemas.microsoft.com/office/drawing/2014/main" id="{7B444B66-3347-A37B-2D9A-675B1294613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430" name="Text Placeholder 62">
            <a:extLst>
              <a:ext uri="{FF2B5EF4-FFF2-40B4-BE49-F238E27FC236}">
                <a16:creationId xmlns:a16="http://schemas.microsoft.com/office/drawing/2014/main" id="{7E113EFD-84E6-433D-7ECB-4C101C56682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1B13F5-99E9-1381-4C73-F5079D2E4F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sp>
        <p:nvSpPr>
          <p:cNvPr id="5" name="Graphic 2">
            <a:hlinkClick r:id="rId10"/>
            <a:extLst>
              <a:ext uri="{FF2B5EF4-FFF2-40B4-BE49-F238E27FC236}">
                <a16:creationId xmlns:a16="http://schemas.microsoft.com/office/drawing/2014/main" id="{2443C48D-ACFB-9D24-1918-3131F8E2798C}"/>
              </a:ext>
            </a:extLst>
          </p:cNvPr>
          <p:cNvSpPr/>
          <p:nvPr/>
        </p:nvSpPr>
        <p:spPr>
          <a:xfrm>
            <a:off x="5453116" y="447655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562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Sales | Accelerate customer research and sales preparation (Microsoft Copilot only)1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2024-06-05T19:03:22Z</dcterms:created>
  <dcterms:modified xsi:type="dcterms:W3CDTF">2024-06-05T19:05:16Z</dcterms:modified>
</cp:coreProperties>
</file>