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"/>
  </p:notes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4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6" baseType="lpstr">
      <vt:lpstr>Aptos</vt:lpstr>
      <vt:lpstr>Arial</vt:lpstr>
      <vt:lpstr>Segoe UI</vt:lpstr>
      <vt:lpstr>Segoe UI Semibold</vt:lpstr>
      <vt:lpstr>Wingdings</vt:lpstr>
      <vt:lpstr>Light 16x9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2025-11-21T03:09:23Z</dcterms:modified>
</cp:coreProperties>
</file>