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opilot.cloud.microsoft/prompts/2d5dcc78-cc44-493a-a181-63f4f0b16955?ocid=CopilotLab_Web_SS_CopyLink" TargetMode="External"/><Relationship Id="rId13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hyperlink" Target="https://copilot.cloud.microsoft/prompts/a5e2168f-37f1-485f-8532-658d60f62787?ocid=CopilotLab_Web_SS_CopyLink" TargetMode="External"/><Relationship Id="rId12" Type="http://schemas.openxmlformats.org/officeDocument/2006/relationships/image" Target="../media/image10.png"/><Relationship Id="rId2" Type="http://schemas.openxmlformats.org/officeDocument/2006/relationships/hyperlink" Target="https://copilot.cloud.microsoft/prompts/c3c9c7bb-3788-49eb-bb61-cf22486528fd?ocid=CopilotLab_Web_SS_CopyLin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pilot.cloud.microsoft/prompts/61fa5d5d-9efc-495e-b726-36ee559d1c2c?ocid=CopilotLab_Web_SS_CopyLink" TargetMode="External"/><Relationship Id="rId11" Type="http://schemas.openxmlformats.org/officeDocument/2006/relationships/image" Target="../media/image9.svg"/><Relationship Id="rId5" Type="http://schemas.openxmlformats.org/officeDocument/2006/relationships/hyperlink" Target="https://copilot.cloud.microsoft/prompts/47442ce4-e3a0-48ad-8afb-0b6a736341f6?ocid=CopilotLab_Web_SS_CopyLink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hyperlink" Target="https://copilot.cloud.microsoft/prompts/c7e523ef-6da8-4f26-a142-23aa8ae2b81b?ocid=CopilotLab_Web_SS_Copy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7170C-47B0-3339-B3DB-7F41A9377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18CE-E10F-C289-3A0D-32F127E26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Retail</a:t>
            </a:r>
            <a:r>
              <a:rPr lang="en-US" noProof="0" dirty="0">
                <a:solidFill>
                  <a:srgbClr val="0078D4"/>
                </a:solidFill>
                <a:cs typeface="Segoe UI"/>
              </a:rPr>
              <a:t> | </a:t>
            </a:r>
            <a:r>
              <a:rPr lang="en-US" noProof="0" dirty="0"/>
              <a:t>Assist store managers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DCA4F-5198-A254-4D5C-5951D69DDF1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Start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73B72-6531-5520-9A63-04C5013ABBB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Microsoft 365 Copilot Chat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336886-7960-1959-BF02-19D3800D7E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1. Manage team shifts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324C5D-DB7F-4DAC-1104-59D01181FA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Use Copilot to create a template for shift scheduling.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984CFE-6592-A096-0D09-DD9CD8E723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145914"/>
            <a:ext cx="2808000" cy="626701"/>
          </a:xfrm>
        </p:spPr>
        <p:txBody>
          <a:bodyPr/>
          <a:lstStyle/>
          <a:p>
            <a:r>
              <a:rPr lang="en-US" dirty="0"/>
              <a:t>Example prompt: Create a schedule template for team members' shifts.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5C9A676-53A6-FEB2-72B5-0D0F608ED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2. Create an employee survey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8E9E0D-DEA8-3D15-62D6-5959AB4F94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Ask Copilot to help you create a survey to get employee feedback and suggestions to improve store operations or any other topics.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43D7E76-7275-AED5-2019-9AA79BC2D8A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145914"/>
            <a:ext cx="2808000" cy="626701"/>
          </a:xfrm>
        </p:spPr>
        <p:txBody>
          <a:bodyPr>
            <a:normAutofit/>
          </a:bodyPr>
          <a:lstStyle/>
          <a:p>
            <a:r>
              <a:rPr lang="en-US" dirty="0"/>
              <a:t>Example prompt: Create a survey template which helps capture and understand the motivation levels of store employees.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B54B52C-A6C0-194B-819F-F57B0CAED2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3. Communicate policies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DC2EA93-111D-5D05-A4D5-AED905DA0A3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Ask Copilot to review a policy document and then create an email to employees about any changes.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F7AE382-8A70-F5D7-B9B0-406F78EBAD1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145914"/>
            <a:ext cx="2808000" cy="626701"/>
          </a:xfrm>
        </p:spPr>
        <p:txBody>
          <a:bodyPr>
            <a:normAutofit/>
          </a:bodyPr>
          <a:lstStyle/>
          <a:p>
            <a:r>
              <a:rPr lang="en-US" dirty="0"/>
              <a:t>Example prompt: Compose an email to my [store employees] informing them about a change in [employee policy and contractual terms].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229C45D-7DF5-BCF7-DCB5-656373E36C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4. Plan a store visit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21DD45E-07BC-4823-578F-16EF7F6C302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Use Copilot to generate a checklist for a store visit based on a procedure document.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06F1DD7-8EA5-F9DB-7E7E-DFDDE72B233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Example prompt: Help me plan for a store visit.</a:t>
            </a:r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B7E2FE7-8B11-CD1D-F7EB-57BD21F84B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5. Summarize daily notes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E6D3DDC-F887-C24D-A483-1D2F8BD298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Use Copilot to turn a few short bullet points about the day’s activities into a well-written summary report.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2DE5DE7-2DC0-A320-7288-89321DFB891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538603"/>
          </a:xfrm>
        </p:spPr>
        <p:txBody>
          <a:bodyPr/>
          <a:lstStyle/>
          <a:p>
            <a:r>
              <a:rPr lang="en-US" dirty="0"/>
              <a:t>Example prompt: Summarize these end-of-day store notes [list of activities].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47D602-C5A8-F5F9-E158-383878776A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6. Improve display setup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C8BD99F-71B5-1835-D461-72E5E1DCDE3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Use Copilot to create strategies and procedures to handle planogram updates.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77B2B76-3EB7-2544-3245-2F5683E36AE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597888"/>
            <a:ext cx="2808000" cy="538603"/>
          </a:xfrm>
        </p:spPr>
        <p:txBody>
          <a:bodyPr>
            <a:normAutofit/>
          </a:bodyPr>
          <a:lstStyle/>
          <a:p>
            <a:r>
              <a:rPr lang="en-US" dirty="0"/>
              <a:t>Example prompt: How should I ensure displays are set up according to the [planogram.pdf] for effective merchandising and space optimization?</a:t>
            </a:r>
          </a:p>
        </p:txBody>
      </p:sp>
      <p:sp>
        <p:nvSpPr>
          <p:cNvPr id="26" name="TextBox 25">
            <a:hlinkClick r:id="rId2"/>
            <a:extLst>
              <a:ext uri="{FF2B5EF4-FFF2-40B4-BE49-F238E27FC236}">
                <a16:creationId xmlns:a16="http://schemas.microsoft.com/office/drawing/2014/main" id="{FB5BB5C1-B18A-39C6-4B33-0E114D7809EA}"/>
              </a:ext>
            </a:extLst>
          </p:cNvPr>
          <p:cNvSpPr txBox="1"/>
          <p:nvPr/>
        </p:nvSpPr>
        <p:spPr>
          <a:xfrm>
            <a:off x="698399" y="3750771"/>
            <a:ext cx="2808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Manage shift schedules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4A5E2C-D9B2-478F-5F80-7920524A2682}"/>
              </a:ext>
            </a:extLst>
          </p:cNvPr>
          <p:cNvGrpSpPr/>
          <p:nvPr/>
        </p:nvGrpSpPr>
        <p:grpSpPr>
          <a:xfrm>
            <a:off x="1104091" y="2669790"/>
            <a:ext cx="1601118" cy="360000"/>
            <a:chOff x="588263" y="1217924"/>
            <a:chExt cx="1601118" cy="360000"/>
          </a:xfrm>
        </p:grpSpPr>
        <p:pic>
          <p:nvPicPr>
            <p:cNvPr id="28" name="Picture 2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47342CF3-EC54-6136-ED4D-B6DF0103B0B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96B8E57-5000-336B-D4F9-C35E15E6689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" name="TextBox 29">
            <a:hlinkClick r:id="rId5"/>
            <a:extLst>
              <a:ext uri="{FF2B5EF4-FFF2-40B4-BE49-F238E27FC236}">
                <a16:creationId xmlns:a16="http://schemas.microsoft.com/office/drawing/2014/main" id="{7850F26A-1919-A37E-C422-85B679854C1A}"/>
              </a:ext>
            </a:extLst>
          </p:cNvPr>
          <p:cNvSpPr txBox="1"/>
          <p:nvPr/>
        </p:nvSpPr>
        <p:spPr>
          <a:xfrm>
            <a:off x="4151266" y="3736850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Build an employee survey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hlinkClick r:id="rId6"/>
            <a:extLst>
              <a:ext uri="{FF2B5EF4-FFF2-40B4-BE49-F238E27FC236}">
                <a16:creationId xmlns:a16="http://schemas.microsoft.com/office/drawing/2014/main" id="{60F2C10F-8045-A5C5-F3CD-DC25959AB450}"/>
              </a:ext>
            </a:extLst>
          </p:cNvPr>
          <p:cNvSpPr txBox="1"/>
          <p:nvPr/>
        </p:nvSpPr>
        <p:spPr>
          <a:xfrm>
            <a:off x="7619833" y="3739902"/>
            <a:ext cx="307041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Communicate company policy to employees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hlinkClick r:id="rId7"/>
            <a:extLst>
              <a:ext uri="{FF2B5EF4-FFF2-40B4-BE49-F238E27FC236}">
                <a16:creationId xmlns:a16="http://schemas.microsoft.com/office/drawing/2014/main" id="{1DD85296-782A-41DD-46B2-81406A1C0A81}"/>
              </a:ext>
            </a:extLst>
          </p:cNvPr>
          <p:cNvSpPr txBox="1"/>
          <p:nvPr/>
        </p:nvSpPr>
        <p:spPr>
          <a:xfrm>
            <a:off x="7619833" y="6130140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Plan a store visit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3FFDBD7-A8E6-42D0-8E2C-9194DD17E995}"/>
              </a:ext>
            </a:extLst>
          </p:cNvPr>
          <p:cNvGrpSpPr/>
          <p:nvPr/>
        </p:nvGrpSpPr>
        <p:grpSpPr>
          <a:xfrm>
            <a:off x="4494882" y="2646113"/>
            <a:ext cx="1601118" cy="360000"/>
            <a:chOff x="588263" y="1217924"/>
            <a:chExt cx="1601118" cy="360000"/>
          </a:xfrm>
        </p:grpSpPr>
        <p:pic>
          <p:nvPicPr>
            <p:cNvPr id="34" name="Picture 3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6B0A37EF-FDF9-9670-C482-FBC46B2E04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A8F3282-BE34-9457-413A-5264AC5B476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C214717-F821-1F44-D6BA-802D916D9922}"/>
              </a:ext>
            </a:extLst>
          </p:cNvPr>
          <p:cNvGrpSpPr/>
          <p:nvPr/>
        </p:nvGrpSpPr>
        <p:grpSpPr>
          <a:xfrm>
            <a:off x="8114922" y="2667195"/>
            <a:ext cx="1601118" cy="360000"/>
            <a:chOff x="588263" y="1217924"/>
            <a:chExt cx="1601118" cy="360000"/>
          </a:xfrm>
        </p:grpSpPr>
        <p:pic>
          <p:nvPicPr>
            <p:cNvPr id="37" name="Picture 36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15EAFF34-F041-15F5-AEAE-F2B1DE29554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B10BD4-0A0A-E862-DED2-A395213F64F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2DA34CC-F565-2857-228A-694DD899FEBA}"/>
              </a:ext>
            </a:extLst>
          </p:cNvPr>
          <p:cNvGrpSpPr/>
          <p:nvPr/>
        </p:nvGrpSpPr>
        <p:grpSpPr>
          <a:xfrm>
            <a:off x="8114922" y="5135389"/>
            <a:ext cx="1601118" cy="360000"/>
            <a:chOff x="588263" y="1217924"/>
            <a:chExt cx="1601118" cy="360000"/>
          </a:xfrm>
        </p:grpSpPr>
        <p:pic>
          <p:nvPicPr>
            <p:cNvPr id="40" name="Picture 39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A4E9F127-BEFD-2B95-1187-1A416A32227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7B08066-C6AF-321B-28F9-92DA0A1834C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2" name="TextBox 41">
            <a:hlinkClick r:id="rId8"/>
            <a:extLst>
              <a:ext uri="{FF2B5EF4-FFF2-40B4-BE49-F238E27FC236}">
                <a16:creationId xmlns:a16="http://schemas.microsoft.com/office/drawing/2014/main" id="{88C28238-0824-833C-8C47-A26279228BC9}"/>
              </a:ext>
            </a:extLst>
          </p:cNvPr>
          <p:cNvSpPr txBox="1"/>
          <p:nvPr/>
        </p:nvSpPr>
        <p:spPr>
          <a:xfrm>
            <a:off x="4151266" y="6180541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Summarize end-of-day notes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B59248C-7A33-03D3-428D-8078DAD68C9D}"/>
              </a:ext>
            </a:extLst>
          </p:cNvPr>
          <p:cNvGrpSpPr/>
          <p:nvPr/>
        </p:nvGrpSpPr>
        <p:grpSpPr>
          <a:xfrm>
            <a:off x="4494882" y="5135389"/>
            <a:ext cx="1601118" cy="360000"/>
            <a:chOff x="588263" y="1217924"/>
            <a:chExt cx="1601118" cy="360000"/>
          </a:xfrm>
        </p:grpSpPr>
        <p:pic>
          <p:nvPicPr>
            <p:cNvPr id="44" name="Picture 4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C8C007F1-6A03-16D4-78B5-D3E293F9ED1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C184C46-2809-2198-C739-057B8A15DE2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6" name="TextBox 45">
            <a:hlinkClick r:id="rId9"/>
            <a:extLst>
              <a:ext uri="{FF2B5EF4-FFF2-40B4-BE49-F238E27FC236}">
                <a16:creationId xmlns:a16="http://schemas.microsoft.com/office/drawing/2014/main" id="{40A8F0A9-F03C-842D-5954-501BF04F8CF5}"/>
              </a:ext>
            </a:extLst>
          </p:cNvPr>
          <p:cNvSpPr txBox="1"/>
          <p:nvPr/>
        </p:nvSpPr>
        <p:spPr>
          <a:xfrm>
            <a:off x="698399" y="6155339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Ensure planogram compliance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F27070C-FA86-67CE-15A8-A1A5C415A08E}"/>
              </a:ext>
            </a:extLst>
          </p:cNvPr>
          <p:cNvGrpSpPr/>
          <p:nvPr/>
        </p:nvGrpSpPr>
        <p:grpSpPr>
          <a:xfrm>
            <a:off x="1104091" y="5200498"/>
            <a:ext cx="1601118" cy="360000"/>
            <a:chOff x="588263" y="1217924"/>
            <a:chExt cx="1601118" cy="360000"/>
          </a:xfrm>
        </p:grpSpPr>
        <p:pic>
          <p:nvPicPr>
            <p:cNvPr id="48" name="Picture 4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4C6AEFDD-1402-4574-C83F-4C053BBEF8B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46F14BC-B47E-B9F2-F166-4C43CC25B6A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50" name="Rectangle: Rounded Corners 6">
            <a:extLst>
              <a:ext uri="{FF2B5EF4-FFF2-40B4-BE49-F238E27FC236}">
                <a16:creationId xmlns:a16="http://schemas.microsoft.com/office/drawing/2014/main" id="{FABE32CA-16D2-F592-49B8-2562C0AC8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7AED97A-B582-6A06-C0BD-B640649FCD75}"/>
              </a:ext>
            </a:extLst>
          </p:cNvPr>
          <p:cNvGrpSpPr/>
          <p:nvPr/>
        </p:nvGrpSpPr>
        <p:grpSpPr>
          <a:xfrm>
            <a:off x="1624328" y="1132756"/>
            <a:ext cx="1250996" cy="226344"/>
            <a:chOff x="1198144" y="862657"/>
            <a:chExt cx="1250996" cy="226344"/>
          </a:xfrm>
        </p:grpSpPr>
        <p:sp>
          <p:nvSpPr>
            <p:cNvPr id="52" name="Rectangle: Rounded Corners 6">
              <a:extLst>
                <a:ext uri="{FF2B5EF4-FFF2-40B4-BE49-F238E27FC236}">
                  <a16:creationId xmlns:a16="http://schemas.microsoft.com/office/drawing/2014/main" id="{3CA20C08-DB68-BB6A-7120-C534CBE78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250996" cy="22634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1ABDBADD-E247-B763-617F-A1E11786C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4" name="Rectangle: Rounded Corners 6">
            <a:extLst>
              <a:ext uri="{FF2B5EF4-FFF2-40B4-BE49-F238E27FC236}">
                <a16:creationId xmlns:a16="http://schemas.microsoft.com/office/drawing/2014/main" id="{F69FF67C-C664-B0AA-B4B5-098BC9267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A516A79-BA6E-86AC-7786-2CE4D2F206F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54451CA8-BD9C-1DEE-2676-3EDB92CD9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C066C415-6CB1-6885-48E0-B109C30A26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1428D71-A93C-0FE9-5933-2901D96613BC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59" name="Rectangle: Rounded Corners 6">
              <a:extLst>
                <a:ext uri="{FF2B5EF4-FFF2-40B4-BE49-F238E27FC236}">
                  <a16:creationId xmlns:a16="http://schemas.microsoft.com/office/drawing/2014/main" id="{7E119D5D-9188-A40F-8C35-0926693D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E9C13633-D466-1D60-5E0D-060BA55F68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164967D-0788-40FD-39E6-43B45067BE67}"/>
              </a:ext>
            </a:extLst>
          </p:cNvPr>
          <p:cNvGrpSpPr/>
          <p:nvPr/>
        </p:nvGrpSpPr>
        <p:grpSpPr>
          <a:xfrm>
            <a:off x="4571576" y="1139644"/>
            <a:ext cx="1517685" cy="219456"/>
            <a:chOff x="1198143" y="862657"/>
            <a:chExt cx="1517685" cy="20774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4D59C7C7-3943-2523-74C4-4C6B556CA6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Employee churn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78D1B87F-157D-985E-F593-396591813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EA3C456-88DA-8B34-D57C-0DC5CD520FCC}"/>
              </a:ext>
            </a:extLst>
          </p:cNvPr>
          <p:cNvGrpSpPr/>
          <p:nvPr/>
        </p:nvGrpSpPr>
        <p:grpSpPr>
          <a:xfrm>
            <a:off x="2968567" y="1142135"/>
            <a:ext cx="1517685" cy="219456"/>
            <a:chOff x="1198143" y="862657"/>
            <a:chExt cx="1517685" cy="207740"/>
          </a:xfrm>
        </p:grpSpPr>
        <p:sp>
          <p:nvSpPr>
            <p:cNvPr id="65" name="Rectangle: Rounded Corners 6">
              <a:extLst>
                <a:ext uri="{FF2B5EF4-FFF2-40B4-BE49-F238E27FC236}">
                  <a16:creationId xmlns:a16="http://schemas.microsoft.com/office/drawing/2014/main" id="{A66099B9-3C3E-A2FB-5396-DC03B271A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6" name="Graphic 65">
              <a:extLst>
                <a:ext uri="{FF2B5EF4-FFF2-40B4-BE49-F238E27FC236}">
                  <a16:creationId xmlns:a16="http://schemas.microsoft.com/office/drawing/2014/main" id="{76E1C438-662E-9D35-CD2C-E96213338F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36920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324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Assist store managers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3</cp:revision>
  <dcterms:created xsi:type="dcterms:W3CDTF">2024-09-25T15:39:48Z</dcterms:created>
  <dcterms:modified xsi:type="dcterms:W3CDTF">2025-03-09T21:54:24Z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