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967A-5C2D-4651-824F-139935D4F1D9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2DEB-3E72-48C2-897B-452FA461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00CA-E162-A6E2-D260-6118768D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FE79-B25F-94CB-0BDD-8828210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9DEC-7569-1F40-832A-36198642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2879-FB24-1682-9784-01BD7D4F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5178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4197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36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64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60086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28077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8110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F37E-0421-8812-028F-7626537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DD7AE6-EC0C-AA98-D0A9-7DEA1E9C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  <a:cs typeface="Segoe UI"/>
              </a:rPr>
              <a:t>Operations | </a:t>
            </a:r>
            <a:r>
              <a:rPr lang="en-GB">
                <a:cs typeface="Segoe UI"/>
              </a:rPr>
              <a:t>Execute a project review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5A2800-D4CC-ADF2-796B-8BC9762874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Copilot for Microsoft 365</a:t>
            </a:r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9A78173-E5BB-888C-4131-6247CC9816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Buy </a:t>
            </a:r>
            <a:endParaRPr lang="en-US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D3CE66E7-C621-DF18-DD0F-1819447A2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1. Consolidate project scope 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E883B943-ACD8-0034-8026-03F29D819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GB"/>
              <a:t>6. Send a post-meeting recap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DAC845C-96A0-536F-11FF-9CEC301AF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2. Baseline project milestones 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475BD31E-DA07-C41F-6713-770884230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Meet with key project stakeholders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71BCC425-EC69-5A3A-964A-56CE014488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>
                <a:latin typeface="Segoe UI Semibold"/>
                <a:cs typeface="Segoe UI Semibold"/>
              </a:rPr>
              <a:t>3. Assess key risks/issues </a:t>
            </a:r>
            <a:endParaRPr lang="en-GB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AD93DD67-3FB9-977F-4C7A-FFD0AB5BB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Create a presentation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9F281369-5CCB-396B-8783-DC38B6989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GB" dirty="0">
                <a:cs typeface="Segoe UI"/>
              </a:rPr>
              <a:t>Leverage Microsoft Copilot to summarize related project data on scope, core project objectives and KPIs.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1B20467-F1D1-2219-AC04-CCCCE653D7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Meet with project team to discuss key milestones and project status. Use Copilot in Teams to summarize the meeting, with action items.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8F5757A5-A481-65D9-E05C-14509FD9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Use Copilot in Whiteboard to map mitigation plans to top risks/issues and categorize all the items at the end of the meeting. 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84F73F45-B56C-4BF1-F49D-D31622D557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Automatically extract key project requirements </a:t>
            </a:r>
            <a:r>
              <a:rPr lang="en-GB"/>
              <a:t>from scattered documents, streamlining the process for your operations team. </a:t>
            </a:r>
            <a:endParaRPr lang="en-US"/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F3AAAE8C-81B6-E16C-1C76-5E10B44C4E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Generate a meeting summary</a:t>
            </a:r>
            <a:r>
              <a:rPr lang="en-GB"/>
              <a:t>, including action items, allowing you focus on the meeting discussion. </a:t>
            </a:r>
            <a:endParaRPr lang="en-US"/>
          </a:p>
        </p:txBody>
      </p:sp>
      <p:sp>
        <p:nvSpPr>
          <p:cNvPr id="80" name="Text Placeholder 16">
            <a:extLst>
              <a:ext uri="{FF2B5EF4-FFF2-40B4-BE49-F238E27FC236}">
                <a16:creationId xmlns:a16="http://schemas.microsoft.com/office/drawing/2014/main" id="{17328AC1-24C2-285B-14C3-0B25341DF0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Save time </a:t>
            </a:r>
            <a:r>
              <a:rPr lang="en-GB">
                <a:cs typeface="Segoe UI"/>
              </a:rPr>
              <a:t>by using Meeting recap as a starting point for project milestones and status updates. </a:t>
            </a:r>
            <a:endParaRPr lang="en-US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BCC7D3E0-E358-3B5D-61E1-D608A132E2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Stay focused </a:t>
            </a:r>
            <a:r>
              <a:rPr lang="en-GB">
                <a:cs typeface="Segoe UI"/>
              </a:rPr>
              <a:t>during the meeting by asking Copilot for suggestions on questions to ask or next steps to keep the conversation on track.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E6EF3D3E-12E2-FF78-3F23-1471786ACD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Identify and flag </a:t>
            </a:r>
            <a:r>
              <a:rPr lang="en-GB"/>
              <a:t>potential data compliance and security risks, allowing your operations team to proactively investigate. </a:t>
            </a:r>
            <a:endParaRPr lang="en-US"/>
          </a:p>
        </p:txBody>
      </p:sp>
      <p:sp>
        <p:nvSpPr>
          <p:cNvPr id="83" name="Text Placeholder 19">
            <a:extLst>
              <a:ext uri="{FF2B5EF4-FFF2-40B4-BE49-F238E27FC236}">
                <a16:creationId xmlns:a16="http://schemas.microsoft.com/office/drawing/2014/main" id="{32AA36A9-440C-0E49-4D1B-D4FED17666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Transform existing written documents </a:t>
            </a:r>
            <a:r>
              <a:rPr lang="en-GB"/>
              <a:t>into decks complete with speaker notes and sources. </a:t>
            </a:r>
            <a:endParaRPr lang="en-US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DCF7D1C6-37D8-9E3D-F697-6DD6F56A5E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Send a meeting recap with Copilot in Outlook, emphasizing stakeholder feedback and next steps from the stakeholder meeting. </a:t>
            </a:r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DD65B33D-1817-2881-6217-04DA9B5A98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Gain alignment with key stakeholders on project health and next steps/actions. Use Copilot in Teams to summarize the meeting, with action items.</a:t>
            </a:r>
          </a:p>
        </p:txBody>
      </p:sp>
      <p:sp>
        <p:nvSpPr>
          <p:cNvPr id="86" name="Text Placeholder 39">
            <a:extLst>
              <a:ext uri="{FF2B5EF4-FFF2-40B4-BE49-F238E27FC236}">
                <a16:creationId xmlns:a16="http://schemas.microsoft.com/office/drawing/2014/main" id="{29BD7F63-A2A8-F3C6-D293-A3E9B15AB6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Use Copilot in PowerPoint to create a presentation based on overall project plan and status. </a:t>
            </a:r>
            <a:endParaRPr lang="en-US"/>
          </a:p>
        </p:txBody>
      </p:sp>
      <p:sp>
        <p:nvSpPr>
          <p:cNvPr id="87" name="Rectangle: Rounded Corners 6">
            <a:extLst>
              <a:ext uri="{FF2B5EF4-FFF2-40B4-BE49-F238E27FC236}">
                <a16:creationId xmlns:a16="http://schemas.microsoft.com/office/drawing/2014/main" id="{0B560D2E-3C48-1E1E-3653-F5592362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5D91AD3-40CE-1CD8-7F68-CB6B8D9AE632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92" name="Rectangle: Rounded Corners 6">
              <a:extLst>
                <a:ext uri="{FF2B5EF4-FFF2-40B4-BE49-F238E27FC236}">
                  <a16:creationId xmlns:a16="http://schemas.microsoft.com/office/drawing/2014/main" id="{C8BB6045-5EAD-AF23-9FFC-8D9181D22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Improve efficiency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7564C970-3EDA-BDD8-BEA6-1D560032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54C4067-4254-BC67-EEE3-2D86141500F1}"/>
              </a:ext>
            </a:extLst>
          </p:cNvPr>
          <p:cNvGrpSpPr/>
          <p:nvPr/>
        </p:nvGrpSpPr>
        <p:grpSpPr>
          <a:xfrm>
            <a:off x="1475604" y="2753574"/>
            <a:ext cx="1025192" cy="360000"/>
            <a:chOff x="588263" y="1217924"/>
            <a:chExt cx="1025192" cy="360000"/>
          </a:xfrm>
        </p:grpSpPr>
        <p:pic>
          <p:nvPicPr>
            <p:cNvPr id="132" name="Picture 13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AF93035-3045-F3DD-C050-004554031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E4A171-A8C2-B486-A046-89410721B9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6624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CB75FD4-1E43-009E-251E-3BCECE85EA9D}"/>
              </a:ext>
            </a:extLst>
          </p:cNvPr>
          <p:cNvGrpSpPr/>
          <p:nvPr/>
        </p:nvGrpSpPr>
        <p:grpSpPr>
          <a:xfrm>
            <a:off x="4663080" y="2753574"/>
            <a:ext cx="1577520" cy="360000"/>
            <a:chOff x="588263" y="3617084"/>
            <a:chExt cx="1577520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E6E32570-C5A3-AF4A-0E92-F2606E3C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F384F46-CF07-1397-B51F-E02F4A300A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18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DE70B02-23C3-0959-F1B6-530ACDA62E53}"/>
              </a:ext>
            </a:extLst>
          </p:cNvPr>
          <p:cNvGrpSpPr/>
          <p:nvPr/>
        </p:nvGrpSpPr>
        <p:grpSpPr>
          <a:xfrm>
            <a:off x="7956758" y="2753575"/>
            <a:ext cx="1917446" cy="360000"/>
            <a:chOff x="588263" y="4096916"/>
            <a:chExt cx="1917446" cy="360000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97AA366A-9ACB-9FA0-7373-E19CA0DF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7C6868-C4D5-BC0C-5EF9-022F707745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45849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0BF75A-74E7-DC48-A062-06082C4F3432}"/>
              </a:ext>
            </a:extLst>
          </p:cNvPr>
          <p:cNvGrpSpPr/>
          <p:nvPr/>
        </p:nvGrpSpPr>
        <p:grpSpPr>
          <a:xfrm>
            <a:off x="1148798" y="5198503"/>
            <a:ext cx="1678805" cy="360000"/>
            <a:chOff x="588263" y="1697756"/>
            <a:chExt cx="1678805" cy="360000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42B9853-9015-C8AC-8AAE-D3D96FAD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30702CF-B186-31A7-3AE2-5F5FDD012E2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21985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5547F6C-AC17-CEE9-0E22-CF7E0D330826}"/>
              </a:ext>
            </a:extLst>
          </p:cNvPr>
          <p:cNvGrpSpPr/>
          <p:nvPr/>
        </p:nvGrpSpPr>
        <p:grpSpPr>
          <a:xfrm>
            <a:off x="7971380" y="5198503"/>
            <a:ext cx="1888202" cy="360000"/>
            <a:chOff x="588263" y="2177588"/>
            <a:chExt cx="1888202" cy="360000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3FABE13-0597-FF33-E3DD-DB281696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8660DAF-B741-C4C2-EE60-9C871DFA1E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2925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5B81F3E-620C-88BC-212E-A78B14022F64}"/>
              </a:ext>
            </a:extLst>
          </p:cNvPr>
          <p:cNvGrpSpPr/>
          <p:nvPr/>
        </p:nvGrpSpPr>
        <p:grpSpPr>
          <a:xfrm>
            <a:off x="4661673" y="5198503"/>
            <a:ext cx="1580337" cy="360000"/>
            <a:chOff x="588263" y="3617084"/>
            <a:chExt cx="1580337" cy="360000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44C5A300-3A2F-28C0-D6D8-0B3703B3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8A082F2-04CF-AC8C-5EB2-81BE9CCD37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2138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49" name="Text Placeholder 40">
            <a:extLst>
              <a:ext uri="{FF2B5EF4-FFF2-40B4-BE49-F238E27FC236}">
                <a16:creationId xmlns:a16="http://schemas.microsoft.com/office/drawing/2014/main" id="{0BEEF5CA-889D-58CB-E03D-D7B4CE337F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50" name="Text Placeholder 41">
            <a:extLst>
              <a:ext uri="{FF2B5EF4-FFF2-40B4-BE49-F238E27FC236}">
                <a16:creationId xmlns:a16="http://schemas.microsoft.com/office/drawing/2014/main" id="{0E131070-C8FD-F74C-56A7-62F71D0AA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51" name="Text Placeholder 42">
            <a:extLst>
              <a:ext uri="{FF2B5EF4-FFF2-40B4-BE49-F238E27FC236}">
                <a16:creationId xmlns:a16="http://schemas.microsoft.com/office/drawing/2014/main" id="{03603004-BE09-7237-353D-F534EB6CD9D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11CA6-AB43-9D94-8878-36F237177E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67871" y="4288861"/>
            <a:ext cx="2024130" cy="2569139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820505FD-CBD9-2F2F-C59A-2A1EC21F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C4EED-A22F-A785-29EF-176CACC1CA7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3C1D87B4-C756-715F-07C0-AB03A0FC5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3F7701E-5800-03E5-4ED0-887DBF10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0A78A-5AAD-6D98-2E78-FA70A949434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2D336248-B783-305E-A326-3E6EA261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F5CB6C8-6957-4D71-0306-655ED469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D749F-962C-540A-0929-B862D516AD99}"/>
              </a:ext>
            </a:extLst>
          </p:cNvPr>
          <p:cNvGrpSpPr/>
          <p:nvPr/>
        </p:nvGrpSpPr>
        <p:grpSpPr>
          <a:xfrm>
            <a:off x="3024503" y="1132756"/>
            <a:ext cx="1332000" cy="216000"/>
            <a:chOff x="1198144" y="862657"/>
            <a:chExt cx="1332000" cy="216000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3C6B967B-2B8C-1B45-80FE-7B26E72A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Reduce risk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02D0098-1457-9669-C27A-97791FBEB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22C7466D-BA06-3713-9991-0CCF37C9FED6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4157806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Operations | Execute a project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2024-07-13T20:56:09Z</dcterms:created>
  <dcterms:modified xsi:type="dcterms:W3CDTF">2024-07-13T21:26:22Z</dcterms:modified>
</cp:coreProperties>
</file>