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BC6C-16CF-4A21-AD83-0AAAD261A4E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3A6A-C6F3-4985-BE62-D6AD02DFD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76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9240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4781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5375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45512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16810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805142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613014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6503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copilot.microsoft.com/" TargetMode="External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8606-A4A2-3052-8A85-7AE00EB94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0D8A3E-B42F-1819-E0F1-182ACF59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 dirty="0">
                <a:solidFill>
                  <a:srgbClr val="0078D4"/>
                </a:solidFill>
              </a:rPr>
              <a:t>Operations use case | </a:t>
            </a:r>
            <a:r>
              <a:rPr lang="en-GB" dirty="0"/>
              <a:t>Create a Supplier RFP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FC34D3-8CD4-1243-54DB-8BAEA48104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9775" y="521099"/>
            <a:ext cx="4316787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Copilot For Sales </a:t>
            </a:r>
            <a:r>
              <a:rPr lang="en-GB" sz="900">
                <a:latin typeface="Segoe UI Semibold"/>
                <a:cs typeface="Segoe UI Semibold"/>
              </a:rPr>
              <a:t>(includes Copilot for Microsoft 365) </a:t>
            </a:r>
            <a:r>
              <a:rPr lang="en-GB">
                <a:latin typeface="Segoe UI Semibold"/>
                <a:cs typeface="Segoe UI Semibold"/>
              </a:rPr>
              <a:t>and Copilot Studio</a:t>
            </a:r>
            <a:endParaRPr lang="en-US">
              <a:latin typeface="Segoe UI Semibold"/>
              <a:cs typeface="Segoe UI Semibold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F6D6B55-2014-63B6-B2F3-2E04FCB31C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Segoe UI Semibold"/>
                <a:cs typeface="Segoe UI Semibold"/>
              </a:rPr>
              <a:t>Customize</a:t>
            </a:r>
            <a:endParaRPr lang="en-US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39964FE0-931C-EC0E-71FC-274E152EB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Review previous RFPs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9F8B5F3-B0CB-2F5F-8E6D-2732C9933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Communicate response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2CC89C2-602A-B83E-403A-FFB058457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Gather information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BCC7E83-B198-3FB2-16C4-D2FA5F0845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Revise RFP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3A5C112A-7884-33F9-66F4-88A1CD716C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Research questions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78619D1-2F5D-0F5A-2397-C6407B53E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GB"/>
              <a:t>4. Review requirements with team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1C1C70-38FA-4473-77A2-A5304EDB3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Use Microsoft Copilot in Word to summarize earlier RFPs and generate a list of required items sorted </a:t>
            </a:r>
            <a:br>
              <a:rPr lang="en-GB"/>
            </a:br>
            <a:r>
              <a:rPr lang="en-GB"/>
              <a:t>by category.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27C0B154-1905-10B1-9A03-DBBB02E4B9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Prompt Copilot</a:t>
            </a:r>
            <a:r>
              <a:rPr lang="en-GB" baseline="30000"/>
              <a:t>1</a:t>
            </a:r>
            <a:r>
              <a:rPr lang="en-GB"/>
              <a:t> to summarize the requirements from existing documentation. 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535432DC-D2A3-4765-97B3-0D6DA67AC1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Prompt Copilot</a:t>
            </a:r>
            <a:r>
              <a:rPr lang="en-GB" baseline="30000"/>
              <a:t>1</a:t>
            </a:r>
            <a:r>
              <a:rPr lang="en-GB"/>
              <a:t> to suggest RFP questions, enhanced with a custom RFP repository built with Copilot Studio.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A4122B67-039C-B148-BF3C-66CB36B0EB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Get started quickly </a:t>
            </a:r>
            <a:r>
              <a:rPr lang="en-GB"/>
              <a:t>by </a:t>
            </a:r>
            <a:r>
              <a:rPr lang="en-GB" err="1"/>
              <a:t>analyzing</a:t>
            </a:r>
            <a:r>
              <a:rPr lang="en-GB"/>
              <a:t> previous RFPs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164B4160-8683-0188-CF6A-19849563D8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Quickly create professional emails </a:t>
            </a:r>
            <a:br>
              <a:rPr lang="en-GB"/>
            </a:br>
            <a:r>
              <a:rPr lang="en-GB"/>
              <a:t>that are concise and more likely to </a:t>
            </a:r>
            <a:br>
              <a:rPr lang="en-GB"/>
            </a:br>
            <a:r>
              <a:rPr lang="en-GB"/>
              <a:t>be read and can lead to higher close rates.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028C09AD-D456-D24C-8C3F-96F786279F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Rapidly pulling information </a:t>
            </a:r>
            <a:r>
              <a:rPr lang="en-GB"/>
              <a:t>from lengthy documents can save time.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3677350E-7E05-06ED-B1DA-DB0F652349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Quickly make responses more readable </a:t>
            </a:r>
            <a:r>
              <a:rPr lang="en-GB"/>
              <a:t>to improve the quality of the RFP.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E20392D4-0331-72A6-D7F3-679ED5E110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Using defined </a:t>
            </a:r>
            <a:r>
              <a:rPr lang="en-GB"/>
              <a:t>content to answer customer questions ensures accuracy of the responses.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145B2C0F-553A-8517-A128-E709D5CD16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Don’t miss any updates </a:t>
            </a:r>
            <a:r>
              <a:rPr lang="en-GB"/>
              <a:t>by asking Copilot for all the suggestions made during the meeting.</a:t>
            </a:r>
          </a:p>
        </p:txBody>
      </p:sp>
      <p:sp>
        <p:nvSpPr>
          <p:cNvPr id="65" name="Text Placeholder 20">
            <a:extLst>
              <a:ext uri="{FF2B5EF4-FFF2-40B4-BE49-F238E27FC236}">
                <a16:creationId xmlns:a16="http://schemas.microsoft.com/office/drawing/2014/main" id="{DDDF0A99-7274-2582-EBDA-A890990E9B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Prompt Copilot in Outlook to draft an email to the potential suppliers with a summary of the RFP. 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A7E907E8-6B70-0183-3C6A-4D67996CEA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Use Copilot in Word to revise the document to make it more focused on what matters the most. </a:t>
            </a:r>
          </a:p>
        </p:txBody>
      </p:sp>
      <p:sp>
        <p:nvSpPr>
          <p:cNvPr id="68" name="Text Placeholder 39">
            <a:extLst>
              <a:ext uri="{FF2B5EF4-FFF2-40B4-BE49-F238E27FC236}">
                <a16:creationId xmlns:a16="http://schemas.microsoft.com/office/drawing/2014/main" id="{0A8EE034-5331-4CD2-4D09-B5658C0DB4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Copilot in Teams generates a list of talking points, questions, and ideas during the meeting with your team. 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4E928A-6D7C-B0EF-2D79-56D064E1BFFC}"/>
              </a:ext>
            </a:extLst>
          </p:cNvPr>
          <p:cNvGrpSpPr/>
          <p:nvPr/>
        </p:nvGrpSpPr>
        <p:grpSpPr>
          <a:xfrm>
            <a:off x="4276273" y="2648925"/>
            <a:ext cx="2351135" cy="360000"/>
            <a:chOff x="588263" y="1217924"/>
            <a:chExt cx="2351135" cy="360000"/>
          </a:xfrm>
        </p:grpSpPr>
        <p:pic>
          <p:nvPicPr>
            <p:cNvPr id="121" name="Picture 120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BA7FDED9-FF2D-F1E1-DFBB-35A25CB8F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4DFE27D-549A-9345-4E1A-9F3EB9888E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F57CF2D-F153-334A-46EC-9FEE09F9DB2C}"/>
              </a:ext>
            </a:extLst>
          </p:cNvPr>
          <p:cNvGrpSpPr/>
          <p:nvPr/>
        </p:nvGrpSpPr>
        <p:grpSpPr>
          <a:xfrm>
            <a:off x="812633" y="2720509"/>
            <a:ext cx="2351135" cy="360000"/>
            <a:chOff x="588263" y="2657420"/>
            <a:chExt cx="2351135" cy="360000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0D84F6CC-BBC4-8CD6-B4EA-9DDE73DB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426C697-7FE5-39E9-85A3-2D154B5A86D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4ABA1A2-8AC5-E0D7-7E93-FAD0B8BFAE47}"/>
              </a:ext>
            </a:extLst>
          </p:cNvPr>
          <p:cNvGrpSpPr/>
          <p:nvPr/>
        </p:nvGrpSpPr>
        <p:grpSpPr>
          <a:xfrm>
            <a:off x="7739914" y="2648925"/>
            <a:ext cx="2351135" cy="360000"/>
            <a:chOff x="588263" y="1217924"/>
            <a:chExt cx="2351135" cy="360000"/>
          </a:xfrm>
        </p:grpSpPr>
        <p:pic>
          <p:nvPicPr>
            <p:cNvPr id="127" name="Picture 126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07CA9749-3702-3DF4-0D2E-4297F3E954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9C9A815-C5C1-4290-57F6-AD452BD660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6B40AAF-2EC8-2B5E-0A52-20CAAA6BF1D1}"/>
              </a:ext>
            </a:extLst>
          </p:cNvPr>
          <p:cNvGrpSpPr/>
          <p:nvPr/>
        </p:nvGrpSpPr>
        <p:grpSpPr>
          <a:xfrm>
            <a:off x="4276273" y="5113979"/>
            <a:ext cx="2351135" cy="360000"/>
            <a:chOff x="588263" y="2657420"/>
            <a:chExt cx="2351135" cy="360000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5B5579A9-D846-069F-91D4-EE3B7E25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545168E-73E9-B236-48A4-2C875CDB26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422D9A0-E291-8D15-76E1-72224C04C26D}"/>
              </a:ext>
            </a:extLst>
          </p:cNvPr>
          <p:cNvGrpSpPr/>
          <p:nvPr/>
        </p:nvGrpSpPr>
        <p:grpSpPr>
          <a:xfrm>
            <a:off x="7739914" y="5084670"/>
            <a:ext cx="2351135" cy="360000"/>
            <a:chOff x="588263" y="3617084"/>
            <a:chExt cx="2351135" cy="360000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A7C11E3B-CC08-DCD6-BC59-57F2737E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2B29CD3-075B-4DB8-26E8-FEF27BE508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3FD4217-88F6-185A-83FF-8D293FF40FFC}"/>
              </a:ext>
            </a:extLst>
          </p:cNvPr>
          <p:cNvGrpSpPr/>
          <p:nvPr/>
        </p:nvGrpSpPr>
        <p:grpSpPr>
          <a:xfrm>
            <a:off x="812633" y="5162222"/>
            <a:ext cx="2351135" cy="360000"/>
            <a:chOff x="588263" y="1697756"/>
            <a:chExt cx="2351135" cy="360000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C11FDDE3-3C2F-B876-1CE8-C99B5C7BA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B6B3E32-BBA4-5DB0-0C0A-F10A49C0D5B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in Outlook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38" name="Text Placeholder 40">
            <a:extLst>
              <a:ext uri="{FF2B5EF4-FFF2-40B4-BE49-F238E27FC236}">
                <a16:creationId xmlns:a16="http://schemas.microsoft.com/office/drawing/2014/main" id="{9BE56689-433E-4471-CE4A-79B71C7BA8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Text Placeholder 41">
            <a:extLst>
              <a:ext uri="{FF2B5EF4-FFF2-40B4-BE49-F238E27FC236}">
                <a16:creationId xmlns:a16="http://schemas.microsoft.com/office/drawing/2014/main" id="{B926ED14-51E8-0061-250A-5C883F0E65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40" name="Text Placeholder 42">
            <a:extLst>
              <a:ext uri="{FF2B5EF4-FFF2-40B4-BE49-F238E27FC236}">
                <a16:creationId xmlns:a16="http://schemas.microsoft.com/office/drawing/2014/main" id="{F1C849DC-2473-04AB-6448-509BD9AE8F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6CCB9-BF1E-DA2D-BC96-62781E092B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67871" y="4288861"/>
            <a:ext cx="2024130" cy="2569139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636E1279-5C69-8E59-4755-4613A22EC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753F38-395C-7AF3-5E5A-AE2AC16BF015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D0D1EA71-5413-3E12-3894-5DF97A163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Improve efficiency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0905180-00FF-B415-E284-716F6AB52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CD55A7B3-5FB9-CAE3-504A-FECFB91B9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7A840-8CA6-6CA2-9F54-478C0E3FB119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F2FA0AC6-73C6-14AF-BF86-4E0F57CE2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DE02C98-352C-58EB-3D7E-2ADB6228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975088-72F5-D7AF-54E9-FF26E225F3A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77D74165-6BE7-00FA-FC1A-C1290E21B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03D6C08-35D6-195B-C18B-D7151278E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55E519-3B69-2B0F-C52B-754B752E4B66}"/>
              </a:ext>
            </a:extLst>
          </p:cNvPr>
          <p:cNvGrpSpPr/>
          <p:nvPr/>
        </p:nvGrpSpPr>
        <p:grpSpPr>
          <a:xfrm>
            <a:off x="3024503" y="1132756"/>
            <a:ext cx="1332000" cy="216000"/>
            <a:chOff x="1198144" y="862657"/>
            <a:chExt cx="1332000" cy="216000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1C47A419-6E75-B9C5-59FC-D51787B7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Reduce risk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609EBA4-426F-DB62-80F1-33CA3531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2" name="Text Placeholder 50">
            <a:extLst>
              <a:ext uri="{FF2B5EF4-FFF2-40B4-BE49-F238E27FC236}">
                <a16:creationId xmlns:a16="http://schemas.microsoft.com/office/drawing/2014/main" id="{11F6DF67-1745-CD1E-6F2A-D274EE25D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907488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Operations use case | Create a Supplier RFP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use case | Create a Supplier RFP</dc:title>
  <dc:creator>Chad Christian (Unify Consulting LLC)</dc:creator>
  <cp:lastModifiedBy>Chad Christian (Unify Consulting LLC)</cp:lastModifiedBy>
  <cp:revision>3</cp:revision>
  <dcterms:created xsi:type="dcterms:W3CDTF">2024-06-06T14:54:52Z</dcterms:created>
  <dcterms:modified xsi:type="dcterms:W3CDTF">2024-06-06T23:31:40Z</dcterms:modified>
</cp:coreProperties>
</file>