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95B7-8FF8-85BF-5FDB-54BF7EFF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2F104-C666-FE53-14E0-17FEF8440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C2286-E6C8-7219-932F-EFBBDF2AB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213A-4B32-5A4C-E46E-ACEDAF37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22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5343-0B76-0687-C0D2-D8CE1853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61E42E5D-2AB2-7062-F299-4B3309E2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noProof="0" dirty="0"/>
              <a:t>New program launch</a:t>
            </a:r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C98E84E1-84E7-1364-2E47-C44A672756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  <a:endParaRPr lang="en-US" sz="900" i="1" noProof="0" dirty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585FCB3B-A5B0-BB1E-E9DC-83FAE10809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C47192EA-D200-0FE3-53D9-3CC3CCEBC1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AD90F258-D7C9-8E6B-C11E-F4AA5B90A5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A80E29AE-1A27-4881-1272-97C738E88C8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9205D309-646C-8A88-4BFD-9462E8AD8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FC07C4-D490-E224-0646-357C54636324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D23C5473-49C3-F37E-AAF0-B05C38A32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52A0FA-E63C-5517-94FD-CEE23B2A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9E5FB145-64F8-13AA-1CC2-8C59D575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4005B-7B93-0F7B-6031-2E542C708117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EA24992B-5243-6820-9C36-FFD1930B0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ED9BEF-3CC1-13F7-1406-DDE752FAF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2B8AAA-8B80-302A-AA25-4C341AA3BAB7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489BA18-B668-CA0F-4FCE-0A4079AD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DAACDB4-57BC-5D44-7BCC-038B38898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78" name="Rectangle: Rounded Corners 11">
            <a:extLst>
              <a:ext uri="{FF2B5EF4-FFF2-40B4-BE49-F238E27FC236}">
                <a16:creationId xmlns:a16="http://schemas.microsoft.com/office/drawing/2014/main" id="{BC76CC11-D456-919A-15BB-91FE7E73C1A2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Conduct needs assessment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5AC37A-2D2C-960D-58E0-52D00DB39C91}"/>
              </a:ext>
            </a:extLst>
          </p:cNvPr>
          <p:cNvSpPr txBox="1"/>
          <p:nvPr/>
        </p:nvSpPr>
        <p:spPr>
          <a:xfrm>
            <a:off x="554601" y="2033954"/>
            <a:ext cx="304619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Conduct thorough research to understand the needs of the community and assess the feasibility of the new program.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6FD249-C18A-C96F-DCCC-A3054FE1829C}"/>
              </a:ext>
            </a:extLst>
          </p:cNvPr>
          <p:cNvGrpSpPr/>
          <p:nvPr/>
        </p:nvGrpSpPr>
        <p:grpSpPr>
          <a:xfrm>
            <a:off x="854014" y="2862333"/>
            <a:ext cx="2351135" cy="360000"/>
            <a:chOff x="588263" y="1217924"/>
            <a:chExt cx="2351135" cy="360000"/>
          </a:xfrm>
        </p:grpSpPr>
        <p:pic>
          <p:nvPicPr>
            <p:cNvPr id="29" name="Picture 28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EDFA37F8-6A3E-A01C-0BAD-DA4223900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198F01-2FB9-D739-4EDF-D6DE498F4B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6" name="Rectangle: Rounded Corners 6">
            <a:extLst>
              <a:ext uri="{FF2B5EF4-FFF2-40B4-BE49-F238E27FC236}">
                <a16:creationId xmlns:a16="http://schemas.microsoft.com/office/drawing/2014/main" id="{889ECC99-FCBC-E959-529C-62DF8DEF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3201027"/>
            <a:ext cx="2705513" cy="77135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Conduct a needs assessment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for our new community health program, including data on community health indicators, stakeholder interviews, and feasibility analysis.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Rectangle: Rounded Corners 13">
            <a:extLst>
              <a:ext uri="{FF2B5EF4-FFF2-40B4-BE49-F238E27FC236}">
                <a16:creationId xmlns:a16="http://schemas.microsoft.com/office/drawing/2014/main" id="{1F14D148-B86D-1488-071B-0E82EF202845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Design and plan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0AD846-7CF4-7A42-0D56-5BBB521F37B7}"/>
              </a:ext>
            </a:extLst>
          </p:cNvPr>
          <p:cNvSpPr txBox="1"/>
          <p:nvPr/>
        </p:nvSpPr>
        <p:spPr>
          <a:xfrm>
            <a:off x="4023021" y="2033954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Work as a team to develop a detailed program plan outlining objectives, scope, deliverables, milestones, and timelines.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318CB3-AF22-9D9B-2A12-A3597B3A667F}"/>
              </a:ext>
            </a:extLst>
          </p:cNvPr>
          <p:cNvGrpSpPr/>
          <p:nvPr/>
        </p:nvGrpSpPr>
        <p:grpSpPr>
          <a:xfrm>
            <a:off x="4491595" y="2890876"/>
            <a:ext cx="2368026" cy="360000"/>
            <a:chOff x="3277688" y="2657420"/>
            <a:chExt cx="2368026" cy="360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F857A0-7738-605D-70C1-F01106E561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42907BD-AF2A-3E42-E665-296D609204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 noProof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B85EA547-75CC-E068-14CC-0EA986D42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511FEA-2233-1DC4-7F19-70094D53D81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0" name="Rectangle: Rounded Corners 6">
            <a:extLst>
              <a:ext uri="{FF2B5EF4-FFF2-40B4-BE49-F238E27FC236}">
                <a16:creationId xmlns:a16="http://schemas.microsoft.com/office/drawing/2014/main" id="{23AFC794-13D6-92AA-13AC-0F531086E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Sans Text" pitchFamily="2" charset="0"/>
              </a:rPr>
              <a:t>Create a detailed project plan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for our new educational outreach program, including objectives, scope, deliverables, milestones, and timelines.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3" name="Rectangle: Rounded Corners 15">
            <a:extLst>
              <a:ext uri="{FF2B5EF4-FFF2-40B4-BE49-F238E27FC236}">
                <a16:creationId xmlns:a16="http://schemas.microsoft.com/office/drawing/2014/main" id="{A3C28DCF-BAFF-3EEA-DEDF-BBF57DF4D9FE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Engage stakeholders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489630-25A2-6B5D-927C-9702927EC34B}"/>
              </a:ext>
            </a:extLst>
          </p:cNvPr>
          <p:cNvSpPr txBox="1"/>
          <p:nvPr/>
        </p:nvSpPr>
        <p:spPr>
          <a:xfrm>
            <a:off x="7476327" y="2033954"/>
            <a:ext cx="2705513" cy="74982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Engage with key stakeholders to gather input, build support, and ensure alignment with the program's goals. Use Copilot in Microsoft Teams to share updates, gather feedback, and track action items.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08056C-1000-8E76-5A76-6FA1EE30CC82}"/>
              </a:ext>
            </a:extLst>
          </p:cNvPr>
          <p:cNvGrpSpPr/>
          <p:nvPr/>
        </p:nvGrpSpPr>
        <p:grpSpPr>
          <a:xfrm>
            <a:off x="7736829" y="2867301"/>
            <a:ext cx="2336971" cy="360000"/>
            <a:chOff x="588263" y="3617084"/>
            <a:chExt cx="2336971" cy="360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DBA6C5-CA90-1DA7-2B9F-5B89EFCB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7B46D2-8356-0A1C-70C0-C5587DECBB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A7252916-4BA0-3E80-1638-66CD47A68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5940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Sans Text" pitchFamily="2" charset="0"/>
              </a:rPr>
              <a:t>Summarize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the new environmental conservation program discussed in the meeting and outline next steps.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74" name="Rectangle: Rounded Corners 7">
            <a:extLst>
              <a:ext uri="{FF2B5EF4-FFF2-40B4-BE49-F238E27FC236}">
                <a16:creationId xmlns:a16="http://schemas.microsoft.com/office/drawing/2014/main" id="{9F11B060-AF51-0692-4841-6D0C498DE88A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Analyze proposed budget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FD35E0-58E0-EC1A-5011-2CD7B5CA810C}"/>
              </a:ext>
            </a:extLst>
          </p:cNvPr>
          <p:cNvSpPr txBox="1"/>
          <p:nvPr/>
        </p:nvSpPr>
        <p:spPr>
          <a:xfrm>
            <a:off x="7476327" y="4500890"/>
            <a:ext cx="2860896" cy="5539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Allocate resources and develop a budget to ensure the program has the necessary funding and support. Use Copilot in Excel to analyze budgets and financial projections.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23DBE-0EB2-3719-1C66-2EB834311F35}"/>
              </a:ext>
            </a:extLst>
          </p:cNvPr>
          <p:cNvGrpSpPr/>
          <p:nvPr/>
        </p:nvGrpSpPr>
        <p:grpSpPr>
          <a:xfrm>
            <a:off x="7790812" y="5079263"/>
            <a:ext cx="2324175" cy="360000"/>
            <a:chOff x="883168" y="2751202"/>
            <a:chExt cx="2324175" cy="360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08DE13-646C-D22E-363E-468426278B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32" name="Picture 31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0D232A17-4008-492B-AFCC-F5BE558DF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6320207B-688B-58A5-206A-C9CD313B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Sans Text" pitchFamily="2" charset="0"/>
              </a:rPr>
              <a:t>Analyze budget requests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for our new youth mentorship program and add a column to calculate the gaps between requested and allocated budget.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Rectangle: Rounded Corners 19">
            <a:extLst>
              <a:ext uri="{FF2B5EF4-FFF2-40B4-BE49-F238E27FC236}">
                <a16:creationId xmlns:a16="http://schemas.microsoft.com/office/drawing/2014/main" id="{520B2144-B9F9-40B1-D485-D62ED5866177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Create implementation plan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9D4DF8-7A7D-1F28-A40C-DDEBF37BCB1C}"/>
              </a:ext>
            </a:extLst>
          </p:cNvPr>
          <p:cNvSpPr txBox="1"/>
          <p:nvPr/>
        </p:nvSpPr>
        <p:spPr>
          <a:xfrm>
            <a:off x="3911198" y="4500890"/>
            <a:ext cx="2990767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Use Copilot in Word to help draft up and document an implementation plan that can be referenced and shared by team members.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488858-9DBD-AD9C-AC7D-9C78BCE6B373}"/>
              </a:ext>
            </a:extLst>
          </p:cNvPr>
          <p:cNvGrpSpPr/>
          <p:nvPr/>
        </p:nvGrpSpPr>
        <p:grpSpPr>
          <a:xfrm>
            <a:off x="4507794" y="5059896"/>
            <a:ext cx="2351135" cy="360000"/>
            <a:chOff x="588263" y="2657420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45081FA-6782-E454-E9E3-C834151E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3E00E4-85CD-C947-BBA0-F2D0D17D0CE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6" name="Rectangle: Rounded Corners 6">
            <a:extLst>
              <a:ext uri="{FF2B5EF4-FFF2-40B4-BE49-F238E27FC236}">
                <a16:creationId xmlns:a16="http://schemas.microsoft.com/office/drawing/2014/main" id="{8CEB4C0C-15A3-19DF-31E3-F321566DC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5619688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Sans Text" pitchFamily="2" charset="0"/>
              </a:rPr>
              <a:t>Draft an implementation plan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for the new disaster relief program, including detailed action steps, timelines, responsible team members, and resources required.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1" name="Rectangle: Rounded Corners 4">
            <a:extLst>
              <a:ext uri="{FF2B5EF4-FFF2-40B4-BE49-F238E27FC236}">
                <a16:creationId xmlns:a16="http://schemas.microsoft.com/office/drawing/2014/main" id="{FBC3A825-4A0A-7E4C-D3BA-1B7B0E128525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Create program presentation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2E291D-776C-5D18-1BBD-C2CB19556C66}"/>
              </a:ext>
            </a:extLst>
          </p:cNvPr>
          <p:cNvSpPr txBox="1"/>
          <p:nvPr/>
        </p:nvSpPr>
        <p:spPr>
          <a:xfrm>
            <a:off x="554602" y="4500890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Copilot in PowerPoint to create a presentation that showcases the program plan.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B4E45B-B427-719E-A945-B78BE222579D}"/>
              </a:ext>
            </a:extLst>
          </p:cNvPr>
          <p:cNvGrpSpPr/>
          <p:nvPr/>
        </p:nvGrpSpPr>
        <p:grpSpPr>
          <a:xfrm>
            <a:off x="854014" y="5068934"/>
            <a:ext cx="2351135" cy="360000"/>
            <a:chOff x="588263" y="2177588"/>
            <a:chExt cx="2351135" cy="3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467F9A-275F-F0DD-C927-542DFF23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93B6E-A9F4-3E83-3462-1C8452DFFF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0" name="Rectangle: Rounded Corners 6">
            <a:extLst>
              <a:ext uri="{FF2B5EF4-FFF2-40B4-BE49-F238E27FC236}">
                <a16:creationId xmlns:a16="http://schemas.microsoft.com/office/drawing/2014/main" id="{428107A1-C3E6-247E-2F50-09B146FF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Sans Text" pitchFamily="2" charset="0"/>
              </a:rPr>
              <a:t>Create a PowerPoint presentation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Sans Text" pitchFamily="2" charset="0"/>
              </a:rPr>
              <a:t>using the information in the /[implementation plan.docx]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14" name="Picture 13" descr="A person holding a tablet&#10;&#10;AI-generated content may be incorrect.">
            <a:extLst>
              <a:ext uri="{FF2B5EF4-FFF2-40B4-BE49-F238E27FC236}">
                <a16:creationId xmlns:a16="http://schemas.microsoft.com/office/drawing/2014/main" id="{48FF9AED-9E27-C55E-49E1-6FA6F44E84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6547" y="2181963"/>
            <a:ext cx="2365453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35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354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New program launch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