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158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774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3914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16565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316671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8139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977452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49992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hyperlink" Target="https://www.microsoft.com/en-us/videoplayer/embed/RW1lEcc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Marketing | </a:t>
            </a:r>
            <a:r>
              <a:rPr lang="en-US" dirty="0"/>
              <a:t>Product Launch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1. Learn about your customer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Celebrate success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Craft your positioning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Prepare your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Pitch your positioning 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Develop your assets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Use Microsoft Copilot</a:t>
            </a:r>
            <a:r>
              <a:rPr lang="en-GB" baseline="30000"/>
              <a:t>1 </a:t>
            </a:r>
            <a:r>
              <a:rPr lang="en-GB"/>
              <a:t>to gather market research data to better understand your customer - enriched with data from your Customer Data Platform with Copilot Studio.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Leverage those insights to draft a strategy document for brand awareness using Copilot </a:t>
            </a:r>
            <a:br>
              <a:rPr lang="en-GB"/>
            </a:br>
            <a:r>
              <a:rPr lang="en-GB"/>
              <a:t>in Word.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Use Copilot in PowerPoint and Teams to present your plan to the leadership team and summarize the meeting action items to ensure a successful product roll-out.   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Rapidly get up to speed </a:t>
            </a:r>
            <a:r>
              <a:rPr lang="en-GB"/>
              <a:t>to focus on key issues and concerns. Have additional time to identify key pain points for customer. 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Creating 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captivating taglines </a:t>
            </a:r>
            <a:r>
              <a:rPr lang="en-GB"/>
              <a:t>is an art – get started by using the power of the </a:t>
            </a:r>
            <a:br>
              <a:rPr lang="en-GB"/>
            </a:br>
            <a:r>
              <a:rPr lang="en-GB"/>
              <a:t>AI language model.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Speed the time to a first draft </a:t>
            </a:r>
            <a:r>
              <a:rPr lang="en-GB"/>
              <a:t>and then leverage Copilot to make any necessary revisions.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Turn a few bullet points into a professional email </a:t>
            </a:r>
            <a:r>
              <a:rPr lang="en-GB"/>
              <a:t>with options for length and tone.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Improve the quality of your meetings </a:t>
            </a:r>
            <a:r>
              <a:rPr lang="en-GB"/>
              <a:t>by relying on Copilot to keep track of action items so you can stay focused.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b="1" kern="0" spc="-10">
                <a:solidFill>
                  <a:srgbClr val="1A1A1A"/>
                </a:solidFill>
                <a:latin typeface="Segoe UI"/>
                <a:cs typeface="+mn-cs"/>
              </a:rPr>
              <a:t>Improve your creativity by prompting Loop</a:t>
            </a:r>
            <a:br>
              <a:rPr lang="en-GB" b="1" kern="0" spc="-10">
                <a:solidFill>
                  <a:srgbClr val="1A1A1A"/>
                </a:solidFill>
                <a:latin typeface="Segoe UI"/>
                <a:cs typeface="+mn-cs"/>
              </a:rPr>
            </a:br>
            <a:r>
              <a:rPr lang="en-GB" spc="-10"/>
              <a:t>in Copilot to "Brainstorm a list of creative ways</a:t>
            </a:r>
            <a:br>
              <a:rPr lang="en-GB" spc="-10"/>
            </a:br>
            <a:r>
              <a:rPr lang="en-GB" spc="-10"/>
              <a:t>to introduce our new product to customers.”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Prompt Copilot</a:t>
            </a:r>
            <a:r>
              <a:rPr lang="en-GB" baseline="30000"/>
              <a:t>2</a:t>
            </a:r>
            <a:r>
              <a:rPr lang="en-GB"/>
              <a:t> to generate ideas for a punchy LinkedIn post for launch day.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/>
              <a:t>Use Copilot in Outlook to draft an email to your stakeholder group leveraging content from the strategy document and Loop.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/>
              <a:t>Use Copilot</a:t>
            </a:r>
            <a:r>
              <a:rPr lang="en-GB" baseline="30000"/>
              <a:t>2</a:t>
            </a:r>
            <a:r>
              <a:rPr lang="en-GB"/>
              <a:t> to see what assets are currently available, pulling from your asset repository. Use Copilot in Loop to collaborate on branding elements that are still needed.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 generated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015A98C-B00D-30EE-F195-44963770EA44}"/>
              </a:ext>
            </a:extLst>
          </p:cNvPr>
          <p:cNvGrpSpPr/>
          <p:nvPr/>
        </p:nvGrpSpPr>
        <p:grpSpPr>
          <a:xfrm>
            <a:off x="1318151" y="2753574"/>
            <a:ext cx="1340099" cy="360000"/>
            <a:chOff x="588263" y="1217924"/>
            <a:chExt cx="1340099" cy="360000"/>
          </a:xfrm>
        </p:grpSpPr>
        <p:pic>
          <p:nvPicPr>
            <p:cNvPr id="175" name="Picture 174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62D79CC4-7C04-3100-9DEC-D46761611A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DD4273A-0260-136C-C727-7D9A16A48E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88114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036A3E0-2BB1-1E7B-04C3-A0560817878B}"/>
              </a:ext>
            </a:extLst>
          </p:cNvPr>
          <p:cNvGrpSpPr/>
          <p:nvPr/>
        </p:nvGrpSpPr>
        <p:grpSpPr>
          <a:xfrm>
            <a:off x="4690067" y="2753575"/>
            <a:ext cx="1523546" cy="360000"/>
            <a:chOff x="588263" y="2657420"/>
            <a:chExt cx="1523546" cy="360000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241C39FE-6922-9CF3-4ABB-5E03CBD51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A722DC9A-919E-8B83-5A86-8095893F51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6459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D58CB2A-79D0-2ACB-FEDA-F26A83CE71D7}"/>
              </a:ext>
            </a:extLst>
          </p:cNvPr>
          <p:cNvGrpSpPr/>
          <p:nvPr/>
        </p:nvGrpSpPr>
        <p:grpSpPr>
          <a:xfrm>
            <a:off x="7606689" y="2753575"/>
            <a:ext cx="1271613" cy="360000"/>
            <a:chOff x="588263" y="2177588"/>
            <a:chExt cx="1271613" cy="360000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92711517-C4B0-16A5-BB7F-A69539803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4F11B3E-C3A3-AAB4-1660-7C03E8EF55F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03700"/>
              <a:ext cx="8126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PowerPoint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D346D19-A9F1-9B79-A269-2B56B44E0A8E}"/>
              </a:ext>
            </a:extLst>
          </p:cNvPr>
          <p:cNvGrpSpPr/>
          <p:nvPr/>
        </p:nvGrpSpPr>
        <p:grpSpPr>
          <a:xfrm>
            <a:off x="9048705" y="2753575"/>
            <a:ext cx="1175568" cy="360000"/>
            <a:chOff x="588263" y="3617084"/>
            <a:chExt cx="1175568" cy="360000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2A4C605D-E9B6-4D06-2467-9E245E6E2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84F91C8-9918-CD56-C29E-EFA797FD330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71661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834B7C9-9364-AA62-82CC-0F1283893FE8}"/>
              </a:ext>
            </a:extLst>
          </p:cNvPr>
          <p:cNvGrpSpPr/>
          <p:nvPr/>
        </p:nvGrpSpPr>
        <p:grpSpPr>
          <a:xfrm>
            <a:off x="1488932" y="5198502"/>
            <a:ext cx="998537" cy="360000"/>
            <a:chOff x="588263" y="1217924"/>
            <a:chExt cx="998537" cy="360000"/>
          </a:xfrm>
        </p:grpSpPr>
        <p:pic>
          <p:nvPicPr>
            <p:cNvPr id="193" name="Picture 192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472075A9-BA39-78B4-5676-2B6F6550E7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7334DE5-C506-3630-8F6C-B4E5085830F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3958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B0E22F-883E-C2B2-9FEF-30F00FD6F191}"/>
              </a:ext>
            </a:extLst>
          </p:cNvPr>
          <p:cNvGrpSpPr/>
          <p:nvPr/>
        </p:nvGrpSpPr>
        <p:grpSpPr>
          <a:xfrm>
            <a:off x="4593029" y="5198502"/>
            <a:ext cx="1717623" cy="360000"/>
            <a:chOff x="588263" y="1697756"/>
            <a:chExt cx="1717623" cy="360000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1E210E79-096C-3C47-FA67-D6422FACD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5DC9503-132F-9983-7469-EB38EC8410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25867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BB1F4E4-3137-098C-F6BF-51C7BA179BDD}"/>
              </a:ext>
            </a:extLst>
          </p:cNvPr>
          <p:cNvGrpSpPr/>
          <p:nvPr/>
        </p:nvGrpSpPr>
        <p:grpSpPr>
          <a:xfrm>
            <a:off x="7606689" y="5198502"/>
            <a:ext cx="1340099" cy="360000"/>
            <a:chOff x="588263" y="1217924"/>
            <a:chExt cx="1340099" cy="360000"/>
          </a:xfrm>
        </p:grpSpPr>
        <p:pic>
          <p:nvPicPr>
            <p:cNvPr id="200" name="Picture 199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32EDDD81-9184-F932-7DF0-797D29F7C0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D468CC1-E3E8-7CBC-CF11-2B2024CBEC7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51730"/>
              <a:ext cx="881148" cy="29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B0287E3-833E-3AF6-6778-6AC503F17899}"/>
              </a:ext>
            </a:extLst>
          </p:cNvPr>
          <p:cNvGrpSpPr/>
          <p:nvPr/>
        </p:nvGrpSpPr>
        <p:grpSpPr>
          <a:xfrm>
            <a:off x="9048705" y="5198502"/>
            <a:ext cx="1184013" cy="360000"/>
            <a:chOff x="3277688" y="2657420"/>
            <a:chExt cx="1184013" cy="360000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41CF3AAC-13ED-41C9-BBBC-F3ABC9F52A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7A6A710A-1110-E7D8-F472-E27102AF9A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06" name="Graphic 205">
                <a:extLst>
                  <a:ext uri="{FF2B5EF4-FFF2-40B4-BE49-F238E27FC236}">
                    <a16:creationId xmlns:a16="http://schemas.microsoft.com/office/drawing/2014/main" id="{61BFD4B0-FA8B-CF6D-EF72-1FD528625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5C6739B-06E4-0E6F-E11F-1E04851EA97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683532"/>
              <a:ext cx="70817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Loop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44F1DC-57C1-67AD-E32C-77F1ADB5292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929CAD-9A4B-5FF2-2C28-BD78072E9EB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28E4AD29-E3FF-606F-5F65-40D9128E3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3537013D-C350-561E-DD87-79837E4B2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700039-D0DC-09D8-000E-8F238EA81233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9B9D8C6F-49F9-E15E-99AB-AE5E4C039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40ED2BC-A367-5CEE-B2B1-59B6AF52B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0" name="Graphic 2">
            <a:hlinkClick r:id="rId15"/>
            <a:extLst>
              <a:ext uri="{FF2B5EF4-FFF2-40B4-BE49-F238E27FC236}">
                <a16:creationId xmlns:a16="http://schemas.microsoft.com/office/drawing/2014/main" id="{9C994E8E-718B-7643-1BE1-BBB10654149C}"/>
              </a:ext>
            </a:extLst>
          </p:cNvPr>
          <p:cNvSpPr/>
          <p:nvPr/>
        </p:nvSpPr>
        <p:spPr>
          <a:xfrm>
            <a:off x="3509123" y="42262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412D112D-FC91-E453-D900-FA7E86A0E9D4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6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6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543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Marketing | Product Launch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| Product Launch</dc:title>
  <dc:creator>Chad Christian (Unify Consulting LLC)</dc:creator>
  <cp:lastModifiedBy>Chad Christian (Unify Consulting LLC)</cp:lastModifiedBy>
  <cp:revision>3</cp:revision>
  <dcterms:created xsi:type="dcterms:W3CDTF">2024-06-06T00:41:12Z</dcterms:created>
  <dcterms:modified xsi:type="dcterms:W3CDTF">2024-06-06T22:48:04Z</dcterms:modified>
</cp:coreProperties>
</file>