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4858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0041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375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04218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50066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555880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76451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825365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svg"/><Relationship Id="rId14" Type="http://schemas.openxmlformats.org/officeDocument/2006/relationships/hyperlink" Target="https://www.microsoft.com/en-us/videoplayer/embed/RW1lE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sz="1800" dirty="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|</a:t>
            </a:r>
            <a:r>
              <a:rPr lang="en-US" sz="1800" dirty="0"/>
              <a:t> Creating a marketing Bill of Materials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Brainstorm assets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Track inventory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Create taglines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Build assets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Create a MPF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4. Meet with product group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850259"/>
          </a:xfrm>
        </p:spPr>
        <p:txBody>
          <a:bodyPr>
            <a:normAutofit/>
          </a:bodyPr>
          <a:lstStyle/>
          <a:p>
            <a:r>
              <a:rPr lang="en-GB"/>
              <a:t>Use Microsoft Copilot</a:t>
            </a:r>
            <a:r>
              <a:rPr lang="en-GB" baseline="30000"/>
              <a:t>1 </a:t>
            </a:r>
            <a:r>
              <a:rPr lang="en-GB"/>
              <a:t>to brainstorm a list of assets for an upcoming announcement. Ask Copilot about what assets are currently available, enriched with data from the document repository app using the Copilot Studio plugin.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Prompt Copilot</a:t>
            </a:r>
            <a:r>
              <a:rPr lang="en-GB" baseline="30000"/>
              <a:t>2</a:t>
            </a:r>
            <a:r>
              <a:rPr lang="en-GB"/>
              <a:t> to come up with a clever tagline for the PR announcement that will be on all marketing materials, tying them together.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Create your messaging and positioning framework by using Copilot in Word to generate a draft, referencing key documents.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Kickstart your project </a:t>
            </a:r>
            <a:r>
              <a:rPr lang="en-GB"/>
              <a:t>as you spark ideas with Copilot and take inventory of what is already available.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Use Copilot in Loop to help everyone get to the point by summarizing the content of a Loop page and the content of documents linked in the workspace.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Creating 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captivating taglines </a:t>
            </a:r>
            <a:r>
              <a:rPr lang="en-GB"/>
              <a:t>is an art – </a:t>
            </a:r>
            <a:br>
              <a:rPr lang="en-GB"/>
            </a:br>
            <a:r>
              <a:rPr lang="en-GB"/>
              <a:t>get started by using the power of the </a:t>
            </a:r>
            <a:br>
              <a:rPr lang="en-GB"/>
            </a:br>
            <a:r>
              <a:rPr lang="en-GB"/>
              <a:t>AI language model.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Use Draft with Copilot </a:t>
            </a:r>
            <a:r>
              <a:rPr lang="en-GB"/>
              <a:t>to create a product description and then Create a presentation adding notes, the product description document and other context.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/>
              <a:t>Get to a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first draft quickly </a:t>
            </a:r>
            <a:r>
              <a:rPr lang="en-GB"/>
              <a:t>by relying on Copilot </a:t>
            </a:r>
            <a:br>
              <a:rPr lang="en-GB"/>
            </a:br>
            <a:r>
              <a:rPr lang="en-GB"/>
              <a:t>in Word for starting your Messaging and Positioning Framework. 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Leverage meeting recap </a:t>
            </a:r>
            <a:r>
              <a:rPr lang="en-GB"/>
              <a:t>to capture action </a:t>
            </a:r>
            <a:br>
              <a:rPr lang="en-GB"/>
            </a:br>
            <a:r>
              <a:rPr lang="en-GB"/>
              <a:t>items and alignment to move forward.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Use Copilot in Loop to collaborate with graphic designers and various groups on status of assets (draft, in design, in review).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769757"/>
          </a:xfrm>
        </p:spPr>
        <p:txBody>
          <a:bodyPr>
            <a:normAutofit/>
          </a:bodyPr>
          <a:lstStyle/>
          <a:p>
            <a:r>
              <a:rPr lang="en-GB"/>
              <a:t>Build out additional assets like a product description document and pitch deck with Copilot in Word and PowerPoint. Use </a:t>
            </a:r>
            <a:r>
              <a:rPr lang="en-US"/>
              <a:t>Copilot to generate copy and images.</a:t>
            </a:r>
            <a:endParaRPr lang="en-GB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/>
              <a:t>Meet with the product group and use Copilot in Teams to summarize the meeting and identify action items to ensure alignment on key features. 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 generated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91F8A1-57F6-9170-0A62-CB589F265FB9}"/>
              </a:ext>
            </a:extLst>
          </p:cNvPr>
          <p:cNvGrpSpPr/>
          <p:nvPr/>
        </p:nvGrpSpPr>
        <p:grpSpPr>
          <a:xfrm>
            <a:off x="1251985" y="2812566"/>
            <a:ext cx="1472431" cy="360000"/>
            <a:chOff x="588263" y="1217924"/>
            <a:chExt cx="1472431" cy="360000"/>
          </a:xfrm>
        </p:grpSpPr>
        <p:pic>
          <p:nvPicPr>
            <p:cNvPr id="169" name="Picture 16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3C6283D2-FEEA-4B40-AB23-9F085835C2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58BF183-BA31-4FC4-EF54-133412DF55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0134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CDB8A53-0824-2409-EBE2-4B0870F8417D}"/>
              </a:ext>
            </a:extLst>
          </p:cNvPr>
          <p:cNvGrpSpPr/>
          <p:nvPr/>
        </p:nvGrpSpPr>
        <p:grpSpPr>
          <a:xfrm>
            <a:off x="4967938" y="2812567"/>
            <a:ext cx="967805" cy="360000"/>
            <a:chOff x="588263" y="1217924"/>
            <a:chExt cx="967805" cy="360000"/>
          </a:xfrm>
        </p:grpSpPr>
        <p:pic>
          <p:nvPicPr>
            <p:cNvPr id="172" name="Picture 17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799522FD-1C3D-BBA7-D806-C07716127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FF572B3-6039-5776-4496-780B2761A8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0885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0FFF366-5E28-8DA3-85C6-56192DB5DCE2}"/>
              </a:ext>
            </a:extLst>
          </p:cNvPr>
          <p:cNvGrpSpPr/>
          <p:nvPr/>
        </p:nvGrpSpPr>
        <p:grpSpPr>
          <a:xfrm>
            <a:off x="8159623" y="2812567"/>
            <a:ext cx="1511716" cy="360000"/>
            <a:chOff x="588263" y="2657420"/>
            <a:chExt cx="1511716" cy="360000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855F748E-58CF-79E2-47CF-9E645B1B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5E0429D-4163-6B18-92D0-97F30110EA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276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BD16D0D-326F-F5C4-2E3C-B8E02BBCA841}"/>
              </a:ext>
            </a:extLst>
          </p:cNvPr>
          <p:cNvGrpSpPr/>
          <p:nvPr/>
        </p:nvGrpSpPr>
        <p:grpSpPr>
          <a:xfrm>
            <a:off x="8124529" y="5198503"/>
            <a:ext cx="1581904" cy="360000"/>
            <a:chOff x="588263" y="3617084"/>
            <a:chExt cx="1581904" cy="360000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510771C2-5720-3EBC-F46A-30AD6CDB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9B51864-E30C-F495-B5EE-0992580F66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7"/>
              <a:ext cx="1122953" cy="169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9EA6177-40E7-A7DB-5C87-9CA58BA66E63}"/>
              </a:ext>
            </a:extLst>
          </p:cNvPr>
          <p:cNvGrpSpPr/>
          <p:nvPr/>
        </p:nvGrpSpPr>
        <p:grpSpPr>
          <a:xfrm>
            <a:off x="1247329" y="5198502"/>
            <a:ext cx="1481743" cy="360000"/>
            <a:chOff x="3277688" y="2657420"/>
            <a:chExt cx="1481743" cy="360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FF159A6-2975-BB83-3A69-6BCD35CEF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CD6B20F-7F7F-1C20-C90B-2431148DC6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509E539A-BB10-99D7-4F2E-243A94DD4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EC34BC5-FD15-A310-5273-B56F092483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00590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C8E2363-B828-5085-D84C-BAB35772DF85}"/>
              </a:ext>
            </a:extLst>
          </p:cNvPr>
          <p:cNvGrpSpPr/>
          <p:nvPr/>
        </p:nvGrpSpPr>
        <p:grpSpPr>
          <a:xfrm>
            <a:off x="5465214" y="5198503"/>
            <a:ext cx="1243105" cy="360000"/>
            <a:chOff x="588263" y="2177588"/>
            <a:chExt cx="124310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AF77541C-0AB1-53BB-2E0D-4335F22C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766C449-ACC5-04E5-7C50-F107D0C0BC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03700"/>
              <a:ext cx="78415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PowerPoint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E2D864C-848A-0FE4-FCA8-CF4D42F6B8E9}"/>
              </a:ext>
            </a:extLst>
          </p:cNvPr>
          <p:cNvGrpSpPr/>
          <p:nvPr/>
        </p:nvGrpSpPr>
        <p:grpSpPr>
          <a:xfrm>
            <a:off x="4195364" y="5198503"/>
            <a:ext cx="1121743" cy="360000"/>
            <a:chOff x="588263" y="2657420"/>
            <a:chExt cx="1121743" cy="360000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56B60023-1353-4276-1C43-370E2BA3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1E538B9-9B2A-EFE0-FCFB-E7BB00E2D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83532"/>
              <a:ext cx="66279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Word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14BDF1-8313-ED0B-9E3C-C5C9A43C5F6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3D3DE-581D-D2DF-5B5D-61C803D10ED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947CEEA2-39F9-261D-5986-B126014AF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BCEA417-7BC5-7FD1-108B-62DE43A4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34999B-E7DD-CFC6-072F-028C66790A1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DFAB4253-3C0F-EB85-F5C1-EE999B78E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DA80F07-3074-B0E9-DFE9-925C00059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0" name="Graphic 2">
            <a:hlinkClick r:id="rId14"/>
            <a:extLst>
              <a:ext uri="{FF2B5EF4-FFF2-40B4-BE49-F238E27FC236}">
                <a16:creationId xmlns:a16="http://schemas.microsoft.com/office/drawing/2014/main" id="{097DE3FA-9E1F-C939-06AF-612EA1134981}"/>
              </a:ext>
            </a:extLst>
          </p:cNvPr>
          <p:cNvSpPr/>
          <p:nvPr/>
        </p:nvSpPr>
        <p:spPr>
          <a:xfrm>
            <a:off x="5767528" y="42262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Text Placeholder 44">
            <a:extLst>
              <a:ext uri="{FF2B5EF4-FFF2-40B4-BE49-F238E27FC236}">
                <a16:creationId xmlns:a16="http://schemas.microsoft.com/office/drawing/2014/main" id="{C035440C-AF74-3A9D-66FA-8DA506FA85DB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60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Marketing | Creating a marketing Bill of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| Creating a marketing Bill of Materials</dc:title>
  <dc:creator>Chad Christian (Unify Consulting LLC)</dc:creator>
  <cp:lastModifiedBy>Chad Christian (Unify Consulting LLC)</cp:lastModifiedBy>
  <cp:revision>3</cp:revision>
  <dcterms:created xsi:type="dcterms:W3CDTF">2024-06-06T00:34:58Z</dcterms:created>
  <dcterms:modified xsi:type="dcterms:W3CDTF">2024-06-06T22:46:08Z</dcterms:modified>
</cp:coreProperties>
</file>