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11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43646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8149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8767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808610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220857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561307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27774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454810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1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microsoft.com/en-us/videoplayer/embed/RW1lEc5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6E17C0-469A-3CCB-7970-CCBFA2B4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GB" dirty="0">
                <a:solidFill>
                  <a:srgbClr val="0078D4"/>
                </a:solidFill>
              </a:rPr>
              <a:t>Marketing | </a:t>
            </a:r>
            <a:r>
              <a:rPr lang="en-GB" dirty="0"/>
              <a:t>Create a new offering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18FEA3-F370-99E2-9605-D858A5448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Brainstorm new offerings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3A269D-E81D-1ADC-CBF1-41039FA0A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6. Analyze performance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2DE4A9-EFF5-BE3C-DB4F-9B428D05D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Draft announcement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858182-A1BF-5A78-D570-25ED2C0BCF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Execute your campaign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87748B-6CB1-DAAA-35A8-93E66C19D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3. Keep the team up to date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A938A-B813-4344-5B7A-57E3B2B936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4. Prep your sellers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F1A5E5-A481-5A24-38A5-11BA049425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Use Microsoft Copilot</a:t>
            </a:r>
            <a:r>
              <a:rPr lang="en-GB" baseline="30000"/>
              <a:t>2</a:t>
            </a:r>
            <a:r>
              <a:rPr lang="en-GB"/>
              <a:t> to generate ideas for new product offerings, and Copilot in Word to incorporate the new ideas into a draft marketing plan.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9019ED-DE1E-5364-FAAC-B5E1CAB493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 dirty="0"/>
              <a:t>Prompt Copilot</a:t>
            </a:r>
            <a:r>
              <a:rPr lang="en-GB" baseline="30000" dirty="0"/>
              <a:t>1 </a:t>
            </a:r>
            <a:r>
              <a:rPr lang="en-GB" dirty="0"/>
              <a:t>to draft blog and social media posts, leverage existing documents like your marketing plan. 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906ACB-B754-0544-3A22-B597C69E8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Use Copilot in Teams to summarize key meetings, identify most frequent questions, and action items from the meeting. Use Copilot in Word to generate an initial FAQ document.   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71DFEB-98A4-BD3F-80D8-F2386D6B65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Kickstart your project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as you plan and collaborate easier with Copilot. 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BF56C9-14D7-033A-F3ED-AB0F70796A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Using higher quality presentations 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makes it easier to highlight wins and lessons learned.  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E3EFCF-2610-D907-5130-812F6E3ED2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Brainstorm and draft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content quickly with Copilot. Collaborate on ideas and content using your instructions or reference files.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DAC49F-2BA4-340B-EC10-EFC50F0F9B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 the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right prompt ingredients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Copilot can provide something in the voice of your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company – witty, smart, creative – you choose.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B0BDB59-6BD3-9AE1-AC9F-3023CBFCB9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Don't start with a blank page again.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with Copilot and get to a finished document in a fraction of the time.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999909-3D69-9009-82AA-7101EDA592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Document and socialize 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your plan to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keep sellers up to date.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050344A-D84F-59B0-575C-12A8423664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/>
              <a:t>Use Copilot in Excel to evaluate how the campaign landed, and Copilot in PowerPoint to create a presentation on best practices.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8B2731-B9D4-E764-3841-C98F1FAF4A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/>
              <a:t>Leverage Copilot</a:t>
            </a:r>
            <a:r>
              <a:rPr lang="en-GB" baseline="30000"/>
              <a:t>2</a:t>
            </a:r>
            <a:r>
              <a:rPr lang="en-GB"/>
              <a:t> to create tailored messages to each of your communication channels to drive sales.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FAD6613-F92A-88AB-9E74-A51F90E316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/>
              <a:t>Create presentation with Copilot in PowerPoint from your Marketing Plan and FAQ document to share with the sales team.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/>
              <a:t>Get started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F263690-F8BF-D961-4806-6CD823B5C1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E32AE87-0035-DAAC-C6E8-F798DDF50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229BA6E-E7B3-CD8E-B4C4-C6CDD1B0745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Leads created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per lead generated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6263743-57F0-19C3-9AB5-44CA0D97E747}"/>
              </a:ext>
            </a:extLst>
          </p:cNvPr>
          <p:cNvGrpSpPr/>
          <p:nvPr/>
        </p:nvGrpSpPr>
        <p:grpSpPr>
          <a:xfrm>
            <a:off x="856753" y="2753575"/>
            <a:ext cx="997447" cy="360000"/>
            <a:chOff x="588263" y="1217924"/>
            <a:chExt cx="997447" cy="360000"/>
          </a:xfrm>
        </p:grpSpPr>
        <p:pic>
          <p:nvPicPr>
            <p:cNvPr id="177" name="Picture 176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857737F9-7338-172A-EA74-BECD33C99A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E4C44314-B87C-0839-DF7B-0C26F285914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38496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F6F1609-A5D0-2337-C470-DD6A0232EE8F}"/>
              </a:ext>
            </a:extLst>
          </p:cNvPr>
          <p:cNvGrpSpPr/>
          <p:nvPr/>
        </p:nvGrpSpPr>
        <p:grpSpPr>
          <a:xfrm>
            <a:off x="1926685" y="2753575"/>
            <a:ext cx="1192963" cy="360000"/>
            <a:chOff x="588263" y="2657420"/>
            <a:chExt cx="1192963" cy="360000"/>
          </a:xfrm>
        </p:grpSpPr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7B52D126-59AC-645D-85AB-358E3D282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317E7E9-83C2-D40F-43EB-3DA5C2B8089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683532"/>
              <a:ext cx="73401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</a:t>
              </a:r>
              <a:br>
                <a:rPr kumimoji="0" lang="pl-PL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Word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642270A-94DF-0372-E8D8-966BA0AF0C38}"/>
              </a:ext>
            </a:extLst>
          </p:cNvPr>
          <p:cNvGrpSpPr/>
          <p:nvPr/>
        </p:nvGrpSpPr>
        <p:grpSpPr>
          <a:xfrm>
            <a:off x="4953117" y="2753575"/>
            <a:ext cx="997447" cy="360000"/>
            <a:chOff x="588263" y="1217924"/>
            <a:chExt cx="997447" cy="360000"/>
          </a:xfrm>
        </p:grpSpPr>
        <p:pic>
          <p:nvPicPr>
            <p:cNvPr id="187" name="Picture 186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42635D2D-1A79-C424-5421-2095949D1C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EA68FFD6-DED7-65A7-1F4E-6F32F3CEB58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38496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5171367-907F-578D-8352-856BD26A5BC1}"/>
              </a:ext>
            </a:extLst>
          </p:cNvPr>
          <p:cNvGrpSpPr/>
          <p:nvPr/>
        </p:nvGrpSpPr>
        <p:grpSpPr>
          <a:xfrm>
            <a:off x="4953117" y="5198503"/>
            <a:ext cx="997447" cy="360000"/>
            <a:chOff x="588263" y="1217924"/>
            <a:chExt cx="997447" cy="360000"/>
          </a:xfrm>
        </p:grpSpPr>
        <p:pic>
          <p:nvPicPr>
            <p:cNvPr id="190" name="Picture 189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C4425108-B4E4-1FE2-B48D-9ECD5411A2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E9F2F7AF-77B7-80B1-E899-C865DEC8ED5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38496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6D5A3F9-6287-42AF-3713-7E45F8684FD2}"/>
              </a:ext>
            </a:extLst>
          </p:cNvPr>
          <p:cNvGrpSpPr/>
          <p:nvPr/>
        </p:nvGrpSpPr>
        <p:grpSpPr>
          <a:xfrm>
            <a:off x="8999569" y="2753574"/>
            <a:ext cx="1204420" cy="360000"/>
            <a:chOff x="588263" y="2657420"/>
            <a:chExt cx="1204420" cy="360000"/>
          </a:xfrm>
        </p:grpSpPr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C52803DE-EBDD-206C-DCE8-D2569161B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EBAB51D0-6087-E9DA-983B-808BC6B522B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683532"/>
              <a:ext cx="7454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</a:t>
              </a:r>
              <a:br>
                <a:rPr kumimoji="0" lang="pl-PL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Word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671B9FA-B274-4722-920D-D9E25312A07A}"/>
              </a:ext>
            </a:extLst>
          </p:cNvPr>
          <p:cNvGrpSpPr/>
          <p:nvPr/>
        </p:nvGrpSpPr>
        <p:grpSpPr>
          <a:xfrm>
            <a:off x="7626973" y="2753574"/>
            <a:ext cx="1160991" cy="360000"/>
            <a:chOff x="588263" y="3617084"/>
            <a:chExt cx="1160991" cy="360000"/>
          </a:xfrm>
        </p:grpSpPr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F6CF8A7A-284F-CCC5-26EA-4A1A2A0BB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B95B2715-06A7-83B0-F745-D3CD2772189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643196"/>
              <a:ext cx="70204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</a:t>
              </a:r>
              <a:br>
                <a:rPr kumimoji="0" lang="pl-PL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Teams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653C5C51-D6B4-1C4B-9FE4-EFFB9C15B228}"/>
              </a:ext>
            </a:extLst>
          </p:cNvPr>
          <p:cNvGrpSpPr/>
          <p:nvPr/>
        </p:nvGrpSpPr>
        <p:grpSpPr>
          <a:xfrm>
            <a:off x="664430" y="5198502"/>
            <a:ext cx="2647541" cy="360000"/>
            <a:chOff x="652803" y="5198503"/>
            <a:chExt cx="2647541" cy="360000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5297133-C4B0-B0A3-4B8F-80125F323544}"/>
                </a:ext>
              </a:extLst>
            </p:cNvPr>
            <p:cNvGrpSpPr/>
            <p:nvPr/>
          </p:nvGrpSpPr>
          <p:grpSpPr>
            <a:xfrm>
              <a:off x="2041953" y="5198503"/>
              <a:ext cx="1258391" cy="360000"/>
              <a:chOff x="588263" y="2177588"/>
              <a:chExt cx="1258391" cy="360000"/>
            </a:xfrm>
          </p:grpSpPr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535149F5-3BF8-0DE2-48E6-656AE506C9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263" y="2177588"/>
                <a:ext cx="360000" cy="360000"/>
              </a:xfrm>
              <a:prstGeom prst="ellipse">
                <a:avLst/>
              </a:prstGeom>
              <a:solidFill>
                <a:srgbClr val="FFFFFF"/>
              </a:solidFill>
            </p:spPr>
          </p:pic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6E9384B3-FA9F-212B-C9C2-CF4421F20F2C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1047214" y="2203700"/>
                <a:ext cx="79944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Copilot in </a:t>
                </a:r>
                <a:br>
                  <a:rPr kumimoji="0" 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</a:b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PowerPoint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0E6DFA8F-12B0-4D20-6565-97EFEF1FF867}"/>
                </a:ext>
              </a:extLst>
            </p:cNvPr>
            <p:cNvGrpSpPr/>
            <p:nvPr/>
          </p:nvGrpSpPr>
          <p:grpSpPr>
            <a:xfrm>
              <a:off x="652803" y="5198503"/>
              <a:ext cx="1128372" cy="360000"/>
              <a:chOff x="577439" y="3137252"/>
              <a:chExt cx="1128372" cy="360000"/>
            </a:xfrm>
          </p:grpSpPr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F30A1224-CB58-4F5C-A435-A40126AB2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7439" y="3137252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</p:spPr>
          </p:pic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03BADABD-210B-89D1-07C9-E077826CEF0A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1047214" y="3163364"/>
                <a:ext cx="6585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Copilot in </a:t>
                </a:r>
                <a:br>
                  <a:rPr kumimoji="0" 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</a:b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Excel</a:t>
                </a:r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EFC5CDA4-9647-669D-E57D-7268C208140B}"/>
              </a:ext>
            </a:extLst>
          </p:cNvPr>
          <p:cNvGrpSpPr/>
          <p:nvPr/>
        </p:nvGrpSpPr>
        <p:grpSpPr>
          <a:xfrm>
            <a:off x="7970467" y="5198503"/>
            <a:ext cx="1890029" cy="360000"/>
            <a:chOff x="588263" y="2177588"/>
            <a:chExt cx="1890029" cy="360000"/>
          </a:xfrm>
        </p:grpSpPr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B684FD2D-259E-8508-5314-DF481397D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311EF70-947C-973E-4FF7-AE3E754B720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431078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5A4511E-594B-C0BC-C44C-7A89697ABCB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4399" y="4410641"/>
            <a:ext cx="2387601" cy="2447359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16C6CE48-63F2-64BD-048C-8EC7E1255350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9" name="Rectangle: Rounded Corners 6">
              <a:extLst>
                <a:ext uri="{FF2B5EF4-FFF2-40B4-BE49-F238E27FC236}">
                  <a16:creationId xmlns:a16="http://schemas.microsoft.com/office/drawing/2014/main" id="{23A92505-E590-8E1A-945B-A38160C3E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8E9375-05AB-309D-F406-395360B2C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10F9ADA-2A0A-110C-B780-8CAA0D5EB5C5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52" name="Rectangle: Rounded Corners 6">
              <a:extLst>
                <a:ext uri="{FF2B5EF4-FFF2-40B4-BE49-F238E27FC236}">
                  <a16:creationId xmlns:a16="http://schemas.microsoft.com/office/drawing/2014/main" id="{5330D624-B722-4404-8D88-F8CC2A02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F86E55D0-375A-5487-4B95-FD5969CB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55" name="Graphic 2">
            <a:hlinkClick r:id="rId13"/>
            <a:extLst>
              <a:ext uri="{FF2B5EF4-FFF2-40B4-BE49-F238E27FC236}">
                <a16:creationId xmlns:a16="http://schemas.microsoft.com/office/drawing/2014/main" id="{EA5428AD-A6AF-7B07-3D72-94CF170D4E1A}"/>
              </a:ext>
            </a:extLst>
          </p:cNvPr>
          <p:cNvSpPr/>
          <p:nvPr/>
        </p:nvSpPr>
        <p:spPr>
          <a:xfrm>
            <a:off x="4140724" y="417918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1" name="Text Placeholder 44">
            <a:extLst>
              <a:ext uri="{FF2B5EF4-FFF2-40B4-BE49-F238E27FC236}">
                <a16:creationId xmlns:a16="http://schemas.microsoft.com/office/drawing/2014/main" id="{2D8C7D99-196B-D330-B3F1-362FFEF8E842}"/>
              </a:ext>
            </a:extLst>
          </p:cNvPr>
          <p:cNvSpPr txBox="1">
            <a:spLocks/>
          </p:cNvSpPr>
          <p:nvPr/>
        </p:nvSpPr>
        <p:spPr>
          <a:xfrm>
            <a:off x="676286" y="6540500"/>
            <a:ext cx="95974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689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Marketing | Create a new offering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| Create a new offering</dc:title>
  <dc:creator>Chad Christian (Unify Consulting LLC)</dc:creator>
  <cp:lastModifiedBy>Chad Christian (Unify Consulting LLC)</cp:lastModifiedBy>
  <cp:revision>3</cp:revision>
  <dcterms:created xsi:type="dcterms:W3CDTF">2024-06-06T00:40:05Z</dcterms:created>
  <dcterms:modified xsi:type="dcterms:W3CDTF">2024-06-06T22:47:41Z</dcterms:modified>
</cp:coreProperties>
</file>