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44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E4AD-6029-4797-B4F8-FB020ACDF89A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C747-5297-48A0-9DCC-079A0FB4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4773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29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2533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837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552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1939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57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279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65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651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58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850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003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6307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0929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000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30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15453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004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043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1641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8.svg"/><Relationship Id="rId1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hyperlink" Target="https://www.microsoft.com/en-us/videoplayer/embed/RW1lw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Marketing | </a:t>
            </a:r>
            <a:r>
              <a:rPr lang="en-GB"/>
              <a:t>Collect and share product feedback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Gather customer feedback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Thank your stakeholders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Continue the conversation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Share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Identify themes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Analyze data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1" y="521099"/>
            <a:ext cx="4022928" cy="292388"/>
          </a:xfrm>
        </p:spPr>
        <p:txBody>
          <a:bodyPr/>
          <a:lstStyle/>
          <a:p>
            <a:r>
              <a:rPr lang="en-US"/>
              <a:t>Copilot for Sales </a:t>
            </a:r>
            <a:r>
              <a:rPr lang="en-US" sz="800" i="1"/>
              <a:t>(includes Copilot for Microsoft 365 and Copilot Studio plug-ins)</a:t>
            </a:r>
            <a:endParaRPr lang="en-US" sz="8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 dirty="0"/>
              <a:t>Use Microsoft Copilot to summarize customer interviews, email interactions, and documents about product feedback, enriched with data from your Customer Data Platform with Copilot Studio.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/>
              <a:t>Use Copilot in Outlook to send a timely and thorough follow up email, capturing your earlier interview notes.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 dirty="0"/>
              <a:t>Use Copilot to identify feedback themes from across meeting summaries and notes. Create a follow up survey with Copilot in Microsoft Forms.  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Be present </a:t>
            </a:r>
            <a:r>
              <a:rPr lang="en-GB"/>
              <a:t>during your customer interview by relying on Copilot to summarize feedback points and takeaways.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preparing emails with Copilot as your drafting partner.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/>
              <a:t>Thank customers by asking Copilot in Outlook to draft a response and drop in bullets from the Copilot meeting summary.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Creating a presentatio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 makes it easier to convey a clear message especially when it's critical feedback on your product. 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/>
              <a:t>Simply describe to Copilot the form you’d like to build, and a well-designed draft will be generated, making it easier than ever before to gather feedback.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Identify insights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in Excel.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Starting a new email, prompt Copilot in Outlook to draft a message to all key stakeholders with the results and path forward.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Use Copilot in PowerPoint to create a slide deck to share with the leadership and engineering teams. Use Copilot in Teams to capture action items and feedback.  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Use Copilot in Excel to sort and analyze data gathered from the surveys and website metrics.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Brand value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2F0BF78-93D2-98EF-282B-57A16E6022D7}"/>
              </a:ext>
            </a:extLst>
          </p:cNvPr>
          <p:cNvGrpSpPr/>
          <p:nvPr/>
        </p:nvGrpSpPr>
        <p:grpSpPr>
          <a:xfrm>
            <a:off x="941129" y="2753574"/>
            <a:ext cx="2094142" cy="360000"/>
            <a:chOff x="588263" y="1217924"/>
            <a:chExt cx="2094142" cy="360000"/>
          </a:xfrm>
        </p:grpSpPr>
        <p:pic>
          <p:nvPicPr>
            <p:cNvPr id="262" name="Picture 261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20FFF18-E7E7-5A59-7EC5-685C244D7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127DC518-1944-5BCA-6BD4-CB520D8CE2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5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0798A3A-E053-99AC-EBCE-7D10F92BA735}"/>
              </a:ext>
            </a:extLst>
          </p:cNvPr>
          <p:cNvGrpSpPr/>
          <p:nvPr/>
        </p:nvGrpSpPr>
        <p:grpSpPr>
          <a:xfrm>
            <a:off x="7682540" y="2753574"/>
            <a:ext cx="1011285" cy="360000"/>
            <a:chOff x="588263" y="1217924"/>
            <a:chExt cx="1011285" cy="360000"/>
          </a:xfrm>
        </p:grpSpPr>
        <p:pic>
          <p:nvPicPr>
            <p:cNvPr id="265" name="Picture 264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C4F9CE1-41B1-3820-EB06-03E8DE5AD6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90E00793-7960-3D84-C417-7B825467E6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5233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A74770C-DEC1-D285-3818-93B58FADB7D5}"/>
              </a:ext>
            </a:extLst>
          </p:cNvPr>
          <p:cNvGrpSpPr/>
          <p:nvPr/>
        </p:nvGrpSpPr>
        <p:grpSpPr>
          <a:xfrm>
            <a:off x="8956534" y="2753574"/>
            <a:ext cx="1191888" cy="360000"/>
            <a:chOff x="3277688" y="1697756"/>
            <a:chExt cx="1191888" cy="360000"/>
          </a:xfrm>
        </p:grpSpPr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CCD277DD-1639-B550-99DE-8884EBF5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69775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0F89A1DF-6E0D-BE49-FAC7-358B0468015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708480"/>
              <a:ext cx="716046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</a:t>
              </a:r>
              <a:b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Forms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0387523-9418-A62B-BDD2-21D9AA7986D7}"/>
              </a:ext>
            </a:extLst>
          </p:cNvPr>
          <p:cNvGrpSpPr/>
          <p:nvPr/>
        </p:nvGrpSpPr>
        <p:grpSpPr>
          <a:xfrm>
            <a:off x="4543378" y="2717564"/>
            <a:ext cx="2351135" cy="360000"/>
            <a:chOff x="588263" y="1697756"/>
            <a:chExt cx="2351135" cy="360000"/>
          </a:xfrm>
        </p:grpSpPr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DB03DB21-5653-2D2C-CAFD-B3241BDB8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AA5A88CD-5080-2548-2BF8-9F3512DBA8B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23867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in Outlook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Sales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1DAEC41-E758-65A6-97E8-C12ED52F18F5}"/>
              </a:ext>
            </a:extLst>
          </p:cNvPr>
          <p:cNvGrpSpPr/>
          <p:nvPr/>
        </p:nvGrpSpPr>
        <p:grpSpPr>
          <a:xfrm>
            <a:off x="941129" y="5198503"/>
            <a:ext cx="1668721" cy="360000"/>
            <a:chOff x="588263" y="1697756"/>
            <a:chExt cx="1668721" cy="360000"/>
          </a:xfrm>
        </p:grpSpPr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2DA36A66-D6F0-43FA-F4AC-3A93B79FC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270BA99C-7936-D60D-03A5-F25328F441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20977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7A3D7E5-8E4C-EF40-EA34-1F582FDC19D1}"/>
              </a:ext>
            </a:extLst>
          </p:cNvPr>
          <p:cNvGrpSpPr/>
          <p:nvPr/>
        </p:nvGrpSpPr>
        <p:grpSpPr>
          <a:xfrm>
            <a:off x="4103046" y="5198502"/>
            <a:ext cx="2697590" cy="360000"/>
            <a:chOff x="4167972" y="5198502"/>
            <a:chExt cx="2697590" cy="360000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EC463821-10A7-0863-EB5F-023893BD37B4}"/>
                </a:ext>
              </a:extLst>
            </p:cNvPr>
            <p:cNvGrpSpPr/>
            <p:nvPr/>
          </p:nvGrpSpPr>
          <p:grpSpPr>
            <a:xfrm>
              <a:off x="4167972" y="5198502"/>
              <a:ext cx="1273978" cy="360000"/>
              <a:chOff x="588263" y="2177588"/>
              <a:chExt cx="1273978" cy="360000"/>
            </a:xfrm>
          </p:grpSpPr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id="{D5E8E604-3D98-7EC1-1770-0949C626C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2177588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95DA86D-3442-1E14-ECCD-7044B9A06077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2188312"/>
                <a:ext cx="81502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PowerPoint</a:t>
                </a:r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00E4936-98A6-1DDA-9199-17C9449EF6DE}"/>
                </a:ext>
              </a:extLst>
            </p:cNvPr>
            <p:cNvGrpSpPr/>
            <p:nvPr/>
          </p:nvGrpSpPr>
          <p:grpSpPr>
            <a:xfrm>
              <a:off x="5689994" y="5198502"/>
              <a:ext cx="1175568" cy="360000"/>
              <a:chOff x="588263" y="3617084"/>
              <a:chExt cx="1175568" cy="360000"/>
            </a:xfrm>
          </p:grpSpPr>
          <p:pic>
            <p:nvPicPr>
              <p:cNvPr id="284" name="Picture 283">
                <a:extLst>
                  <a:ext uri="{FF2B5EF4-FFF2-40B4-BE49-F238E27FC236}">
                    <a16:creationId xmlns:a16="http://schemas.microsoft.com/office/drawing/2014/main" id="{E2CE3851-00BA-B12D-8E3B-165EB1DE7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263" y="3617084"/>
                <a:ext cx="360000" cy="360000"/>
              </a:xfrm>
              <a:prstGeom prst="ellipse">
                <a:avLst/>
              </a:prstGeom>
              <a:solidFill>
                <a:srgbClr val="FFFFFF"/>
              </a:solidFill>
            </p:spPr>
          </p:pic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503F3F5-D4F2-C628-BB7E-860BEE3215AD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 txBox="1"/>
              <p:nvPr/>
            </p:nvSpPr>
            <p:spPr>
              <a:xfrm>
                <a:off x="1047214" y="3627808"/>
                <a:ext cx="71661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Copilot in </a:t>
                </a:r>
                <a:b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</a:b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+mn-cs"/>
                  </a:rPr>
                  <a:t>Teams</a:t>
                </a:r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098AFF0-9853-AECF-C2E3-E1C4FDA4F8C2}"/>
              </a:ext>
            </a:extLst>
          </p:cNvPr>
          <p:cNvGrpSpPr/>
          <p:nvPr/>
        </p:nvGrpSpPr>
        <p:grpSpPr>
          <a:xfrm>
            <a:off x="8154470" y="5198503"/>
            <a:ext cx="1522022" cy="360000"/>
            <a:chOff x="577439" y="3137252"/>
            <a:chExt cx="1522022" cy="360000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77BC9BB1-0A2E-E571-0C9D-7E1E58A6D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0DAA0CC-3BFF-AEA3-F5C0-AFE5E9A0A4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05224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9C71602-A1D2-F820-8234-B4769A517CB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sp>
        <p:nvSpPr>
          <p:cNvPr id="44" name="Graphic 2">
            <a:hlinkClick r:id="rId14"/>
            <a:extLst>
              <a:ext uri="{FF2B5EF4-FFF2-40B4-BE49-F238E27FC236}">
                <a16:creationId xmlns:a16="http://schemas.microsoft.com/office/drawing/2014/main" id="{96A0A5F8-6430-C485-7D01-CC8142DBAC74}"/>
              </a:ext>
            </a:extLst>
          </p:cNvPr>
          <p:cNvSpPr/>
          <p:nvPr/>
        </p:nvSpPr>
        <p:spPr>
          <a:xfrm>
            <a:off x="5598049" y="41791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4A146028-A36A-16B9-367C-4971B6CD7A7A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5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161607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432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Marketing | Collect and share product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2024-07-13T20:45:12Z</dcterms:created>
  <dcterms:modified xsi:type="dcterms:W3CDTF">2024-07-13T21:33:10Z</dcterms:modified>
</cp:coreProperties>
</file>