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906" r:id="rId4"/>
  </p:sldMasterIdLst>
  <p:notesMasterIdLst>
    <p:notesMasterId r:id="rId6"/>
  </p:notesMasterIdLst>
  <p:sldIdLst>
    <p:sldId id="521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orient="horz" pos="2160">
          <p15:clr>
            <a:srgbClr val="A4A3A4"/>
          </p15:clr>
        </p15:guide>
        <p15:guide id="3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  <p188:author id="{42827239-A550-492D-1576-CE1DCACE4914}" name="Daryl Schaal (SYNAXIS CORPORATION)" initials="DS" userId="S::v-darsch@microsoft.com::a951ecaa-969a-4477-a8c9-df0dfa026182" providerId="AD"/>
  <p188:author id="{1CC9BD66-4965-66EC-D43C-4175EDB96078}" name="Erin McHugh Saif" initials="" userId="S::ermchugh@microsoft.com::9f93b4d3-52d4-4220-a190-55567abe2076" providerId="AD"/>
  <p188:author id="{0AF83D72-BA31-CE2B-D76F-59446C5DD042}" name="Aysha Kaushik" initials="AK" userId="S::aypathak@microsoft.com::549cd2d3-dab8-4c0c-ac06-1c38fc8f43a9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63EC5"/>
    <a:srgbClr val="0078D4"/>
    <a:srgbClr val="B1B3B3"/>
    <a:srgbClr val="49C5B1"/>
    <a:srgbClr val="F5EBE9"/>
    <a:srgbClr val="593794"/>
    <a:srgbClr val="E4DFDC"/>
    <a:srgbClr val="FFFFFF"/>
    <a:srgbClr val="E7E3E0"/>
    <a:srgbClr val="ECE9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207E090-2898-4C5B-8636-B01C91BC2635}" v="2539" dt="2025-02-10T22:01:53.49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0" d="100"/>
          <a:sy n="100" d="100"/>
        </p:scale>
        <p:origin x="360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7ABE1F-CA5A-2B44-8AB1-8023C3D7A890}" type="datetimeFigureOut">
              <a:rPr lang="en-US" smtClean="0"/>
              <a:t>2/10/2025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57A88C-D68B-7E43-B6BD-8EAA3060908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041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s://m365copilot.com/" TargetMode="Externa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square photo 2">
    <p:bg>
      <p:bgPr>
        <a:solidFill>
          <a:srgbClr val="FFF8F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-up of a spiral&#10;&#10;Description automatically generated">
            <a:extLst>
              <a:ext uri="{FF2B5EF4-FFF2-40B4-BE49-F238E27FC236}">
                <a16:creationId xmlns:a16="http://schemas.microsoft.com/office/drawing/2014/main" id="{361D5F98-BDD8-425B-488B-22D9DCB8038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418D8C93-A68F-427F-AC31-AE3104AD1194}"/>
              </a:ext>
            </a:extLst>
          </p:cNvPr>
          <p:cNvSpPr/>
          <p:nvPr userDrawn="1"/>
        </p:nvSpPr>
        <p:spPr bwMode="auto">
          <a:xfrm>
            <a:off x="0" y="0"/>
            <a:ext cx="12192000" cy="6858000"/>
          </a:xfrm>
          <a:prstGeom prst="rect">
            <a:avLst/>
          </a:prstGeom>
          <a:solidFill>
            <a:schemeClr val="bg1">
              <a:alpha val="24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000" err="1">
              <a:solidFill>
                <a:srgbClr val="FFFFFF"/>
              </a:soli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5D0408F-4A76-4E13-B20C-89E0FD40DC3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8263" y="2917984"/>
            <a:ext cx="7758903" cy="615553"/>
          </a:xfrm>
        </p:spPr>
        <p:txBody>
          <a:bodyPr wrap="square" anchor="b" anchorCtr="0">
            <a:spAutoFit/>
          </a:bodyPr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en-US"/>
              <a:t>Event name or presentation title 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2" hasCustomPrompt="1"/>
          </p:nvPr>
        </p:nvSpPr>
        <p:spPr>
          <a:xfrm>
            <a:off x="582042" y="3962400"/>
            <a:ext cx="7752752" cy="246221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buNone/>
              <a:defRPr sz="1600" spc="0" baseline="0">
                <a:solidFill>
                  <a:schemeClr val="tx1"/>
                </a:solidFill>
                <a:latin typeface="+mn-lt"/>
                <a:cs typeface="Segoe UI" panose="020B0502040204020203" pitchFamily="34" charset="0"/>
              </a:defRPr>
            </a:lvl1pPr>
          </a:lstStyle>
          <a:p>
            <a:pPr lvl="0"/>
            <a:r>
              <a:rPr lang="en-US"/>
              <a:t>Speaker name or subtitle</a:t>
            </a:r>
          </a:p>
        </p:txBody>
      </p:sp>
      <p:pic>
        <p:nvPicPr>
          <p:cNvPr id="7" name="MS logo gray - EMF" descr="Microsoft logo, gray text version">
            <a:extLst>
              <a:ext uri="{FF2B5EF4-FFF2-40B4-BE49-F238E27FC236}">
                <a16:creationId xmlns:a16="http://schemas.microsoft.com/office/drawing/2014/main" id="{D4D1E6E7-6980-34C8-5B50-9BC3D2B8E20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584200" y="585788"/>
            <a:ext cx="1366440" cy="292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47835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2" orient="horz" pos="2496">
          <p15:clr>
            <a:srgbClr val="5ACBF0"/>
          </p15:clr>
        </p15:guide>
        <p15:guide id="3" pos="3360">
          <p15:clr>
            <a:srgbClr val="5ACBF0"/>
          </p15:clr>
        </p15:guide>
        <p15:guide id="5" orient="horz" pos="2160">
          <p15:clr>
            <a:srgbClr val="FBAE40"/>
          </p15:clr>
        </p15:guide>
        <p15:guide id="6" orient="horz" pos="2229">
          <p15:clr>
            <a:srgbClr val="5ACBF0"/>
          </p15:clr>
        </p15:guide>
        <p15:guide id="7" pos="2996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sky with white clouds&#10;&#10;AI-generated content may be incorrect.">
            <a:extLst>
              <a:ext uri="{FF2B5EF4-FFF2-40B4-BE49-F238E27FC236}">
                <a16:creationId xmlns:a16="http://schemas.microsoft.com/office/drawing/2014/main" id="{D06997A8-9B2A-B93C-F597-79B38162AF6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957784871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46527458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38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 - left side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close-up of a curved object">
            <a:extLst>
              <a:ext uri="{FF2B5EF4-FFF2-40B4-BE49-F238E27FC236}">
                <a16:creationId xmlns:a16="http://schemas.microsoft.com/office/drawing/2014/main" id="{65978E02-7B42-4283-0732-A5ECD04C20F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FD9B2C81-3582-FD54-9197-2A2E6EA52FF9}"/>
              </a:ext>
            </a:extLst>
          </p:cNvPr>
          <p:cNvSpPr/>
          <p:nvPr userDrawn="1"/>
        </p:nvSpPr>
        <p:spPr bwMode="auto">
          <a:xfrm>
            <a:off x="0" y="0"/>
            <a:ext cx="8586216" cy="6858000"/>
          </a:xfrm>
          <a:prstGeom prst="rect">
            <a:avLst/>
          </a:prstGeom>
          <a:gradFill>
            <a:gsLst>
              <a:gs pos="0">
                <a:srgbClr val="FFF8F3"/>
              </a:gs>
              <a:gs pos="100000">
                <a:srgbClr val="FFF8F3">
                  <a:alpha val="0"/>
                </a:srgbClr>
              </a:gs>
            </a:gsLst>
            <a:lin ang="0" scaled="1"/>
          </a:gra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 defTabSz="932472" fontAlgn="base">
              <a:spcBef>
                <a:spcPct val="0"/>
              </a:spcBef>
              <a:spcAft>
                <a:spcPct val="0"/>
              </a:spcAft>
            </a:pPr>
            <a:endParaRPr lang="en-US" sz="2400" err="1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AAD849-7CFE-4AF7-A7C5-6BBD50C88C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8264" y="2875002"/>
            <a:ext cx="4127692" cy="1107996"/>
          </a:xfrm>
        </p:spPr>
        <p:txBody>
          <a:bodyPr wrap="square" anchor="ctr">
            <a:sp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26365060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30" orient="horz" pos="288">
          <p15:clr>
            <a:srgbClr val="5ACBF0"/>
          </p15:clr>
        </p15:guide>
        <p15:guide id="32" orient="horz" pos="2160">
          <p15:clr>
            <a:srgbClr val="5ACBF0"/>
          </p15:clr>
        </p15:guide>
        <p15:guide id="33" pos="2976">
          <p15:clr>
            <a:srgbClr val="5ACBF0"/>
          </p15:clr>
        </p15:guide>
        <p15:guide id="34" pos="3336">
          <p15:clr>
            <a:srgbClr val="5ACBF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mall title - half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457200"/>
            <a:ext cx="5508419" cy="307777"/>
          </a:xfrm>
        </p:spPr>
        <p:txBody>
          <a:bodyPr tIns="0"/>
          <a:lstStyle>
            <a:lvl1pPr>
              <a:defRPr sz="20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07522268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enario five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536876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5" name="Level">
            <a:extLst>
              <a:ext uri="{FF2B5EF4-FFF2-40B4-BE49-F238E27FC236}">
                <a16:creationId xmlns:a16="http://schemas.microsoft.com/office/drawing/2014/main" id="{4E598159-8F90-2398-990A-87C7DBACA3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75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681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4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77966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4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577966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4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577966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5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231602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5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231602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5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231602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5" name="Circle 1">
            <a:extLst>
              <a:ext uri="{FF2B5EF4-FFF2-40B4-BE49-F238E27FC236}">
                <a16:creationId xmlns:a16="http://schemas.microsoft.com/office/drawing/2014/main" id="{E2C3EC85-C88F-225A-CBED-DE8304928659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6" name="Circle 2">
            <a:extLst>
              <a:ext uri="{FF2B5EF4-FFF2-40B4-BE49-F238E27FC236}">
                <a16:creationId xmlns:a16="http://schemas.microsoft.com/office/drawing/2014/main" id="{8306C7F5-7630-A9FC-5340-EC699EA35853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17" name="Circle 3">
            <a:extLst>
              <a:ext uri="{FF2B5EF4-FFF2-40B4-BE49-F238E27FC236}">
                <a16:creationId xmlns:a16="http://schemas.microsoft.com/office/drawing/2014/main" id="{EA95473D-CB97-F734-8142-4581EFDF4F46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C40694EA-E93C-CD87-D768-864D7386EFE3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2754760453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cenario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4" name="Freeform: Shape 2">
            <a:extLst>
              <a:ext uri="{FF2B5EF4-FFF2-40B4-BE49-F238E27FC236}">
                <a16:creationId xmlns:a16="http://schemas.microsoft.com/office/drawing/2014/main" id="{2F51F4A4-9D1C-10B6-3868-E6FD8FD9C2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576" y="1761263"/>
            <a:ext cx="11100760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0 w 9706877"/>
              <a:gd name="connsiteY0" fmla="*/ 0 h 2491048"/>
              <a:gd name="connsiteX1" fmla="*/ 9486494 w 9706877"/>
              <a:gd name="connsiteY1" fmla="*/ 0 h 2491048"/>
              <a:gd name="connsiteX2" fmla="*/ 9706877 w 9706877"/>
              <a:gd name="connsiteY2" fmla="*/ 220383 h 2491048"/>
              <a:gd name="connsiteX3" fmla="*/ 9706877 w 9706877"/>
              <a:gd name="connsiteY3" fmla="*/ 2270665 h 2491048"/>
              <a:gd name="connsiteX4" fmla="*/ 9486494 w 9706877"/>
              <a:gd name="connsiteY4" fmla="*/ 2491048 h 2491048"/>
              <a:gd name="connsiteX5" fmla="*/ 635902 w 9706877"/>
              <a:gd name="connsiteY5" fmla="*/ 2491048 h 2491048"/>
              <a:gd name="connsiteX0" fmla="*/ 19270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289046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745418"/>
              <a:gd name="connsiteY0" fmla="*/ 0 h 2491048"/>
              <a:gd name="connsiteX1" fmla="*/ 9525035 w 9745418"/>
              <a:gd name="connsiteY1" fmla="*/ 0 h 2491048"/>
              <a:gd name="connsiteX2" fmla="*/ 9745418 w 9745418"/>
              <a:gd name="connsiteY2" fmla="*/ 220383 h 2491048"/>
              <a:gd name="connsiteX3" fmla="*/ 9745418 w 9745418"/>
              <a:gd name="connsiteY3" fmla="*/ 2270665 h 2491048"/>
              <a:gd name="connsiteX4" fmla="*/ 9525035 w 9745418"/>
              <a:gd name="connsiteY4" fmla="*/ 2491048 h 2491048"/>
              <a:gd name="connsiteX5" fmla="*/ 19271 w 9745418"/>
              <a:gd name="connsiteY5" fmla="*/ 2491048 h 2491048"/>
              <a:gd name="connsiteX0" fmla="*/ 28903 w 9726147"/>
              <a:gd name="connsiteY0" fmla="*/ 0 h 2491048"/>
              <a:gd name="connsiteX1" fmla="*/ 9505764 w 9726147"/>
              <a:gd name="connsiteY1" fmla="*/ 0 h 2491048"/>
              <a:gd name="connsiteX2" fmla="*/ 9726147 w 9726147"/>
              <a:gd name="connsiteY2" fmla="*/ 220383 h 2491048"/>
              <a:gd name="connsiteX3" fmla="*/ 9726147 w 9726147"/>
              <a:gd name="connsiteY3" fmla="*/ 2270665 h 2491048"/>
              <a:gd name="connsiteX4" fmla="*/ 9505764 w 9726147"/>
              <a:gd name="connsiteY4" fmla="*/ 2491048 h 2491048"/>
              <a:gd name="connsiteX5" fmla="*/ 0 w 9726147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54159 w 9697244"/>
              <a:gd name="connsiteY5" fmla="*/ 2491048 h 2491048"/>
              <a:gd name="connsiteX0" fmla="*/ 0 w 9697244"/>
              <a:gd name="connsiteY0" fmla="*/ 0 h 2491048"/>
              <a:gd name="connsiteX1" fmla="*/ 9476861 w 9697244"/>
              <a:gd name="connsiteY1" fmla="*/ 0 h 2491048"/>
              <a:gd name="connsiteX2" fmla="*/ 9697244 w 9697244"/>
              <a:gd name="connsiteY2" fmla="*/ 220383 h 2491048"/>
              <a:gd name="connsiteX3" fmla="*/ 9697244 w 9697244"/>
              <a:gd name="connsiteY3" fmla="*/ 2270665 h 2491048"/>
              <a:gd name="connsiteX4" fmla="*/ 9476861 w 9697244"/>
              <a:gd name="connsiteY4" fmla="*/ 2491048 h 2491048"/>
              <a:gd name="connsiteX5" fmla="*/ 1 w 9697244"/>
              <a:gd name="connsiteY5" fmla="*/ 2491048 h 2491048"/>
              <a:gd name="connsiteX0" fmla="*/ 240871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9634 w 9938115"/>
              <a:gd name="connsiteY0" fmla="*/ 0 h 2491048"/>
              <a:gd name="connsiteX1" fmla="*/ 9717732 w 9938115"/>
              <a:gd name="connsiteY1" fmla="*/ 0 h 2491048"/>
              <a:gd name="connsiteX2" fmla="*/ 9938115 w 9938115"/>
              <a:gd name="connsiteY2" fmla="*/ 220383 h 2491048"/>
              <a:gd name="connsiteX3" fmla="*/ 9938115 w 9938115"/>
              <a:gd name="connsiteY3" fmla="*/ 2270665 h 2491048"/>
              <a:gd name="connsiteX4" fmla="*/ 9717732 w 9938115"/>
              <a:gd name="connsiteY4" fmla="*/ 2491048 h 2491048"/>
              <a:gd name="connsiteX5" fmla="*/ 0 w 9938115"/>
              <a:gd name="connsiteY5" fmla="*/ 2491048 h 2491048"/>
              <a:gd name="connsiteX0" fmla="*/ 0 w 10058822"/>
              <a:gd name="connsiteY0" fmla="*/ 0 h 2491048"/>
              <a:gd name="connsiteX1" fmla="*/ 9838439 w 10058822"/>
              <a:gd name="connsiteY1" fmla="*/ 0 h 2491048"/>
              <a:gd name="connsiteX2" fmla="*/ 10058822 w 10058822"/>
              <a:gd name="connsiteY2" fmla="*/ 220383 h 2491048"/>
              <a:gd name="connsiteX3" fmla="*/ 10058822 w 10058822"/>
              <a:gd name="connsiteY3" fmla="*/ 2270665 h 2491048"/>
              <a:gd name="connsiteX4" fmla="*/ 9838439 w 10058822"/>
              <a:gd name="connsiteY4" fmla="*/ 2491048 h 2491048"/>
              <a:gd name="connsiteX5" fmla="*/ 120707 w 10058822"/>
              <a:gd name="connsiteY5" fmla="*/ 2491048 h 2491048"/>
              <a:gd name="connsiteX0" fmla="*/ 324 w 10059146"/>
              <a:gd name="connsiteY0" fmla="*/ 0 h 2491048"/>
              <a:gd name="connsiteX1" fmla="*/ 9838763 w 10059146"/>
              <a:gd name="connsiteY1" fmla="*/ 0 h 2491048"/>
              <a:gd name="connsiteX2" fmla="*/ 10059146 w 10059146"/>
              <a:gd name="connsiteY2" fmla="*/ 220383 h 2491048"/>
              <a:gd name="connsiteX3" fmla="*/ 10059146 w 10059146"/>
              <a:gd name="connsiteY3" fmla="*/ 2270665 h 2491048"/>
              <a:gd name="connsiteX4" fmla="*/ 9838763 w 10059146"/>
              <a:gd name="connsiteY4" fmla="*/ 2491048 h 2491048"/>
              <a:gd name="connsiteX5" fmla="*/ 0 w 10059146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059146" h="2491048">
                <a:moveTo>
                  <a:pt x="324" y="0"/>
                </a:moveTo>
                <a:lnTo>
                  <a:pt x="9838763" y="0"/>
                </a:lnTo>
                <a:cubicBezTo>
                  <a:pt x="9960477" y="0"/>
                  <a:pt x="10059146" y="98669"/>
                  <a:pt x="10059146" y="220383"/>
                </a:cubicBezTo>
                <a:lnTo>
                  <a:pt x="10059146" y="2270665"/>
                </a:lnTo>
                <a:cubicBezTo>
                  <a:pt x="10059146" y="2392379"/>
                  <a:pt x="9960477" y="2491048"/>
                  <a:pt x="9838763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09DFAC3A-9D18-4DFA-67CB-EE7054879BA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3636944" y="1684408"/>
            <a:ext cx="166152" cy="166152"/>
            <a:chOff x="5214995" y="-1168400"/>
            <a:chExt cx="431800" cy="431800"/>
          </a:xfrm>
        </p:grpSpPr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71508D32-3003-665E-D9C9-67ACD21C3D71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43" name="Rectangle 89">
              <a:extLst>
                <a:ext uri="{FF2B5EF4-FFF2-40B4-BE49-F238E27FC236}">
                  <a16:creationId xmlns:a16="http://schemas.microsoft.com/office/drawing/2014/main" id="{248CF6DE-65DC-C736-D623-1F2A06E914A7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D45B81D1-84F0-94E4-4DE4-7A327E9B2A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7100584" y="1684408"/>
            <a:ext cx="166152" cy="166152"/>
            <a:chOff x="5214995" y="-1168400"/>
            <a:chExt cx="431800" cy="431800"/>
          </a:xfrm>
        </p:grpSpPr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E8C73BD9-3028-F45B-8158-789AEF32D47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6" name="Rectangle 89">
              <a:extLst>
                <a:ext uri="{FF2B5EF4-FFF2-40B4-BE49-F238E27FC236}">
                  <a16:creationId xmlns:a16="http://schemas.microsoft.com/office/drawing/2014/main" id="{FAF601F9-E0B9-1FBF-2750-424B7916332E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F779840A-3B56-4441-9EB1-044204839A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3636944" y="4142745"/>
            <a:ext cx="166152" cy="166152"/>
            <a:chOff x="5214995" y="-1168400"/>
            <a:chExt cx="431800" cy="431800"/>
          </a:xfrm>
        </p:grpSpPr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2672E089-DCD3-79B1-E202-7C5F962CAC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49" name="Rectangle 89">
              <a:extLst>
                <a:ext uri="{FF2B5EF4-FFF2-40B4-BE49-F238E27FC236}">
                  <a16:creationId xmlns:a16="http://schemas.microsoft.com/office/drawing/2014/main" id="{5A2EC4C6-437C-8108-922E-C4B4286B3B35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B64E915B-BA21-E031-5D19-4519F1D78B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flipH="1">
            <a:off x="7100584" y="4142745"/>
            <a:ext cx="166152" cy="166152"/>
            <a:chOff x="5214995" y="-1168400"/>
            <a:chExt cx="431800" cy="431800"/>
          </a:xfrm>
        </p:grpSpPr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02B82046-E842-DA14-9AF1-3064C6A958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2" name="Rectangle 89">
              <a:extLst>
                <a:ext uri="{FF2B5EF4-FFF2-40B4-BE49-F238E27FC236}">
                  <a16:creationId xmlns:a16="http://schemas.microsoft.com/office/drawing/2014/main" id="{C23BDFA1-27FE-AFFE-BAFA-178EC2BDEE68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3" name="Group 52">
            <a:extLst>
              <a:ext uri="{FF2B5EF4-FFF2-40B4-BE49-F238E27FC236}">
                <a16:creationId xmlns:a16="http://schemas.microsoft.com/office/drawing/2014/main" id="{2A8269E9-7FA7-00B4-27D8-BD3C30EC9C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2124548"/>
            <a:ext cx="166152" cy="166152"/>
            <a:chOff x="5214995" y="-1168400"/>
            <a:chExt cx="431800" cy="431800"/>
          </a:xfrm>
        </p:grpSpPr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4716AABC-F343-A221-57CC-C5D99F7B3846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5" name="Rectangle 89">
              <a:extLst>
                <a:ext uri="{FF2B5EF4-FFF2-40B4-BE49-F238E27FC236}">
                  <a16:creationId xmlns:a16="http://schemas.microsoft.com/office/drawing/2014/main" id="{061DE92A-41EF-BE20-2B32-1F1C759D49C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3D806EBC-6CF0-B99D-315F-A10C3C5C5E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 rot="5400000">
            <a:off x="11016108" y="3672835"/>
            <a:ext cx="166152" cy="166152"/>
            <a:chOff x="5214995" y="-1168400"/>
            <a:chExt cx="431800" cy="431800"/>
          </a:xfrm>
        </p:grpSpPr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FCE15390-CFE7-F286-A235-8FA675AD4A0E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2F2F2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58" name="Rectangle 89">
              <a:extLst>
                <a:ext uri="{FF2B5EF4-FFF2-40B4-BE49-F238E27FC236}">
                  <a16:creationId xmlns:a16="http://schemas.microsoft.com/office/drawing/2014/main" id="{3AEFD386-8FD7-D901-A569-04180E61B0C0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36986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5" name="Level">
            <a:extLst>
              <a:ext uri="{FF2B5EF4-FFF2-40B4-BE49-F238E27FC236}">
                <a16:creationId xmlns:a16="http://schemas.microsoft.com/office/drawing/2014/main" id="{D78A2D53-01ED-9D74-9712-451C6F321482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430351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26798" y="351933"/>
            <a:ext cx="992247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sp>
        <p:nvSpPr>
          <p:cNvPr id="103" name="Licenses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224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789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8420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7" name="Step 2 Title">
            <a:extLst>
              <a:ext uri="{FF2B5EF4-FFF2-40B4-BE49-F238E27FC236}">
                <a16:creationId xmlns:a16="http://schemas.microsoft.com/office/drawing/2014/main" id="{3B54AA0B-E0B1-5D11-B277-EFE8393CEB3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047840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7" name="Step 2 Top">
            <a:extLst>
              <a:ext uri="{FF2B5EF4-FFF2-40B4-BE49-F238E27FC236}">
                <a16:creationId xmlns:a16="http://schemas.microsoft.com/office/drawing/2014/main" id="{316E4613-3786-8D83-9628-7E09E4CE5CA3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404784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1" name="Step 2 Bottom">
            <a:extLst>
              <a:ext uri="{FF2B5EF4-FFF2-40B4-BE49-F238E27FC236}">
                <a16:creationId xmlns:a16="http://schemas.microsoft.com/office/drawing/2014/main" id="{C0FC7227-E465-68DB-562C-41F9209C1C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04784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Level 2</a:t>
            </a:r>
          </a:p>
        </p:txBody>
      </p:sp>
      <p:sp>
        <p:nvSpPr>
          <p:cNvPr id="99" name="Step 3 Title">
            <a:extLst>
              <a:ext uri="{FF2B5EF4-FFF2-40B4-BE49-F238E27FC236}">
                <a16:creationId xmlns:a16="http://schemas.microsoft.com/office/drawing/2014/main" id="{BC06CC83-0BF3-7305-E4C8-4FC7098F24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7511481" y="1593881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8" name="Step 3 Top">
            <a:extLst>
              <a:ext uri="{FF2B5EF4-FFF2-40B4-BE49-F238E27FC236}">
                <a16:creationId xmlns:a16="http://schemas.microsoft.com/office/drawing/2014/main" id="{78B00E55-70B0-D155-AAB8-EDCD9850B3EA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511481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3" name="Step 3 Bottom">
            <a:extLst>
              <a:ext uri="{FF2B5EF4-FFF2-40B4-BE49-F238E27FC236}">
                <a16:creationId xmlns:a16="http://schemas.microsoft.com/office/drawing/2014/main" id="{14FE71DF-89A5-D552-ED14-BA6299A9B591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00" name="Step 4 Title">
            <a:extLst>
              <a:ext uri="{FF2B5EF4-FFF2-40B4-BE49-F238E27FC236}">
                <a16:creationId xmlns:a16="http://schemas.microsoft.com/office/drawing/2014/main" id="{B23A96E3-3F83-DC61-A4B8-B2A153768700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11481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7" name="Step 4 Top">
            <a:extLst>
              <a:ext uri="{FF2B5EF4-FFF2-40B4-BE49-F238E27FC236}">
                <a16:creationId xmlns:a16="http://schemas.microsoft.com/office/drawing/2014/main" id="{D2CA7E74-0DAF-8C61-3066-8A79C80C0112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751148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4" name="Step 4 Bottom">
            <a:extLst>
              <a:ext uri="{FF2B5EF4-FFF2-40B4-BE49-F238E27FC236}">
                <a16:creationId xmlns:a16="http://schemas.microsoft.com/office/drawing/2014/main" id="{5072DCCC-D271-7D85-5D20-D5B1E137F60B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511481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8" name="Step 5 Title">
            <a:extLst>
              <a:ext uri="{FF2B5EF4-FFF2-40B4-BE49-F238E27FC236}">
                <a16:creationId xmlns:a16="http://schemas.microsoft.com/office/drawing/2014/main" id="{F4DCE8BB-0971-09CE-000F-84A576611FD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04784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6" name="Step 5 Top">
            <a:extLst>
              <a:ext uri="{FF2B5EF4-FFF2-40B4-BE49-F238E27FC236}">
                <a16:creationId xmlns:a16="http://schemas.microsoft.com/office/drawing/2014/main" id="{76F241AD-4900-CAEB-243D-CD8A3BDFB17C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4047841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2" name="Step 5 Bottom">
            <a:extLst>
              <a:ext uri="{FF2B5EF4-FFF2-40B4-BE49-F238E27FC236}">
                <a16:creationId xmlns:a16="http://schemas.microsoft.com/office/drawing/2014/main" id="{E720EE0E-4289-B4F4-1115-2C86FBB940E8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404784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96" name="Step 6 Title">
            <a:extLst>
              <a:ext uri="{FF2B5EF4-FFF2-40B4-BE49-F238E27FC236}">
                <a16:creationId xmlns:a16="http://schemas.microsoft.com/office/drawing/2014/main" id="{8A6533F9-9132-CD8F-EACD-23DC8A6FF2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4200" y="4052218"/>
            <a:ext cx="2808000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5" name="Step 6 Top">
            <a:extLst>
              <a:ext uri="{FF2B5EF4-FFF2-40B4-BE49-F238E27FC236}">
                <a16:creationId xmlns:a16="http://schemas.microsoft.com/office/drawing/2014/main" id="{B939ABEF-8F03-D2E2-59E7-11A40F8ECABB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0" name="Step 6 Bottom">
            <a:extLst>
              <a:ext uri="{FF2B5EF4-FFF2-40B4-BE49-F238E27FC236}">
                <a16:creationId xmlns:a16="http://schemas.microsoft.com/office/drawing/2014/main" id="{A2B81D72-802A-1B65-345D-83162125438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6" name="Circle 1">
            <a:extLst>
              <a:ext uri="{FF2B5EF4-FFF2-40B4-BE49-F238E27FC236}">
                <a16:creationId xmlns:a16="http://schemas.microsoft.com/office/drawing/2014/main" id="{26C3E936-7CEB-8A05-2E47-0AD7851B98F2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245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2">
            <a:extLst>
              <a:ext uri="{FF2B5EF4-FFF2-40B4-BE49-F238E27FC236}">
                <a16:creationId xmlns:a16="http://schemas.microsoft.com/office/drawing/2014/main" id="{04AEA325-90B3-6821-227C-4FFCA898F9AB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781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8" name="Circle 3">
            <a:extLst>
              <a:ext uri="{FF2B5EF4-FFF2-40B4-BE49-F238E27FC236}">
                <a16:creationId xmlns:a16="http://schemas.microsoft.com/office/drawing/2014/main" id="{35386AB7-28CA-0BBA-03F5-CC72BD939DC2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317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3" name="Footnote">
            <a:extLst>
              <a:ext uri="{FF2B5EF4-FFF2-40B4-BE49-F238E27FC236}">
                <a16:creationId xmlns:a16="http://schemas.microsoft.com/office/drawing/2014/main" id="{06DCEE78-A961-202E-B0EE-36041A6708D1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3670277596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ay in the life six ste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>
            <a:extLst>
              <a:ext uri="{FF2B5EF4-FFF2-40B4-BE49-F238E27FC236}">
                <a16:creationId xmlns:a16="http://schemas.microsoft.com/office/drawing/2014/main" id="{4B2500C4-B436-4E3A-8A91-A02448A774D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4200" y="387766"/>
            <a:ext cx="5672544" cy="526298"/>
          </a:xfrm>
        </p:spPr>
        <p:txBody>
          <a:bodyPr tIns="0"/>
          <a:lstStyle>
            <a:lvl1pPr>
              <a:lnSpc>
                <a:spcPct val="95000"/>
              </a:lnSpc>
              <a:defRPr sz="1800" spc="0">
                <a:latin typeface="+mj-lt"/>
                <a:cs typeface="Segoe UI" panose="020B0502040204020203" pitchFamily="34" charset="0"/>
              </a:defRPr>
            </a:lvl1pPr>
          </a:lstStyle>
          <a:p>
            <a:r>
              <a:rPr lang="en-US"/>
              <a:t>Click to edit Master title style; can be up to two lines long; lorem ipsum dolor sit </a:t>
            </a:r>
            <a:r>
              <a:rPr lang="en-US" err="1"/>
              <a:t>amet</a:t>
            </a:r>
            <a:r>
              <a:rPr lang="en-US"/>
              <a:t> </a:t>
            </a:r>
            <a:r>
              <a:rPr lang="en-US" err="1"/>
              <a:t>consectetur</a:t>
            </a:r>
            <a:endParaRPr lang="en-US"/>
          </a:p>
        </p:txBody>
      </p:sp>
      <p:sp>
        <p:nvSpPr>
          <p:cNvPr id="75" name="Scenario Level">
            <a:extLst>
              <a:ext uri="{FF2B5EF4-FFF2-40B4-BE49-F238E27FC236}">
                <a16:creationId xmlns:a16="http://schemas.microsoft.com/office/drawing/2014/main" id="{1BB75DAB-4D8A-2933-BB52-0C94AA4816E3}"/>
              </a:ext>
            </a:extLst>
          </p:cNvPr>
          <p:cNvSpPr txBox="1"/>
          <p:nvPr userDrawn="1"/>
        </p:nvSpPr>
        <p:spPr>
          <a:xfrm>
            <a:off x="1043023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Scenario level:</a:t>
            </a:r>
          </a:p>
        </p:txBody>
      </p:sp>
      <p:sp>
        <p:nvSpPr>
          <p:cNvPr id="3" name="Level">
            <a:extLst>
              <a:ext uri="{FF2B5EF4-FFF2-40B4-BE49-F238E27FC236}">
                <a16:creationId xmlns:a16="http://schemas.microsoft.com/office/drawing/2014/main" id="{78D71A05-3479-3DEB-1227-2FC98983A80C}"/>
              </a:ext>
            </a:extLst>
          </p:cNvPr>
          <p:cNvSpPr>
            <a:spLocks noGrp="1"/>
          </p:cNvSpPr>
          <p:nvPr>
            <p:ph type="body" sz="quarter" idx="37" hasCustomPrompt="1"/>
          </p:nvPr>
        </p:nvSpPr>
        <p:spPr>
          <a:xfrm>
            <a:off x="10430234" y="521099"/>
            <a:ext cx="1456966" cy="175614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0078D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r>
              <a:rPr lang="en-US"/>
              <a:t>Buy</a:t>
            </a:r>
          </a:p>
        </p:txBody>
      </p:sp>
      <p:sp>
        <p:nvSpPr>
          <p:cNvPr id="84" name="Available With">
            <a:extLst>
              <a:ext uri="{FF2B5EF4-FFF2-40B4-BE49-F238E27FC236}">
                <a16:creationId xmlns:a16="http://schemas.microsoft.com/office/drawing/2014/main" id="{8D8427AA-F015-D373-46E2-2EB1053D80CE}"/>
              </a:ext>
            </a:extLst>
          </p:cNvPr>
          <p:cNvSpPr txBox="1"/>
          <p:nvPr userDrawn="1"/>
        </p:nvSpPr>
        <p:spPr>
          <a:xfrm>
            <a:off x="9187165" y="351933"/>
            <a:ext cx="931764" cy="15388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000" b="1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 Semibold" panose="020B0502040204020203" pitchFamily="34" charset="0"/>
                <a:cs typeface="Segoe UI Semibold" panose="020B0502040204020203" pitchFamily="34" charset="0"/>
              </a:rPr>
              <a:t>Available with:</a:t>
            </a:r>
          </a:p>
        </p:txBody>
      </p: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216CED8-8F45-B380-FB1B-B9408979340F}"/>
              </a:ext>
            </a:extLst>
          </p:cNvPr>
          <p:cNvCxnSpPr/>
          <p:nvPr userDrawn="1"/>
        </p:nvCxnSpPr>
        <p:spPr>
          <a:xfrm>
            <a:off x="10357672" y="358721"/>
            <a:ext cx="0" cy="331655"/>
          </a:xfrm>
          <a:prstGeom prst="line">
            <a:avLst/>
          </a:prstGeom>
          <a:ln>
            <a:solidFill>
              <a:srgbClr val="B1B3B3"/>
            </a:solidFill>
            <a:headEnd type="none" w="lg" len="med"/>
            <a:tailEnd type="none" w="lg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3" name="License">
            <a:extLst>
              <a:ext uri="{FF2B5EF4-FFF2-40B4-BE49-F238E27FC236}">
                <a16:creationId xmlns:a16="http://schemas.microsoft.com/office/drawing/2014/main" id="{6B562108-00FE-5F42-7550-13BB7DE58EA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519107" y="521099"/>
            <a:ext cx="3599821" cy="169277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100" b="1" i="0" spc="-20" baseline="0">
                <a:solidFill>
                  <a:srgbClr val="C03BC4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  <a:lvl2pPr marL="228600" indent="0" algn="r">
              <a:spcBef>
                <a:spcPts val="0"/>
              </a:spcBef>
              <a:buNone/>
              <a:defRPr sz="1100" spc="-20" baseline="0">
                <a:solidFill>
                  <a:srgbClr val="B1B3B3"/>
                </a:solidFill>
              </a:defRPr>
            </a:lvl2pPr>
            <a:lvl3pPr algn="r">
              <a:defRPr/>
            </a:lvl3pPr>
            <a:lvl4pPr algn="r">
              <a:defRPr/>
            </a:lvl4pPr>
            <a:lvl5pPr algn="r">
              <a:defRPr/>
            </a:lvl5pPr>
          </a:lstStyle>
          <a:p>
            <a:pPr lvl="0"/>
            <a:r>
              <a:rPr lang="en-US"/>
              <a:t>Microsoft 365 Copilot</a:t>
            </a:r>
          </a:p>
        </p:txBody>
      </p:sp>
      <p:sp>
        <p:nvSpPr>
          <p:cNvPr id="119" name="Freeform: Shape 2">
            <a:extLst>
              <a:ext uri="{FF2B5EF4-FFF2-40B4-BE49-F238E27FC236}">
                <a16:creationId xmlns:a16="http://schemas.microsoft.com/office/drawing/2014/main" id="{DFCC0CE5-9BBF-33A2-43D3-9955565412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 bwMode="auto">
          <a:xfrm>
            <a:off x="-1" y="1761263"/>
            <a:ext cx="10010265" cy="2453282"/>
          </a:xfrm>
          <a:custGeom>
            <a:avLst/>
            <a:gdLst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  <a:gd name="connsiteX0" fmla="*/ 25400 w 9096375"/>
              <a:gd name="connsiteY0" fmla="*/ 0 h 2491048"/>
              <a:gd name="connsiteX1" fmla="*/ 8875992 w 9096375"/>
              <a:gd name="connsiteY1" fmla="*/ 0 h 2491048"/>
              <a:gd name="connsiteX2" fmla="*/ 9096375 w 9096375"/>
              <a:gd name="connsiteY2" fmla="*/ 220383 h 2491048"/>
              <a:gd name="connsiteX3" fmla="*/ 9096375 w 9096375"/>
              <a:gd name="connsiteY3" fmla="*/ 2270665 h 2491048"/>
              <a:gd name="connsiteX4" fmla="*/ 8875992 w 9096375"/>
              <a:gd name="connsiteY4" fmla="*/ 2491048 h 2491048"/>
              <a:gd name="connsiteX5" fmla="*/ 25400 w 9096375"/>
              <a:gd name="connsiteY5" fmla="*/ 2491048 h 2491048"/>
              <a:gd name="connsiteX6" fmla="*/ 0 w 9096375"/>
              <a:gd name="connsiteY6" fmla="*/ 1182948 h 2491048"/>
              <a:gd name="connsiteX7" fmla="*/ 25400 w 9096375"/>
              <a:gd name="connsiteY7" fmla="*/ 0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7" fmla="*/ 91440 w 9096375"/>
              <a:gd name="connsiteY7" fmla="*/ 1274388 h 2491048"/>
              <a:gd name="connsiteX0" fmla="*/ 0 w 9096375"/>
              <a:gd name="connsiteY0" fmla="*/ 1182948 h 2491048"/>
              <a:gd name="connsiteX1" fmla="*/ 25400 w 9096375"/>
              <a:gd name="connsiteY1" fmla="*/ 0 h 2491048"/>
              <a:gd name="connsiteX2" fmla="*/ 8875992 w 9096375"/>
              <a:gd name="connsiteY2" fmla="*/ 0 h 2491048"/>
              <a:gd name="connsiteX3" fmla="*/ 9096375 w 9096375"/>
              <a:gd name="connsiteY3" fmla="*/ 220383 h 2491048"/>
              <a:gd name="connsiteX4" fmla="*/ 9096375 w 9096375"/>
              <a:gd name="connsiteY4" fmla="*/ 2270665 h 2491048"/>
              <a:gd name="connsiteX5" fmla="*/ 8875992 w 9096375"/>
              <a:gd name="connsiteY5" fmla="*/ 2491048 h 2491048"/>
              <a:gd name="connsiteX6" fmla="*/ 25400 w 9096375"/>
              <a:gd name="connsiteY6" fmla="*/ 2491048 h 2491048"/>
              <a:gd name="connsiteX0" fmla="*/ 0 w 9070975"/>
              <a:gd name="connsiteY0" fmla="*/ 0 h 2491048"/>
              <a:gd name="connsiteX1" fmla="*/ 8850592 w 9070975"/>
              <a:gd name="connsiteY1" fmla="*/ 0 h 2491048"/>
              <a:gd name="connsiteX2" fmla="*/ 9070975 w 9070975"/>
              <a:gd name="connsiteY2" fmla="*/ 220383 h 2491048"/>
              <a:gd name="connsiteX3" fmla="*/ 9070975 w 9070975"/>
              <a:gd name="connsiteY3" fmla="*/ 2270665 h 2491048"/>
              <a:gd name="connsiteX4" fmla="*/ 8850592 w 9070975"/>
              <a:gd name="connsiteY4" fmla="*/ 2491048 h 2491048"/>
              <a:gd name="connsiteX5" fmla="*/ 0 w 9070975"/>
              <a:gd name="connsiteY5" fmla="*/ 2491048 h 24910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070975" h="2491048">
                <a:moveTo>
                  <a:pt x="0" y="0"/>
                </a:moveTo>
                <a:lnTo>
                  <a:pt x="8850592" y="0"/>
                </a:lnTo>
                <a:cubicBezTo>
                  <a:pt x="8972306" y="0"/>
                  <a:pt x="9070975" y="98669"/>
                  <a:pt x="9070975" y="220383"/>
                </a:cubicBezTo>
                <a:lnTo>
                  <a:pt x="9070975" y="2270665"/>
                </a:lnTo>
                <a:cubicBezTo>
                  <a:pt x="9070975" y="2392379"/>
                  <a:pt x="8972306" y="2491048"/>
                  <a:pt x="8850592" y="2491048"/>
                </a:cubicBezTo>
                <a:lnTo>
                  <a:pt x="0" y="2491048"/>
                </a:lnTo>
              </a:path>
            </a:pathLst>
          </a:custGeom>
          <a:ln w="15875" cap="flat">
            <a:gradFill flip="none" rotWithShape="1">
              <a:gsLst>
                <a:gs pos="0">
                  <a:srgbClr val="0078D4"/>
                </a:gs>
                <a:gs pos="100000">
                  <a:schemeClr val="accent3"/>
                </a:gs>
              </a:gsLst>
              <a:lin ang="0" scaled="1"/>
              <a:tileRect/>
            </a:gradFill>
            <a:headEnd type="none" w="lg" len="med"/>
            <a:tailEnd type="none" w="lg" len="med"/>
          </a:ln>
          <a:effectLst>
            <a:outerShdw blurRad="127000" algn="ctr" rotWithShape="0">
              <a:prstClr val="black">
                <a:alpha val="15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l" defTabSz="932472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"/>
              <a:ea typeface="+mn-ea"/>
              <a:cs typeface="Segoe UI" pitchFamily="34" charset="0"/>
            </a:endParaRPr>
          </a:p>
        </p:txBody>
      </p:sp>
      <p:grpSp>
        <p:nvGrpSpPr>
          <p:cNvPr id="147" name="Group 146">
            <a:extLst>
              <a:ext uri="{FF2B5EF4-FFF2-40B4-BE49-F238E27FC236}">
                <a16:creationId xmlns:a16="http://schemas.microsoft.com/office/drawing/2014/main" id="{F3E1CBA9-BB11-EF2E-649E-27B49E82FE86}"/>
              </a:ext>
            </a:extLst>
          </p:cNvPr>
          <p:cNvGrpSpPr/>
          <p:nvPr userDrawn="1"/>
        </p:nvGrpSpPr>
        <p:grpSpPr>
          <a:xfrm>
            <a:off x="3476832" y="1696843"/>
            <a:ext cx="166152" cy="166152"/>
            <a:chOff x="5214995" y="-1168400"/>
            <a:chExt cx="431800" cy="431800"/>
          </a:xfrm>
        </p:grpSpPr>
        <p:sp>
          <p:nvSpPr>
            <p:cNvPr id="148" name="Oval 147">
              <a:extLst>
                <a:ext uri="{FF2B5EF4-FFF2-40B4-BE49-F238E27FC236}">
                  <a16:creationId xmlns:a16="http://schemas.microsoft.com/office/drawing/2014/main" id="{E54C8AC7-0DF2-A7B4-59BC-354BDE9A823D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Segoe UI" pitchFamily="34" charset="0"/>
                <a:cs typeface="Segoe UI" pitchFamily="34" charset="0"/>
              </a:endParaRPr>
            </a:p>
          </p:txBody>
        </p:sp>
        <p:sp>
          <p:nvSpPr>
            <p:cNvPr id="149" name="Rectangle 89">
              <a:extLst>
                <a:ext uri="{FF2B5EF4-FFF2-40B4-BE49-F238E27FC236}">
                  <a16:creationId xmlns:a16="http://schemas.microsoft.com/office/drawing/2014/main" id="{F0376496-3125-ED18-7608-C142A0C35F3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0" name="Group 149">
            <a:extLst>
              <a:ext uri="{FF2B5EF4-FFF2-40B4-BE49-F238E27FC236}">
                <a16:creationId xmlns:a16="http://schemas.microsoft.com/office/drawing/2014/main" id="{3D3E10AB-B82F-F7E8-A33D-8AF61C784420}"/>
              </a:ext>
            </a:extLst>
          </p:cNvPr>
          <p:cNvGrpSpPr/>
          <p:nvPr userDrawn="1"/>
        </p:nvGrpSpPr>
        <p:grpSpPr>
          <a:xfrm>
            <a:off x="6669529" y="1696843"/>
            <a:ext cx="166152" cy="166152"/>
            <a:chOff x="5214995" y="-1168400"/>
            <a:chExt cx="431800" cy="431800"/>
          </a:xfrm>
        </p:grpSpPr>
        <p:sp>
          <p:nvSpPr>
            <p:cNvPr id="151" name="Oval 150">
              <a:extLst>
                <a:ext uri="{FF2B5EF4-FFF2-40B4-BE49-F238E27FC236}">
                  <a16:creationId xmlns:a16="http://schemas.microsoft.com/office/drawing/2014/main" id="{CC526CF7-4F8D-6DB9-E3E9-2381E7AFAF4A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2" name="Rectangle 89">
              <a:extLst>
                <a:ext uri="{FF2B5EF4-FFF2-40B4-BE49-F238E27FC236}">
                  <a16:creationId xmlns:a16="http://schemas.microsoft.com/office/drawing/2014/main" id="{63E3BD4D-8045-49DC-2041-46643AE5ED02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3" name="Group 152">
            <a:extLst>
              <a:ext uri="{FF2B5EF4-FFF2-40B4-BE49-F238E27FC236}">
                <a16:creationId xmlns:a16="http://schemas.microsoft.com/office/drawing/2014/main" id="{816F1C59-4D7D-3BDD-0560-654E11A9B15E}"/>
              </a:ext>
            </a:extLst>
          </p:cNvPr>
          <p:cNvGrpSpPr/>
          <p:nvPr userDrawn="1"/>
        </p:nvGrpSpPr>
        <p:grpSpPr>
          <a:xfrm flipH="1">
            <a:off x="3476832" y="4152094"/>
            <a:ext cx="166152" cy="166152"/>
            <a:chOff x="5214995" y="-1168400"/>
            <a:chExt cx="431800" cy="431800"/>
          </a:xfrm>
        </p:grpSpPr>
        <p:sp>
          <p:nvSpPr>
            <p:cNvPr id="154" name="Oval 153">
              <a:extLst>
                <a:ext uri="{FF2B5EF4-FFF2-40B4-BE49-F238E27FC236}">
                  <a16:creationId xmlns:a16="http://schemas.microsoft.com/office/drawing/2014/main" id="{A0C410FC-F149-F1FA-B620-BF7F0EDE7D6C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5" name="Rectangle 89">
              <a:extLst>
                <a:ext uri="{FF2B5EF4-FFF2-40B4-BE49-F238E27FC236}">
                  <a16:creationId xmlns:a16="http://schemas.microsoft.com/office/drawing/2014/main" id="{5B5C9B65-59ED-2529-1E53-C9ABE9CB79FD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56" name="Group 155">
            <a:extLst>
              <a:ext uri="{FF2B5EF4-FFF2-40B4-BE49-F238E27FC236}">
                <a16:creationId xmlns:a16="http://schemas.microsoft.com/office/drawing/2014/main" id="{28DAF83D-E0BD-BE8E-ECEC-5E5EDE3E6C74}"/>
              </a:ext>
            </a:extLst>
          </p:cNvPr>
          <p:cNvGrpSpPr/>
          <p:nvPr userDrawn="1"/>
        </p:nvGrpSpPr>
        <p:grpSpPr>
          <a:xfrm flipH="1">
            <a:off x="6669529" y="4152094"/>
            <a:ext cx="166152" cy="166152"/>
            <a:chOff x="5214995" y="-1168400"/>
            <a:chExt cx="431800" cy="431800"/>
          </a:xfrm>
        </p:grpSpPr>
        <p:sp>
          <p:nvSpPr>
            <p:cNvPr id="157" name="Oval 156">
              <a:extLst>
                <a:ext uri="{FF2B5EF4-FFF2-40B4-BE49-F238E27FC236}">
                  <a16:creationId xmlns:a16="http://schemas.microsoft.com/office/drawing/2014/main" id="{2CC39567-C008-3C38-03DA-28EE0BE7483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58" name="Rectangle 89">
              <a:extLst>
                <a:ext uri="{FF2B5EF4-FFF2-40B4-BE49-F238E27FC236}">
                  <a16:creationId xmlns:a16="http://schemas.microsoft.com/office/drawing/2014/main" id="{99B2574B-7594-72E2-E826-4D4DA471A11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77" name="Group 176">
            <a:extLst>
              <a:ext uri="{FF2B5EF4-FFF2-40B4-BE49-F238E27FC236}">
                <a16:creationId xmlns:a16="http://schemas.microsoft.com/office/drawing/2014/main" id="{E60DF7C5-E7F6-A90D-706C-6592ECDDB338}"/>
              </a:ext>
            </a:extLst>
          </p:cNvPr>
          <p:cNvGrpSpPr/>
          <p:nvPr userDrawn="1"/>
        </p:nvGrpSpPr>
        <p:grpSpPr>
          <a:xfrm rot="5400000">
            <a:off x="9928103" y="2137261"/>
            <a:ext cx="166152" cy="166152"/>
            <a:chOff x="5214995" y="-1168400"/>
            <a:chExt cx="431800" cy="431800"/>
          </a:xfrm>
        </p:grpSpPr>
        <p:sp>
          <p:nvSpPr>
            <p:cNvPr id="178" name="Oval 177">
              <a:extLst>
                <a:ext uri="{FF2B5EF4-FFF2-40B4-BE49-F238E27FC236}">
                  <a16:creationId xmlns:a16="http://schemas.microsoft.com/office/drawing/2014/main" id="{11A9EA57-349E-6453-094C-DB252913E583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79" name="Rectangle 89">
              <a:extLst>
                <a:ext uri="{FF2B5EF4-FFF2-40B4-BE49-F238E27FC236}">
                  <a16:creationId xmlns:a16="http://schemas.microsoft.com/office/drawing/2014/main" id="{217C0C60-8F15-8390-C6A7-0DB9E99CA653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grpSp>
        <p:nvGrpSpPr>
          <p:cNvPr id="180" name="Group 179">
            <a:extLst>
              <a:ext uri="{FF2B5EF4-FFF2-40B4-BE49-F238E27FC236}">
                <a16:creationId xmlns:a16="http://schemas.microsoft.com/office/drawing/2014/main" id="{3B572509-4831-8A48-B663-AE17D9FD8ED5}"/>
              </a:ext>
            </a:extLst>
          </p:cNvPr>
          <p:cNvGrpSpPr/>
          <p:nvPr userDrawn="1"/>
        </p:nvGrpSpPr>
        <p:grpSpPr>
          <a:xfrm rot="5400000">
            <a:off x="9928103" y="3858268"/>
            <a:ext cx="166152" cy="166152"/>
            <a:chOff x="5214995" y="-1168400"/>
            <a:chExt cx="431800" cy="431800"/>
          </a:xfrm>
        </p:grpSpPr>
        <p:sp>
          <p:nvSpPr>
            <p:cNvPr id="181" name="Oval 180">
              <a:extLst>
                <a:ext uri="{FF2B5EF4-FFF2-40B4-BE49-F238E27FC236}">
                  <a16:creationId xmlns:a16="http://schemas.microsoft.com/office/drawing/2014/main" id="{068A591D-A59C-D3D7-2C67-293B3727D0A2}"/>
                </a:ext>
              </a:extLst>
            </p:cNvPr>
            <p:cNvSpPr/>
            <p:nvPr/>
          </p:nvSpPr>
          <p:spPr bwMode="auto">
            <a:xfrm>
              <a:off x="5214995" y="-1168400"/>
              <a:ext cx="431800" cy="431800"/>
            </a:xfrm>
            <a:prstGeom prst="ellipse">
              <a:avLst/>
            </a:prstGeom>
            <a:solidFill>
              <a:srgbClr val="FFFFFF"/>
            </a:solidFill>
            <a:ln>
              <a:noFill/>
              <a:headEnd type="none" w="med" len="med"/>
              <a:tailEnd type="none" w="med" len="med"/>
            </a:ln>
            <a:effectLst/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  <p:sp>
          <p:nvSpPr>
            <p:cNvPr id="182" name="Rectangle 89">
              <a:extLst>
                <a:ext uri="{FF2B5EF4-FFF2-40B4-BE49-F238E27FC236}">
                  <a16:creationId xmlns:a16="http://schemas.microsoft.com/office/drawing/2014/main" id="{8B0AF6B1-C3AC-C476-AE16-287C61A1D75A}"/>
                </a:ext>
              </a:extLst>
            </p:cNvPr>
            <p:cNvSpPr/>
            <p:nvPr/>
          </p:nvSpPr>
          <p:spPr bwMode="auto">
            <a:xfrm rot="2700000">
              <a:off x="5303185" y="-1042110"/>
              <a:ext cx="179220" cy="179220"/>
            </a:xfrm>
            <a:custGeom>
              <a:avLst/>
              <a:gdLst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  <a:gd name="connsiteX3" fmla="*/ 0 w 317500"/>
                <a:gd name="connsiteY3" fmla="*/ 317500 h 317500"/>
                <a:gd name="connsiteX4" fmla="*/ 0 w 317500"/>
                <a:gd name="connsiteY4" fmla="*/ 0 h 317500"/>
                <a:gd name="connsiteX0" fmla="*/ 0 w 317500"/>
                <a:gd name="connsiteY0" fmla="*/ 317500 h 408940"/>
                <a:gd name="connsiteX1" fmla="*/ 0 w 317500"/>
                <a:gd name="connsiteY1" fmla="*/ 0 h 408940"/>
                <a:gd name="connsiteX2" fmla="*/ 317500 w 317500"/>
                <a:gd name="connsiteY2" fmla="*/ 0 h 408940"/>
                <a:gd name="connsiteX3" fmla="*/ 317500 w 317500"/>
                <a:gd name="connsiteY3" fmla="*/ 317500 h 408940"/>
                <a:gd name="connsiteX4" fmla="*/ 91440 w 317500"/>
                <a:gd name="connsiteY4" fmla="*/ 408940 h 408940"/>
                <a:gd name="connsiteX0" fmla="*/ 0 w 317500"/>
                <a:gd name="connsiteY0" fmla="*/ 317500 h 317500"/>
                <a:gd name="connsiteX1" fmla="*/ 0 w 317500"/>
                <a:gd name="connsiteY1" fmla="*/ 0 h 317500"/>
                <a:gd name="connsiteX2" fmla="*/ 317500 w 317500"/>
                <a:gd name="connsiteY2" fmla="*/ 0 h 317500"/>
                <a:gd name="connsiteX3" fmla="*/ 317500 w 317500"/>
                <a:gd name="connsiteY3" fmla="*/ 317500 h 317500"/>
                <a:gd name="connsiteX0" fmla="*/ 0 w 317500"/>
                <a:gd name="connsiteY0" fmla="*/ 0 h 317500"/>
                <a:gd name="connsiteX1" fmla="*/ 317500 w 317500"/>
                <a:gd name="connsiteY1" fmla="*/ 0 h 317500"/>
                <a:gd name="connsiteX2" fmla="*/ 317500 w 317500"/>
                <a:gd name="connsiteY2" fmla="*/ 317500 h 31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317500" h="317500">
                  <a:moveTo>
                    <a:pt x="0" y="0"/>
                  </a:moveTo>
                  <a:lnTo>
                    <a:pt x="317500" y="0"/>
                  </a:lnTo>
                  <a:lnTo>
                    <a:pt x="317500" y="317500"/>
                  </a:lnTo>
                </a:path>
              </a:pathLst>
            </a:custGeom>
            <a:ln w="15875" cap="rnd">
              <a:gradFill flip="none" rotWithShape="1">
                <a:gsLst>
                  <a:gs pos="0">
                    <a:srgbClr val="0078D4"/>
                  </a:gs>
                  <a:gs pos="100000">
                    <a:schemeClr val="accent3"/>
                  </a:gs>
                </a:gsLst>
                <a:lin ang="0" scaled="1"/>
                <a:tileRect/>
              </a:gradFill>
              <a:headEnd type="none" w="lg" len="med"/>
              <a:tailEnd type="none" w="lg" len="med"/>
            </a:ln>
            <a:effectLst>
              <a:outerShdw blurRad="127000" algn="ctr" rotWithShape="0">
                <a:prstClr val="black">
                  <a:alpha val="15000"/>
                </a:prstClr>
              </a:outerShdw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472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"/>
                <a:ea typeface="+mn-ea"/>
                <a:cs typeface="Segoe UI" pitchFamily="34" charset="0"/>
              </a:endParaRPr>
            </a:p>
          </p:txBody>
        </p:sp>
      </p:grpSp>
      <p:sp>
        <p:nvSpPr>
          <p:cNvPr id="95" name="Step 1 TItle">
            <a:extLst>
              <a:ext uri="{FF2B5EF4-FFF2-40B4-BE49-F238E27FC236}">
                <a16:creationId xmlns:a16="http://schemas.microsoft.com/office/drawing/2014/main" id="{545F2FD2-44C5-DA9F-8E2B-13D6C03793D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84200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06" name="Step 1 Top">
            <a:extLst>
              <a:ext uri="{FF2B5EF4-FFF2-40B4-BE49-F238E27FC236}">
                <a16:creationId xmlns:a16="http://schemas.microsoft.com/office/drawing/2014/main" id="{433B73A7-DB5C-AF5A-B12A-70E655D0C55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4200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9" name="Step 1 Bottom">
            <a:extLst>
              <a:ext uri="{FF2B5EF4-FFF2-40B4-BE49-F238E27FC236}">
                <a16:creationId xmlns:a16="http://schemas.microsoft.com/office/drawing/2014/main" id="{C966B391-3BF4-A5FB-4F8A-8B4B54689661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84200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3" name="Step 2 Title">
            <a:extLst>
              <a:ext uri="{FF2B5EF4-FFF2-40B4-BE49-F238E27FC236}">
                <a16:creationId xmlns:a16="http://schemas.microsoft.com/office/drawing/2014/main" id="{DF1E6E41-3DB3-84EB-984F-CCB9167D5657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776898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4" name="Step 2 Top">
            <a:extLst>
              <a:ext uri="{FF2B5EF4-FFF2-40B4-BE49-F238E27FC236}">
                <a16:creationId xmlns:a16="http://schemas.microsoft.com/office/drawing/2014/main" id="{6E6ACE10-8248-C360-0E35-7598E8EC8281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3776898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5" name="Step 2 Bottom">
            <a:extLst>
              <a:ext uri="{FF2B5EF4-FFF2-40B4-BE49-F238E27FC236}">
                <a16:creationId xmlns:a16="http://schemas.microsoft.com/office/drawing/2014/main" id="{55D154DF-71A5-D9D3-0756-AA7208899CFD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3719286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6" name="Step 3 Title">
            <a:extLst>
              <a:ext uri="{FF2B5EF4-FFF2-40B4-BE49-F238E27FC236}">
                <a16:creationId xmlns:a16="http://schemas.microsoft.com/office/drawing/2014/main" id="{3BF3353A-2534-A54C-BD30-4DA6ABBA06BA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6969595" y="159388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87" name="Step 3 Top">
            <a:extLst>
              <a:ext uri="{FF2B5EF4-FFF2-40B4-BE49-F238E27FC236}">
                <a16:creationId xmlns:a16="http://schemas.microsoft.com/office/drawing/2014/main" id="{F8FA69C0-B798-B0EF-B064-997FF774E8E9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6969595" y="2032188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88" name="Step 3 Bottom">
            <a:extLst>
              <a:ext uri="{FF2B5EF4-FFF2-40B4-BE49-F238E27FC236}">
                <a16:creationId xmlns:a16="http://schemas.microsoft.com/office/drawing/2014/main" id="{FFA3E6BA-ECB6-F78C-CF22-7B05706020E3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969595" y="3208260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5" name="Step 4 Title">
            <a:extLst>
              <a:ext uri="{FF2B5EF4-FFF2-40B4-BE49-F238E27FC236}">
                <a16:creationId xmlns:a16="http://schemas.microsoft.com/office/drawing/2014/main" id="{4411A19D-5600-3582-7891-BEECA6B3C92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6969595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6" name="Step 4 Top">
            <a:extLst>
              <a:ext uri="{FF2B5EF4-FFF2-40B4-BE49-F238E27FC236}">
                <a16:creationId xmlns:a16="http://schemas.microsoft.com/office/drawing/2014/main" id="{E6756EC6-5C62-CCBD-6970-540F4E463C66}"/>
              </a:ext>
            </a:extLst>
          </p:cNvPr>
          <p:cNvSpPr>
            <a:spLocks noGrp="1"/>
          </p:cNvSpPr>
          <p:nvPr>
            <p:ph type="body" sz="quarter" idx="35"/>
          </p:nvPr>
        </p:nvSpPr>
        <p:spPr>
          <a:xfrm>
            <a:off x="6969595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7" name="Step 4 Bottom">
            <a:extLst>
              <a:ext uri="{FF2B5EF4-FFF2-40B4-BE49-F238E27FC236}">
                <a16:creationId xmlns:a16="http://schemas.microsoft.com/office/drawing/2014/main" id="{56520A8E-9E5D-0840-1CB1-35762F47BF5D}"/>
              </a:ext>
            </a:extLst>
          </p:cNvPr>
          <p:cNvSpPr>
            <a:spLocks noGrp="1"/>
          </p:cNvSpPr>
          <p:nvPr>
            <p:ph type="body" sz="quarter" idx="36"/>
          </p:nvPr>
        </p:nvSpPr>
        <p:spPr>
          <a:xfrm>
            <a:off x="6969595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92" name="Step 5 Title">
            <a:extLst>
              <a:ext uri="{FF2B5EF4-FFF2-40B4-BE49-F238E27FC236}">
                <a16:creationId xmlns:a16="http://schemas.microsoft.com/office/drawing/2014/main" id="{D8F51403-DA8F-C60A-932D-8B8817FDA751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3776898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3" name="Step 5 Top">
            <a:extLst>
              <a:ext uri="{FF2B5EF4-FFF2-40B4-BE49-F238E27FC236}">
                <a16:creationId xmlns:a16="http://schemas.microsoft.com/office/drawing/2014/main" id="{1D287AE8-D07F-849B-E6F1-1AC629E8FB32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3776898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4" name="Step 5 Bottom">
            <a:extLst>
              <a:ext uri="{FF2B5EF4-FFF2-40B4-BE49-F238E27FC236}">
                <a16:creationId xmlns:a16="http://schemas.microsoft.com/office/drawing/2014/main" id="{D79AB424-C959-FD9F-0942-4B657234F221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>
          <a:xfrm>
            <a:off x="3719286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189" name="Step 6 Title">
            <a:extLst>
              <a:ext uri="{FF2B5EF4-FFF2-40B4-BE49-F238E27FC236}">
                <a16:creationId xmlns:a16="http://schemas.microsoft.com/office/drawing/2014/main" id="{E07EBCA7-C1BD-E0AD-6403-14224CB1B5C6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84200" y="4053821"/>
            <a:ext cx="976461" cy="345600"/>
          </a:xfrm>
          <a:prstGeom prst="roundRect">
            <a:avLst>
              <a:gd name="adj" fmla="val 50000"/>
            </a:avLst>
          </a:prstGeom>
          <a:gradFill flip="none" rotWithShape="1">
            <a:gsLst>
              <a:gs pos="35000">
                <a:srgbClr val="0078D4"/>
              </a:gs>
              <a:gs pos="0">
                <a:srgbClr val="C03BC4"/>
              </a:gs>
            </a:gsLst>
            <a:path path="circle">
              <a:fillToRect l="100000" t="100000"/>
            </a:path>
            <a:tileRect r="-100000" b="-100000"/>
          </a:gradFill>
          <a:effectLst>
            <a:outerShdw blurRad="63500" dist="63500" dir="2700000" algn="tl" rotWithShape="0">
              <a:srgbClr val="454142">
                <a:alpha val="20000"/>
              </a:srgbClr>
            </a:outerShdw>
          </a:effectLst>
        </p:spPr>
        <p:txBody>
          <a:bodyPr anchor="ctr" anchorCtr="0">
            <a:noAutofit/>
          </a:bodyPr>
          <a:lstStyle>
            <a:lvl1pPr marL="0" indent="0" algn="ctr">
              <a:buNone/>
              <a:defRPr sz="1200" b="1" i="0">
                <a:solidFill>
                  <a:srgbClr val="FFFFFF"/>
                </a:solidFill>
                <a:latin typeface="Segoe UI Semibold" panose="020B0502040204020203" pitchFamily="34" charset="0"/>
                <a:cs typeface="Segoe UI Semibold" panose="020B0502040204020203" pitchFamily="34" charset="0"/>
              </a:defRPr>
            </a:lvl1pPr>
          </a:lstStyle>
          <a:p>
            <a:pPr lvl="0"/>
            <a:r>
              <a:rPr lang="en-US"/>
              <a:t>00:00am</a:t>
            </a:r>
          </a:p>
        </p:txBody>
      </p:sp>
      <p:sp>
        <p:nvSpPr>
          <p:cNvPr id="190" name="Step 6 Top">
            <a:extLst>
              <a:ext uri="{FF2B5EF4-FFF2-40B4-BE49-F238E27FC236}">
                <a16:creationId xmlns:a16="http://schemas.microsoft.com/office/drawing/2014/main" id="{880DDDC9-1973-AB6B-84B0-8402F7E57DD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584200" y="4488366"/>
            <a:ext cx="2808000" cy="626701"/>
          </a:xfrm>
        </p:spPr>
        <p:txBody>
          <a:bodyPr lIns="90000" tIns="36000" rIns="90000" bIns="36000">
            <a:normAutofit/>
          </a:bodyPr>
          <a:lstStyle>
            <a:lvl1pPr marL="0" indent="0">
              <a:spcBef>
                <a:spcPts val="0"/>
              </a:spcBef>
              <a:buNone/>
              <a:defRPr sz="9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1" name="Step 6 Bottom">
            <a:extLst>
              <a:ext uri="{FF2B5EF4-FFF2-40B4-BE49-F238E27FC236}">
                <a16:creationId xmlns:a16="http://schemas.microsoft.com/office/drawing/2014/main" id="{779BA1D8-105C-B66F-63AF-84DC7F622456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584200" y="5641938"/>
            <a:ext cx="2808000" cy="626701"/>
          </a:xfrm>
          <a:prstGeom prst="roundRect">
            <a:avLst>
              <a:gd name="adj" fmla="val 10035"/>
            </a:avLst>
          </a:prstGeom>
          <a:solidFill>
            <a:srgbClr val="FFFFFF">
              <a:alpha val="70046"/>
            </a:srgbClr>
          </a:solidFill>
          <a:ln w="12700">
            <a:solidFill>
              <a:schemeClr val="bg1"/>
            </a:solidFill>
          </a:ln>
        </p:spPr>
        <p:txBody>
          <a:bodyPr lIns="90000" tIns="36000" rIns="90000" bIns="36000" anchor="ctr" anchorCtr="0">
            <a:normAutofit/>
          </a:bodyPr>
          <a:lstStyle>
            <a:lvl1pPr marL="0" indent="0">
              <a:buFont typeface="Arial" panose="020B0604020202020204" pitchFamily="34" charset="0"/>
              <a:buNone/>
              <a:defRPr sz="900"/>
            </a:lvl1pPr>
            <a:lvl2pPr marL="0" indent="0">
              <a:spcBef>
                <a:spcPts val="0"/>
              </a:spcBef>
              <a:buNone/>
              <a:defRPr sz="900" b="1" i="0">
                <a:latin typeface="Segoe UI" panose="020B0502040204020203" pitchFamily="34" charset="0"/>
                <a:cs typeface="Segoe UI" panose="020B0502040204020203" pitchFamily="34" charset="0"/>
              </a:defRPr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Level 2</a:t>
            </a:r>
          </a:p>
        </p:txBody>
      </p:sp>
      <p:sp>
        <p:nvSpPr>
          <p:cNvPr id="4" name="Circle 1">
            <a:extLst>
              <a:ext uri="{FF2B5EF4-FFF2-40B4-BE49-F238E27FC236}">
                <a16:creationId xmlns:a16="http://schemas.microsoft.com/office/drawing/2014/main" id="{07FB0D44-B2FC-AD50-89A4-2016469B01D6}"/>
              </a:ext>
            </a:extLst>
          </p:cNvPr>
          <p:cNvSpPr>
            <a:spLocks noGrp="1"/>
          </p:cNvSpPr>
          <p:nvPr>
            <p:ph type="body" sz="quarter" idx="38" hasCustomPrompt="1"/>
          </p:nvPr>
        </p:nvSpPr>
        <p:spPr>
          <a:xfrm>
            <a:off x="11417128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6" name="Circle 2">
            <a:extLst>
              <a:ext uri="{FF2B5EF4-FFF2-40B4-BE49-F238E27FC236}">
                <a16:creationId xmlns:a16="http://schemas.microsoft.com/office/drawing/2014/main" id="{4A5639CF-B5E7-20B0-D289-A990965914E6}"/>
              </a:ext>
            </a:extLst>
          </p:cNvPr>
          <p:cNvSpPr>
            <a:spLocks noGrp="1"/>
          </p:cNvSpPr>
          <p:nvPr>
            <p:ph type="body" sz="quarter" idx="39" hasCustomPrompt="1"/>
          </p:nvPr>
        </p:nvSpPr>
        <p:spPr>
          <a:xfrm>
            <a:off x="11588664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7" name="Circle 3">
            <a:extLst>
              <a:ext uri="{FF2B5EF4-FFF2-40B4-BE49-F238E27FC236}">
                <a16:creationId xmlns:a16="http://schemas.microsoft.com/office/drawing/2014/main" id="{8C6AE7B5-FABD-E95D-A0C4-FEA8F2FE8010}"/>
              </a:ext>
            </a:extLst>
          </p:cNvPr>
          <p:cNvSpPr>
            <a:spLocks noGrp="1"/>
          </p:cNvSpPr>
          <p:nvPr>
            <p:ph type="body" sz="quarter" idx="40" hasCustomPrompt="1"/>
          </p:nvPr>
        </p:nvSpPr>
        <p:spPr>
          <a:xfrm>
            <a:off x="11760200" y="357645"/>
            <a:ext cx="127000" cy="125999"/>
          </a:xfrm>
          <a:prstGeom prst="ellipse">
            <a:avLst/>
          </a:prstGeom>
          <a:solidFill>
            <a:srgbClr val="B1B3B3"/>
          </a:solidFill>
        </p:spPr>
        <p:txBody>
          <a:bodyPr>
            <a:noAutofit/>
          </a:bodyPr>
          <a:lstStyle>
            <a:lvl1pPr marL="0" indent="0">
              <a:buFontTx/>
              <a:buNone/>
              <a:defRPr sz="100">
                <a:noFill/>
              </a:defRPr>
            </a:lvl1pPr>
            <a:lvl2pPr marL="228600" indent="0">
              <a:buFontTx/>
              <a:buNone/>
              <a:defRPr sz="100">
                <a:noFill/>
              </a:defRPr>
            </a:lvl2pPr>
            <a:lvl3pPr marL="457200" indent="0">
              <a:buFontTx/>
              <a:buNone/>
              <a:defRPr sz="100">
                <a:noFill/>
              </a:defRPr>
            </a:lvl3pPr>
            <a:lvl4pPr marL="661988" indent="0">
              <a:buFontTx/>
              <a:buNone/>
              <a:defRPr sz="100">
                <a:noFill/>
              </a:defRPr>
            </a:lvl4pPr>
            <a:lvl5pPr marL="855663" indent="0">
              <a:buFontTx/>
              <a:buNone/>
              <a:defRPr sz="100">
                <a:noFill/>
              </a:defRPr>
            </a:lvl5pPr>
          </a:lstStyle>
          <a:p>
            <a:pPr lvl="0"/>
            <a:r>
              <a:rPr lang="en-US"/>
              <a:t>a</a:t>
            </a:r>
          </a:p>
        </p:txBody>
      </p:sp>
      <p:sp>
        <p:nvSpPr>
          <p:cNvPr id="5" name="Footnote">
            <a:extLst>
              <a:ext uri="{FF2B5EF4-FFF2-40B4-BE49-F238E27FC236}">
                <a16:creationId xmlns:a16="http://schemas.microsoft.com/office/drawing/2014/main" id="{31EB8337-5CD4-C7D9-AFCA-89AFAC81CFF8}"/>
              </a:ext>
            </a:extLst>
          </p:cNvPr>
          <p:cNvSpPr txBox="1">
            <a:spLocks/>
          </p:cNvSpPr>
          <p:nvPr userDrawn="1"/>
        </p:nvSpPr>
        <p:spPr>
          <a:xfrm>
            <a:off x="653131" y="6406129"/>
            <a:ext cx="9597418" cy="430887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0" marR="0" indent="0" algn="l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None/>
              <a:tabLst/>
              <a:defRPr sz="700" kern="1200" spc="0" baseline="0">
                <a:solidFill>
                  <a:schemeClr val="tx1"/>
                </a:solidFill>
                <a:latin typeface="+mn-lt"/>
                <a:ea typeface="+mn-ea"/>
                <a:cs typeface="Segoe UI" panose="020B0502040204020203" pitchFamily="34" charset="0"/>
              </a:defRPr>
            </a:lvl1pPr>
            <a:lvl2pPr marL="457200" marR="0" indent="-228600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20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657225" marR="0" indent="-20002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6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842963" marR="0" indent="-1809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023938" marR="0" indent="-168275" algn="l" defTabSz="932742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Pct val="90000"/>
              <a:buFont typeface="Wingdings" panose="05000000000000000000" pitchFamily="2" charset="2"/>
              <a:buChar char=""/>
              <a:tabLst/>
              <a:defRPr sz="14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65040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031412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97783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964155" indent="-233186" algn="l" defTabSz="932742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aseline="30000" noProof="0" dirty="0"/>
              <a:t>1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 </a:t>
            </a:r>
            <a:r>
              <a:rPr lang="en-US" noProof="0" dirty="0"/>
              <a:t>or the Microsoft 365 Copilot Chat mobile app and set toggle to “Web”.</a:t>
            </a:r>
          </a:p>
          <a:p>
            <a:r>
              <a:rPr lang="en-US" baseline="30000" noProof="0" dirty="0"/>
              <a:t>2</a:t>
            </a:r>
            <a:r>
              <a:rPr lang="en-US" noProof="0" dirty="0"/>
              <a:t>Access M365 Copilot Chat at </a:t>
            </a:r>
            <a:r>
              <a:rPr lang="en-US" noProof="0" dirty="0">
                <a:hlinkClick r:id="rId2"/>
              </a:rPr>
              <a:t>m365copilot.com</a:t>
            </a:r>
            <a:r>
              <a:rPr lang="en-US" noProof="0" dirty="0"/>
              <a:t>, the Microsoft 365 Copilot Chat mobile app, or the M365 Copilot Chat app in Teams, and set toggle to “Work”.</a:t>
            </a:r>
          </a:p>
          <a:p>
            <a:r>
              <a:rPr lang="en-US" baseline="30000" noProof="0" dirty="0"/>
              <a:t>3</a:t>
            </a:r>
            <a:r>
              <a:rPr lang="en-US" noProof="0" dirty="0"/>
              <a:t>Copilot agents allow Copilot to access your organization-specific apps. In the past this would have required an API call to get data from a system of record.</a:t>
            </a:r>
          </a:p>
          <a:p>
            <a:r>
              <a:rPr kumimoji="0" lang="en-US" sz="7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Segoe UI"/>
                <a:ea typeface="+mn-ea"/>
                <a:cs typeface="Segoe UI" panose="020B0502040204020203" pitchFamily="34" charset="0"/>
              </a:rPr>
              <a:t>The content in this example scenario is for demonstration purposes only. You should evaluate how Copilot aligns with your organization’s business processes, regulatory requirements, and responsible AI principles.</a:t>
            </a:r>
          </a:p>
        </p:txBody>
      </p:sp>
    </p:spTree>
    <p:extLst>
      <p:ext uri="{BB962C8B-B14F-4D97-AF65-F5344CB8AC3E}">
        <p14:creationId xmlns:p14="http://schemas.microsoft.com/office/powerpoint/2010/main" val="4066855235"/>
      </p:ext>
    </p:extLst>
  </p:cSld>
  <p:clrMapOvr>
    <a:masterClrMapping/>
  </p:clrMapOvr>
  <p:transition>
    <p:fade/>
  </p:transition>
  <p:extLst>
    <p:ext uri="{DCECCB84-F9BA-43D5-87BE-67443E8EF086}">
      <p15:sldGuideLst xmlns:p15="http://schemas.microsoft.com/office/powerpoint/2012/main">
        <p15:guide id="6" pos="779">
          <p15:clr>
            <a:srgbClr val="A4A3A4"/>
          </p15:clr>
        </p15:guide>
        <p15:guide id="7" pos="962">
          <p15:clr>
            <a:srgbClr val="A4A3A4"/>
          </p15:clr>
        </p15:guide>
        <p15:guide id="8" pos="1373">
          <p15:clr>
            <a:srgbClr val="A4A3A4"/>
          </p15:clr>
        </p15:guide>
        <p15:guide id="9" pos="1556">
          <p15:clr>
            <a:srgbClr val="A4A3A4"/>
          </p15:clr>
        </p15:guide>
        <p15:guide id="10" pos="1967">
          <p15:clr>
            <a:srgbClr val="A4A3A4"/>
          </p15:clr>
        </p15:guide>
        <p15:guide id="11" pos="2150">
          <p15:clr>
            <a:srgbClr val="A4A3A4"/>
          </p15:clr>
        </p15:guide>
        <p15:guide id="12" pos="2561">
          <p15:clr>
            <a:srgbClr val="A4A3A4"/>
          </p15:clr>
        </p15:guide>
        <p15:guide id="13" pos="2744">
          <p15:clr>
            <a:srgbClr val="A4A3A4"/>
          </p15:clr>
        </p15:guide>
        <p15:guide id="14" pos="3155">
          <p15:clr>
            <a:srgbClr val="A4A3A4"/>
          </p15:clr>
        </p15:guide>
        <p15:guide id="15" pos="3352">
          <p15:clr>
            <a:srgbClr val="A4A3A4"/>
          </p15:clr>
        </p15:guide>
        <p15:guide id="16" pos="3749">
          <p15:clr>
            <a:srgbClr val="A4A3A4"/>
          </p15:clr>
        </p15:guide>
        <p15:guide id="17" pos="3932">
          <p15:clr>
            <a:srgbClr val="A4A3A4"/>
          </p15:clr>
        </p15:guide>
        <p15:guide id="18" pos="4343">
          <p15:clr>
            <a:srgbClr val="A4A3A4"/>
          </p15:clr>
        </p15:guide>
        <p15:guide id="19" pos="4526">
          <p15:clr>
            <a:srgbClr val="A4A3A4"/>
          </p15:clr>
        </p15:guide>
        <p15:guide id="20" pos="4937">
          <p15:clr>
            <a:srgbClr val="A4A3A4"/>
          </p15:clr>
        </p15:guide>
        <p15:guide id="21" pos="5120">
          <p15:clr>
            <a:srgbClr val="A4A3A4"/>
          </p15:clr>
        </p15:guide>
        <p15:guide id="22" pos="5529">
          <p15:clr>
            <a:srgbClr val="A4A3A4"/>
          </p15:clr>
        </p15:guide>
        <p15:guide id="23" pos="5714">
          <p15:clr>
            <a:srgbClr val="A4A3A4"/>
          </p15:clr>
        </p15:guide>
        <p15:guide id="24" pos="6123">
          <p15:clr>
            <a:srgbClr val="A4A3A4"/>
          </p15:clr>
        </p15:guide>
        <p15:guide id="25" pos="6308">
          <p15:clr>
            <a:srgbClr val="A4A3A4"/>
          </p15:clr>
        </p15:guide>
        <p15:guide id="26" pos="6717">
          <p15:clr>
            <a:srgbClr val="A4A3A4"/>
          </p15:clr>
        </p15:guide>
        <p15:guide id="27" pos="6900">
          <p15:clr>
            <a:srgbClr val="A4A3A4"/>
          </p15:clr>
        </p15:guide>
        <p15:guide id="28" orient="horz" pos="905">
          <p15:clr>
            <a:srgbClr val="5ACBF0"/>
          </p15:clr>
        </p15:guide>
        <p15:guide id="29" orient="horz" pos="1271">
          <p15:clr>
            <a:srgbClr val="5ACBF0"/>
          </p15:clr>
        </p15:guide>
        <p15:guide id="30" orient="horz" pos="288">
          <p15:clr>
            <a:srgbClr val="5ACBF0"/>
          </p15:clr>
        </p15:guide>
        <p15:guide id="31" pos="3840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sv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blackWhite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8263" y="457200"/>
            <a:ext cx="11018520" cy="553998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84200" y="1435503"/>
            <a:ext cx="11018520" cy="161274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grpSp>
        <p:nvGrpSpPr>
          <p:cNvPr id="47" name="GRID" hidden="1">
            <a:extLst>
              <a:ext uri="{FF2B5EF4-FFF2-40B4-BE49-F238E27FC236}">
                <a16:creationId xmlns:a16="http://schemas.microsoft.com/office/drawing/2014/main" id="{32B5FFBF-552A-4973-B5B3-9EE3A765185F}"/>
              </a:ext>
            </a:extLst>
          </p:cNvPr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5CD412E5-2492-4063-96AB-C451FC39F2B6}"/>
                </a:ext>
              </a:extLst>
            </p:cNvPr>
            <p:cNvCxnSpPr/>
            <p:nvPr/>
          </p:nvCxnSpPr>
          <p:spPr>
            <a:xfrm>
              <a:off x="0" y="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D25E7FAE-6A98-413B-871E-10F8DF6FF1E3}"/>
                </a:ext>
              </a:extLst>
            </p:cNvPr>
            <p:cNvCxnSpPr/>
            <p:nvPr/>
          </p:nvCxnSpPr>
          <p:spPr>
            <a:xfrm>
              <a:off x="0" y="29260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EF42BDE7-00A0-446E-9CEE-23DDF6A13E6E}"/>
                </a:ext>
              </a:extLst>
            </p:cNvPr>
            <p:cNvCxnSpPr/>
            <p:nvPr/>
          </p:nvCxnSpPr>
          <p:spPr>
            <a:xfrm>
              <a:off x="0" y="585216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AD48FF31-9C6A-4C0C-AB96-ED556488A1BA}"/>
                </a:ext>
              </a:extLst>
            </p:cNvPr>
            <p:cNvCxnSpPr/>
            <p:nvPr/>
          </p:nvCxnSpPr>
          <p:spPr>
            <a:xfrm>
              <a:off x="0" y="6272784"/>
              <a:ext cx="12188952" cy="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28D811B2-F122-4FF3-A4F6-E7291A5152BB}"/>
                </a:ext>
              </a:extLst>
            </p:cNvPr>
            <p:cNvCxnSpPr/>
            <p:nvPr/>
          </p:nvCxnSpPr>
          <p:spPr>
            <a:xfrm>
              <a:off x="0" y="656539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A2029335-BA6E-4B6F-B752-D02603169DE6}"/>
                </a:ext>
              </a:extLst>
            </p:cNvPr>
            <p:cNvCxnSpPr/>
            <p:nvPr/>
          </p:nvCxnSpPr>
          <p:spPr>
            <a:xfrm>
              <a:off x="0" y="685800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708D55A0-D16C-4191-B9F9-C95B51610B5E}"/>
                </a:ext>
              </a:extLst>
            </p:cNvPr>
            <p:cNvCxnSpPr/>
            <p:nvPr/>
          </p:nvCxnSpPr>
          <p:spPr>
            <a:xfrm>
              <a:off x="0" y="87782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DA3FCB58-9F61-404B-A493-7860A942FCC2}"/>
                </a:ext>
              </a:extLst>
            </p:cNvPr>
            <p:cNvCxnSpPr/>
            <p:nvPr/>
          </p:nvCxnSpPr>
          <p:spPr>
            <a:xfrm>
              <a:off x="0" y="117043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0EFD38DF-4402-499A-B7B2-D5BBF3AD467C}"/>
                </a:ext>
              </a:extLst>
            </p:cNvPr>
            <p:cNvCxnSpPr/>
            <p:nvPr/>
          </p:nvCxnSpPr>
          <p:spPr>
            <a:xfrm>
              <a:off x="0" y="146304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26DFD209-A624-4FEA-8F60-067FBF0CC1E8}"/>
                </a:ext>
              </a:extLst>
            </p:cNvPr>
            <p:cNvCxnSpPr/>
            <p:nvPr/>
          </p:nvCxnSpPr>
          <p:spPr>
            <a:xfrm>
              <a:off x="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F1B8ED61-88C3-48AA-91A7-BFD779B3B3BA}"/>
                </a:ext>
              </a:extLst>
            </p:cNvPr>
            <p:cNvCxnSpPr/>
            <p:nvPr/>
          </p:nvCxnSpPr>
          <p:spPr>
            <a:xfrm>
              <a:off x="585216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822AC47D-49D2-4B9E-B580-53A7922E5654}"/>
                </a:ext>
              </a:extLst>
            </p:cNvPr>
            <p:cNvCxnSpPr/>
            <p:nvPr/>
          </p:nvCxnSpPr>
          <p:spPr>
            <a:xfrm>
              <a:off x="29260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0D7A2DB-4310-49CD-83F6-55B33BE76665}"/>
                </a:ext>
              </a:extLst>
            </p:cNvPr>
            <p:cNvCxnSpPr/>
            <p:nvPr/>
          </p:nvCxnSpPr>
          <p:spPr>
            <a:xfrm>
              <a:off x="877824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>
              <a:extLst>
                <a:ext uri="{FF2B5EF4-FFF2-40B4-BE49-F238E27FC236}">
                  <a16:creationId xmlns:a16="http://schemas.microsoft.com/office/drawing/2014/main" id="{20C40071-7BC6-4682-9CD1-0631E07C9F11}"/>
                </a:ext>
              </a:extLst>
            </p:cNvPr>
            <p:cNvCxnSpPr/>
            <p:nvPr/>
          </p:nvCxnSpPr>
          <p:spPr>
            <a:xfrm>
              <a:off x="117043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>
              <a:extLst>
                <a:ext uri="{FF2B5EF4-FFF2-40B4-BE49-F238E27FC236}">
                  <a16:creationId xmlns:a16="http://schemas.microsoft.com/office/drawing/2014/main" id="{EE0ACFAA-26E9-44D2-BEF0-E02CAE93F397}"/>
                </a:ext>
              </a:extLst>
            </p:cNvPr>
            <p:cNvCxnSpPr/>
            <p:nvPr/>
          </p:nvCxnSpPr>
          <p:spPr>
            <a:xfrm>
              <a:off x="11021568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385D1186-93AE-4B67-8544-763E0B213AAC}"/>
                </a:ext>
              </a:extLst>
            </p:cNvPr>
            <p:cNvCxnSpPr/>
            <p:nvPr/>
          </p:nvCxnSpPr>
          <p:spPr>
            <a:xfrm>
              <a:off x="11606784" y="0"/>
              <a:ext cx="0" cy="6858000"/>
            </a:xfrm>
            <a:prstGeom prst="line">
              <a:avLst/>
            </a:prstGeom>
            <a:ln w="3175">
              <a:solidFill>
                <a:srgbClr val="DF45D4"/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CB1D45AE-FC53-4BB4-A9CD-C563C03A1195}"/>
                </a:ext>
              </a:extLst>
            </p:cNvPr>
            <p:cNvCxnSpPr/>
            <p:nvPr/>
          </p:nvCxnSpPr>
          <p:spPr>
            <a:xfrm>
              <a:off x="11314176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8325177A-06D9-4C2A-B7EF-984A90245BF7}"/>
                </a:ext>
              </a:extLst>
            </p:cNvPr>
            <p:cNvCxnSpPr/>
            <p:nvPr/>
          </p:nvCxnSpPr>
          <p:spPr>
            <a:xfrm>
              <a:off x="11899392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>
              <a:extLst>
                <a:ext uri="{FF2B5EF4-FFF2-40B4-BE49-F238E27FC236}">
                  <a16:creationId xmlns:a16="http://schemas.microsoft.com/office/drawing/2014/main" id="{D2B67796-DF72-4C3B-A79D-7534FD3084C9}"/>
                </a:ext>
              </a:extLst>
            </p:cNvPr>
            <p:cNvCxnSpPr/>
            <p:nvPr/>
          </p:nvCxnSpPr>
          <p:spPr>
            <a:xfrm>
              <a:off x="12192000" y="0"/>
              <a:ext cx="0" cy="685800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C8B2C409-2FF7-4120-9E48-02A446B82DD6}"/>
                </a:ext>
              </a:extLst>
            </p:cNvPr>
            <p:cNvCxnSpPr/>
            <p:nvPr/>
          </p:nvCxnSpPr>
          <p:spPr>
            <a:xfrm>
              <a:off x="0" y="175564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>
              <a:extLst>
                <a:ext uri="{FF2B5EF4-FFF2-40B4-BE49-F238E27FC236}">
                  <a16:creationId xmlns:a16="http://schemas.microsoft.com/office/drawing/2014/main" id="{F3E0130A-B11A-42AB-8439-3CB0569F1C08}"/>
                </a:ext>
              </a:extLst>
            </p:cNvPr>
            <p:cNvCxnSpPr/>
            <p:nvPr/>
          </p:nvCxnSpPr>
          <p:spPr>
            <a:xfrm>
              <a:off x="0" y="204825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>
              <a:extLst>
                <a:ext uri="{FF2B5EF4-FFF2-40B4-BE49-F238E27FC236}">
                  <a16:creationId xmlns:a16="http://schemas.microsoft.com/office/drawing/2014/main" id="{0840B631-CB23-44B8-823B-56619D54F0E4}"/>
                </a:ext>
              </a:extLst>
            </p:cNvPr>
            <p:cNvCxnSpPr/>
            <p:nvPr/>
          </p:nvCxnSpPr>
          <p:spPr>
            <a:xfrm>
              <a:off x="0" y="234086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C7DD460B-BBE5-43D6-95DF-C1C1CC6239C6}"/>
                </a:ext>
              </a:extLst>
            </p:cNvPr>
            <p:cNvCxnSpPr/>
            <p:nvPr/>
          </p:nvCxnSpPr>
          <p:spPr>
            <a:xfrm>
              <a:off x="0" y="263347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7F5BEEB4-62B8-420A-9489-8319B9432C34}"/>
                </a:ext>
              </a:extLst>
            </p:cNvPr>
            <p:cNvCxnSpPr/>
            <p:nvPr/>
          </p:nvCxnSpPr>
          <p:spPr>
            <a:xfrm>
              <a:off x="0" y="292608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31">
              <a:extLst>
                <a:ext uri="{FF2B5EF4-FFF2-40B4-BE49-F238E27FC236}">
                  <a16:creationId xmlns:a16="http://schemas.microsoft.com/office/drawing/2014/main" id="{79242164-82A4-4DA9-B78C-33430C241872}"/>
                </a:ext>
              </a:extLst>
            </p:cNvPr>
            <p:cNvCxnSpPr/>
            <p:nvPr/>
          </p:nvCxnSpPr>
          <p:spPr>
            <a:xfrm>
              <a:off x="0" y="321868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1D8767DD-4892-4904-AE72-87087DD9CCC2}"/>
                </a:ext>
              </a:extLst>
            </p:cNvPr>
            <p:cNvCxnSpPr/>
            <p:nvPr/>
          </p:nvCxnSpPr>
          <p:spPr>
            <a:xfrm>
              <a:off x="0" y="351129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Straight Connector 38">
              <a:extLst>
                <a:ext uri="{FF2B5EF4-FFF2-40B4-BE49-F238E27FC236}">
                  <a16:creationId xmlns:a16="http://schemas.microsoft.com/office/drawing/2014/main" id="{245FC793-2AD0-4021-B3FB-391EDDE6CB63}"/>
                </a:ext>
              </a:extLst>
            </p:cNvPr>
            <p:cNvCxnSpPr/>
            <p:nvPr/>
          </p:nvCxnSpPr>
          <p:spPr>
            <a:xfrm>
              <a:off x="0" y="380390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8091C6C8-296D-4AA9-8F03-7DEA5FA7D71A}"/>
                </a:ext>
              </a:extLst>
            </p:cNvPr>
            <p:cNvCxnSpPr/>
            <p:nvPr/>
          </p:nvCxnSpPr>
          <p:spPr>
            <a:xfrm>
              <a:off x="0" y="409651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71CBDA8A-698A-4B1C-BC41-CD72C2900FE8}"/>
                </a:ext>
              </a:extLst>
            </p:cNvPr>
            <p:cNvCxnSpPr/>
            <p:nvPr/>
          </p:nvCxnSpPr>
          <p:spPr>
            <a:xfrm>
              <a:off x="0" y="438912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>
              <a:extLst>
                <a:ext uri="{FF2B5EF4-FFF2-40B4-BE49-F238E27FC236}">
                  <a16:creationId xmlns:a16="http://schemas.microsoft.com/office/drawing/2014/main" id="{F0780C82-EF19-43A2-BF1B-31FDFBA092CA}"/>
                </a:ext>
              </a:extLst>
            </p:cNvPr>
            <p:cNvCxnSpPr/>
            <p:nvPr/>
          </p:nvCxnSpPr>
          <p:spPr>
            <a:xfrm>
              <a:off x="0" y="4681728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Connector 42">
              <a:extLst>
                <a:ext uri="{FF2B5EF4-FFF2-40B4-BE49-F238E27FC236}">
                  <a16:creationId xmlns:a16="http://schemas.microsoft.com/office/drawing/2014/main" id="{13492339-9370-44E2-8C4D-414393DEB764}"/>
                </a:ext>
              </a:extLst>
            </p:cNvPr>
            <p:cNvCxnSpPr/>
            <p:nvPr/>
          </p:nvCxnSpPr>
          <p:spPr>
            <a:xfrm>
              <a:off x="0" y="4974336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>
              <a:extLst>
                <a:ext uri="{FF2B5EF4-FFF2-40B4-BE49-F238E27FC236}">
                  <a16:creationId xmlns:a16="http://schemas.microsoft.com/office/drawing/2014/main" id="{EBF7CE2A-C0A7-4C6F-88B8-E40107AE34E8}"/>
                </a:ext>
              </a:extLst>
            </p:cNvPr>
            <p:cNvCxnSpPr/>
            <p:nvPr/>
          </p:nvCxnSpPr>
          <p:spPr>
            <a:xfrm>
              <a:off x="0" y="5266944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>
              <a:extLst>
                <a:ext uri="{FF2B5EF4-FFF2-40B4-BE49-F238E27FC236}">
                  <a16:creationId xmlns:a16="http://schemas.microsoft.com/office/drawing/2014/main" id="{CCD7A1D0-B060-4037-BFAE-80FAF89CC35F}"/>
                </a:ext>
              </a:extLst>
            </p:cNvPr>
            <p:cNvCxnSpPr/>
            <p:nvPr/>
          </p:nvCxnSpPr>
          <p:spPr>
            <a:xfrm>
              <a:off x="0" y="5559552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Connector 45">
              <a:extLst>
                <a:ext uri="{FF2B5EF4-FFF2-40B4-BE49-F238E27FC236}">
                  <a16:creationId xmlns:a16="http://schemas.microsoft.com/office/drawing/2014/main" id="{2A121C21-7F60-43D7-B9B4-682B9D22E24D}"/>
                </a:ext>
              </a:extLst>
            </p:cNvPr>
            <p:cNvCxnSpPr/>
            <p:nvPr/>
          </p:nvCxnSpPr>
          <p:spPr>
            <a:xfrm>
              <a:off x="0" y="5852160"/>
              <a:ext cx="12188952" cy="0"/>
            </a:xfrm>
            <a:prstGeom prst="line">
              <a:avLst/>
            </a:prstGeom>
            <a:ln w="3175">
              <a:solidFill>
                <a:schemeClr val="tx1">
                  <a:alpha val="20000"/>
                </a:schemeClr>
              </a:solidFill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.64 square" hidden="1">
            <a:extLst>
              <a:ext uri="{FF2B5EF4-FFF2-40B4-BE49-F238E27FC236}">
                <a16:creationId xmlns:a16="http://schemas.microsoft.com/office/drawing/2014/main" id="{90E0CE0A-15D7-405F-8DFA-B7F5AF47B03C}"/>
              </a:ext>
            </a:extLst>
          </p:cNvPr>
          <p:cNvSpPr/>
          <p:nvPr/>
        </p:nvSpPr>
        <p:spPr bwMode="auto">
          <a:xfrm>
            <a:off x="0" y="0"/>
            <a:ext cx="585216" cy="585216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sp>
        <p:nvSpPr>
          <p:cNvPr id="35" name=".32 square" hidden="1">
            <a:extLst>
              <a:ext uri="{FF2B5EF4-FFF2-40B4-BE49-F238E27FC236}">
                <a16:creationId xmlns:a16="http://schemas.microsoft.com/office/drawing/2014/main" id="{09835393-211C-428D-B22F-51EE7A413599}"/>
              </a:ext>
            </a:extLst>
          </p:cNvPr>
          <p:cNvSpPr/>
          <p:nvPr/>
        </p:nvSpPr>
        <p:spPr bwMode="auto">
          <a:xfrm>
            <a:off x="0" y="0"/>
            <a:ext cx="292608" cy="292608"/>
          </a:xfrm>
          <a:prstGeom prst="rect">
            <a:avLst/>
          </a:prstGeom>
          <a:solidFill>
            <a:schemeClr val="tx1">
              <a:alpha val="17000"/>
            </a:schemeClr>
          </a:solidFill>
          <a:ln>
            <a:noFill/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 defTabSz="932472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400">
              <a:gradFill>
                <a:gsLst>
                  <a:gs pos="0">
                    <a:srgbClr val="FFFFFF"/>
                  </a:gs>
                  <a:gs pos="100000">
                    <a:srgbClr val="FFFFFF"/>
                  </a:gs>
                </a:gsLst>
                <a:lin ang="5400000" scaled="0"/>
              </a:gradFill>
              <a:ea typeface="Segoe UI" pitchFamily="34" charset="0"/>
              <a:cs typeface="Segoe UI" pitchFamily="34" charset="0"/>
            </a:endParaRPr>
          </a:p>
        </p:txBody>
      </p:sp>
      <p:pic>
        <p:nvPicPr>
          <p:cNvPr id="144" name="Graphic 143">
            <a:extLst>
              <a:ext uri="{FF2B5EF4-FFF2-40B4-BE49-F238E27FC236}">
                <a16:creationId xmlns:a16="http://schemas.microsoft.com/office/drawing/2014/main" id="{55FCE7D5-5796-0746-3173-EB75FBE85E45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rcRect/>
          <a:stretch/>
        </p:blipFill>
        <p:spPr>
          <a:xfrm rot="5400000">
            <a:off x="9509919" y="2743200"/>
            <a:ext cx="6858000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6420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674" r:id="rId2"/>
    <p:sldLayoutId id="2147483835" r:id="rId3"/>
    <p:sldLayoutId id="2147483675" r:id="rId4"/>
    <p:sldLayoutId id="2147483676" r:id="rId5"/>
    <p:sldLayoutId id="2147483819" r:id="rId6"/>
    <p:sldLayoutId id="2147483813" r:id="rId7"/>
    <p:sldLayoutId id="2147483816" r:id="rId8"/>
  </p:sldLayoutIdLst>
  <p:transition>
    <p:fade/>
  </p:transition>
  <p:hf sldNum="0" hdr="0" ftr="0" dt="0"/>
  <p:txStyles>
    <p:titleStyle>
      <a:lvl1pPr algn="l" defTabSz="932742" rtl="0" eaLnBrk="1" latinLnBrk="0" hangingPunct="1">
        <a:lnSpc>
          <a:spcPct val="100000"/>
        </a:lnSpc>
        <a:spcBef>
          <a:spcPct val="0"/>
        </a:spcBef>
        <a:buNone/>
        <a:defRPr lang="en-US" sz="3600" b="0" kern="1200" cap="none" spc="-50" baseline="0" dirty="0" smtClean="0">
          <a:ln w="3175">
            <a:noFill/>
          </a:ln>
          <a:solidFill>
            <a:schemeClr val="tx1"/>
          </a:solidFill>
          <a:effectLst/>
          <a:latin typeface="+mj-lt"/>
          <a:ea typeface="+mn-ea"/>
          <a:cs typeface="Segoe UI" pitchFamily="34" charset="0"/>
        </a:defRPr>
      </a:lvl1pPr>
    </p:titleStyle>
    <p:bodyStyle>
      <a:lvl1pPr marL="2286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800" kern="1200" spc="0" baseline="0">
          <a:solidFill>
            <a:schemeClr val="tx1"/>
          </a:solidFill>
          <a:latin typeface="+mn-lt"/>
          <a:ea typeface="+mn-ea"/>
          <a:cs typeface="Segoe UI" panose="020B0502040204020203" pitchFamily="34" charset="0"/>
        </a:defRPr>
      </a:lvl1pPr>
      <a:lvl2pPr marL="457200" marR="0" indent="-228600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2000" kern="1200" spc="0" baseline="0">
          <a:solidFill>
            <a:schemeClr val="tx1"/>
          </a:solidFill>
          <a:latin typeface="+mn-lt"/>
          <a:ea typeface="+mn-ea"/>
          <a:cs typeface="+mn-cs"/>
        </a:defRPr>
      </a:lvl2pPr>
      <a:lvl3pPr marL="657225" marR="0" indent="-20002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600" kern="1200" spc="0" baseline="0">
          <a:solidFill>
            <a:schemeClr val="tx1"/>
          </a:solidFill>
          <a:latin typeface="+mn-lt"/>
          <a:ea typeface="+mn-ea"/>
          <a:cs typeface="+mn-cs"/>
        </a:defRPr>
      </a:lvl3pPr>
      <a:lvl4pPr marL="842963" marR="0" indent="-1809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4pPr>
      <a:lvl5pPr marL="1023938" marR="0" indent="-168275" algn="l" defTabSz="932742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Pct val="90000"/>
        <a:buFont typeface="Wingdings" panose="05000000000000000000" pitchFamily="2" charset="2"/>
        <a:buChar char=""/>
        <a:tabLst/>
        <a:defRPr sz="1400" kern="1200" spc="0" baseline="0">
          <a:solidFill>
            <a:schemeClr val="tx1"/>
          </a:solidFill>
          <a:latin typeface="+mn-lt"/>
          <a:ea typeface="+mn-ea"/>
          <a:cs typeface="+mn-cs"/>
        </a:defRPr>
      </a:lvl5pPr>
      <a:lvl6pPr marL="2565040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31412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97783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64155" indent="-233186" algn="l" defTabSz="932742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71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742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9113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484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85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8226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597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969" algn="l" defTabSz="932742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6" pos="360">
          <p15:clr>
            <a:srgbClr val="C35EA4"/>
          </p15:clr>
        </p15:guide>
        <p15:guide id="17" pos="7320">
          <p15:clr>
            <a:srgbClr val="C35EA4"/>
          </p15:clr>
        </p15:guide>
        <p15:guide id="25" orient="horz" pos="369">
          <p15:clr>
            <a:srgbClr val="C35EA4"/>
          </p15:clr>
        </p15:guide>
        <p15:guide id="26" orient="horz" pos="3949">
          <p15:clr>
            <a:srgbClr val="C35EA4"/>
          </p15:clr>
        </p15:guide>
        <p15:guide id="27" orient="horz" pos="184">
          <p15:clr>
            <a:srgbClr val="A4A3A4"/>
          </p15:clr>
        </p15:guide>
        <p15:guide id="28" pos="192">
          <p15:clr>
            <a:srgbClr val="A4A3A4"/>
          </p15:clr>
        </p15:guide>
        <p15:guide id="29" orient="horz" pos="4135">
          <p15:clr>
            <a:srgbClr val="A4A3A4"/>
          </p15:clr>
        </p15:guide>
        <p15:guide id="30" pos="7488">
          <p15:clr>
            <a:srgbClr val="A4A3A4"/>
          </p15:clr>
        </p15:guide>
        <p15:guide id="31" orient="horz" pos="4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8.svg"/><Relationship Id="rId7" Type="http://schemas.openxmlformats.org/officeDocument/2006/relationships/image" Target="../media/image1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support.microsoft.com/en-us/topic/overview-of-microsoft-365-chat-preview-5b00a52d-7296-48ee-b938-b95b7209f737" TargetMode="External"/><Relationship Id="rId5" Type="http://schemas.openxmlformats.org/officeDocument/2006/relationships/image" Target="../media/image10.svg"/><Relationship Id="rId10" Type="http://schemas.openxmlformats.org/officeDocument/2006/relationships/image" Target="../media/image14.png"/><Relationship Id="rId4" Type="http://schemas.openxmlformats.org/officeDocument/2006/relationships/image" Target="../media/image9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61845-FE69-0AF7-336B-19FF031126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4200" y="387766"/>
            <a:ext cx="5672544" cy="263149"/>
          </a:xfrm>
        </p:spPr>
        <p:txBody>
          <a:bodyPr/>
          <a:lstStyle/>
          <a:p>
            <a:r>
              <a:rPr lang="en-US" noProof="0">
                <a:solidFill>
                  <a:srgbClr val="0078D4"/>
                </a:solidFill>
              </a:rPr>
              <a:t>Manufacturing</a:t>
            </a:r>
            <a:r>
              <a:rPr lang="en-US" noProof="0"/>
              <a:t> | Production planning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65A6B1-788C-A380-7DAD-8CA2C5FFF39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noProof="1">
                <a:latin typeface="Segoe UI Semibold"/>
                <a:cs typeface="Segoe UI Semibold"/>
              </a:rPr>
              <a:t>1. Sales forecast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56A9CF-08BB-5947-44CF-A4E9E25C50D9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US"/>
              <a:t>5. Production planning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529A1A15-A1DF-B7B1-3FA6-5398CFA98A5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2. Forecast adjustments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EEEAD546-2621-1CB4-2084-B4D88F96178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/>
              <a:t>4. Production scheduling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9A3EC4DA-80CD-F3B3-3031-F531E887060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/>
              <a:t>3. Inventory planning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66350F15-E386-F818-9412-DC149D4C5FB6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n-US"/>
              <a:t>Microsoft 365 Copilot and Copilot Studio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2B2D810-0420-7B11-0CEE-687E6335E9A5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r>
              <a:rPr lang="en-US"/>
              <a:t>Summarize sales forecast and export </a:t>
            </a:r>
            <a:r>
              <a:rPr lang="en-US" noProof="1">
                <a:cs typeface="Segoe UI"/>
              </a:rPr>
              <a:t>to Copilot Pages. Tag sales, marketing, and other supply team members to review demand for respective product lines/ products.</a:t>
            </a:r>
            <a:endParaRPr lang="en-US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733BF400-0E76-CB0E-E128-998D64D87A35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r>
              <a:rPr lang="en-US" noProof="1">
                <a:cs typeface="Segoe UI"/>
              </a:rPr>
              <a:t>Use Copilot to summarize insights from various teams and adjust the forecast based on key feedback and suggested changes.</a:t>
            </a:r>
          </a:p>
          <a:p>
            <a:endParaRPr lang="en-US"/>
          </a:p>
        </p:txBody>
      </p:sp>
      <p:sp>
        <p:nvSpPr>
          <p:cNvPr id="12" name="Text Placeholder 11">
            <a:extLst>
              <a:ext uri="{FF2B5EF4-FFF2-40B4-BE49-F238E27FC236}">
                <a16:creationId xmlns:a16="http://schemas.microsoft.com/office/drawing/2014/main" id="{05D5C154-361D-C096-5AA7-C4752DC22EE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noProof="1">
                <a:cs typeface="Segoe UI"/>
              </a:rPr>
              <a:t>Share inventory plans on Copilot Pages and invite feedback from manufacturing, warehouse, procurement, and other supply teams on constraints and their ability to fulfil the supply plan.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C55FAF20-A768-B617-66A0-E6CE70ACB3B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/>
        <p:txBody>
          <a:bodyPr>
            <a:normAutofit lnSpcReduction="10000"/>
          </a:bodyPr>
          <a:lstStyle/>
          <a:p>
            <a:r>
              <a:rPr lang="en-US" noProof="1">
                <a:cs typeface="Segoe UI"/>
              </a:rPr>
              <a:t>Benefit: Facilitates seamless collaboration and feedback from sales, marketing, and supply teams, leading to more accurate and aligned demand forecasts.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720E242F-475F-960D-D566-6DC2B3F5C739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n-US" noProof="1">
                <a:cs typeface="Segoe UI"/>
              </a:rPr>
              <a:t>Benefit: Enhances planning by capturing key decisions and creating actionable plans, ensuring clear accountability and timely execution.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89B35DDE-4CBA-9D7C-AEAE-4557605265DF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>
            <a:normAutofit lnSpcReduction="10000"/>
          </a:bodyPr>
          <a:lstStyle/>
          <a:p>
            <a:r>
              <a:rPr lang="en-US" noProof="1">
                <a:cs typeface="Segoe UI"/>
              </a:rPr>
              <a:t>Benefit:  Ensure forecasts remain accurate and relevant by integrating insights and feedback from various teams and reducing the need for extensive manual revisions.</a:t>
            </a:r>
          </a:p>
        </p:txBody>
      </p:sp>
      <p:sp>
        <p:nvSpPr>
          <p:cNvPr id="16" name="Text Placeholder 15">
            <a:extLst>
              <a:ext uri="{FF2B5EF4-FFF2-40B4-BE49-F238E27FC236}">
                <a16:creationId xmlns:a16="http://schemas.microsoft.com/office/drawing/2014/main" id="{7F40FB11-8B04-FC92-587A-75B4AADF6BBB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r>
              <a:rPr lang="en-US"/>
              <a:t>Benefit: Efficiently schedule production runs to maximize profitability.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A3865110-96C9-A61C-B7EA-26A987262604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7511481" y="3208260"/>
            <a:ext cx="2808000" cy="807958"/>
          </a:xfrm>
        </p:spPr>
        <p:txBody>
          <a:bodyPr>
            <a:normAutofit/>
          </a:bodyPr>
          <a:lstStyle/>
          <a:p>
            <a:r>
              <a:rPr lang="en-US" noProof="1">
                <a:cs typeface="Segoe UI"/>
              </a:rPr>
              <a:t>Benefit: Improves supply chain efficiency by incorporating feedback from key departments, helping to identify and mitigate potential supply constraints early maintaining just-in-time inventory levels.</a:t>
            </a:r>
          </a:p>
        </p:txBody>
      </p:sp>
      <p:sp>
        <p:nvSpPr>
          <p:cNvPr id="18" name="Text Placeholder 17">
            <a:extLst>
              <a:ext uri="{FF2B5EF4-FFF2-40B4-BE49-F238E27FC236}">
                <a16:creationId xmlns:a16="http://schemas.microsoft.com/office/drawing/2014/main" id="{BD999389-BA55-94C3-EE97-950CA4B5F7A0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r>
              <a:rPr lang="en-US"/>
              <a:t>Review and update the production schedule with the operations teams</a:t>
            </a:r>
            <a:r>
              <a:rPr lang="en-US" noProof="1">
                <a:cs typeface="Segoe UI"/>
              </a:rPr>
              <a:t> and develop a final plan.</a:t>
            </a:r>
            <a:endParaRPr lang="en-US"/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9BFCC750-9983-183E-0EB6-1689373C7B0D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r>
              <a:rPr lang="en-US"/>
              <a:t>Ask Copilot to produce a production schedule based on committed orders, inventory levels, and employee availability.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C70256A3-B78A-5FCA-2286-D24028DA0441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r>
              <a:rPr lang="en-US"/>
              <a:t>Extend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E99E8EEB-9FC1-9E99-2BED-F9CC585557B1}"/>
              </a:ext>
            </a:extLst>
          </p:cNvPr>
          <p:cNvSpPr>
            <a:spLocks noGrp="1"/>
          </p:cNvSpPr>
          <p:nvPr>
            <p:ph type="body" sz="quarter" idx="38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/>
          </a:p>
        </p:txBody>
      </p:sp>
      <p:sp>
        <p:nvSpPr>
          <p:cNvPr id="22" name="Text Placeholder 21">
            <a:extLst>
              <a:ext uri="{FF2B5EF4-FFF2-40B4-BE49-F238E27FC236}">
                <a16:creationId xmlns:a16="http://schemas.microsoft.com/office/drawing/2014/main" id="{2849C2EF-272F-08CE-6D8C-A4C890162D17}"/>
              </a:ext>
            </a:extLst>
          </p:cNvPr>
          <p:cNvSpPr>
            <a:spLocks noGrp="1"/>
          </p:cNvSpPr>
          <p:nvPr>
            <p:ph type="body" sz="quarter" idx="39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/>
          </a:p>
        </p:txBody>
      </p:sp>
      <p:sp>
        <p:nvSpPr>
          <p:cNvPr id="23" name="Text Placeholder 22">
            <a:extLst>
              <a:ext uri="{FF2B5EF4-FFF2-40B4-BE49-F238E27FC236}">
                <a16:creationId xmlns:a16="http://schemas.microsoft.com/office/drawing/2014/main" id="{DB9B6AF8-88D2-133F-46DC-AECAA69277DF}"/>
              </a:ext>
            </a:extLst>
          </p:cNvPr>
          <p:cNvSpPr>
            <a:spLocks noGrp="1"/>
          </p:cNvSpPr>
          <p:nvPr>
            <p:ph type="body" sz="quarter" idx="40"/>
          </p:nvPr>
        </p:nvSpPr>
        <p:spPr>
          <a:solidFill>
            <a:srgbClr val="0070C0"/>
          </a:solidFill>
        </p:spPr>
        <p:txBody>
          <a:bodyPr/>
          <a:lstStyle/>
          <a:p>
            <a:endParaRPr lang="en-US"/>
          </a:p>
        </p:txBody>
      </p:sp>
      <p:sp>
        <p:nvSpPr>
          <p:cNvPr id="24" name="Rectangle: Rounded Corners 6">
            <a:extLst>
              <a:ext uri="{FF2B5EF4-FFF2-40B4-BE49-F238E27FC236}">
                <a16:creationId xmlns:a16="http://schemas.microsoft.com/office/drawing/2014/main" id="{D8EA7C23-BB94-0EA6-4309-C8BBA98B5F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570454" y="1132756"/>
            <a:ext cx="987666" cy="216000"/>
          </a:xfrm>
          <a:prstGeom prst="roundRect">
            <a:avLst>
              <a:gd name="adj" fmla="val 50000"/>
            </a:avLst>
          </a:prstGeom>
          <a:solidFill>
            <a:srgbClr val="0078D4"/>
          </a:solidFill>
          <a:ln w="12700">
            <a:solidFill>
              <a:srgbClr val="0078D4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rPr>
              <a:t>KPIs impacted</a:t>
            </a:r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4F4CA0EE-BC3C-E5F9-1CDC-C0D6B8F5C1CE}"/>
              </a:ext>
            </a:extLst>
          </p:cNvPr>
          <p:cNvGrpSpPr/>
          <p:nvPr/>
        </p:nvGrpSpPr>
        <p:grpSpPr>
          <a:xfrm>
            <a:off x="1624328" y="1132756"/>
            <a:ext cx="1519650" cy="216000"/>
            <a:chOff x="1198144" y="862657"/>
            <a:chExt cx="1519650" cy="216000"/>
          </a:xfrm>
        </p:grpSpPr>
        <p:sp>
          <p:nvSpPr>
            <p:cNvPr id="26" name="Rectangle: Rounded Corners 6">
              <a:extLst>
                <a:ext uri="{FF2B5EF4-FFF2-40B4-BE49-F238E27FC236}">
                  <a16:creationId xmlns:a16="http://schemas.microsoft.com/office/drawing/2014/main" id="{0E318803-BD94-A78E-08DD-06EB97343F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51965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Segoe UI Semibold"/>
                </a:rPr>
                <a:t>Production downtime</a:t>
              </a:r>
              <a:endPara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endParaRPr>
            </a:p>
          </p:txBody>
        </p:sp>
        <p:pic>
          <p:nvPicPr>
            <p:cNvPr id="27" name="Graphic 26">
              <a:extLst>
                <a:ext uri="{FF2B5EF4-FFF2-40B4-BE49-F238E27FC236}">
                  <a16:creationId xmlns:a16="http://schemas.microsoft.com/office/drawing/2014/main" id="{14D2C8B8-8EC0-8748-F3DF-BC224187EB0F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sp>
        <p:nvSpPr>
          <p:cNvPr id="28" name="Rectangle: Rounded Corners 6">
            <a:extLst>
              <a:ext uri="{FF2B5EF4-FFF2-40B4-BE49-F238E27FC236}">
                <a16:creationId xmlns:a16="http://schemas.microsoft.com/office/drawing/2014/main" id="{2AE2DDF0-005B-7181-4AE7-0D4D8183C00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 bwMode="auto">
          <a:xfrm>
            <a:off x="6469498" y="1127774"/>
            <a:ext cx="987667" cy="216000"/>
          </a:xfrm>
          <a:prstGeom prst="roundRect">
            <a:avLst>
              <a:gd name="adj" fmla="val 50000"/>
            </a:avLst>
          </a:prstGeom>
          <a:solidFill>
            <a:srgbClr val="8661C5"/>
          </a:solidFill>
          <a:ln w="12700">
            <a:solidFill>
              <a:srgbClr val="8661C5"/>
            </a:solidFill>
            <a:headEnd type="none" w="med" len="med"/>
            <a:tailEnd type="none" w="med" len="med"/>
          </a:ln>
          <a:effectLst>
            <a:outerShdw blurRad="63500" dist="63500" dir="2700000" rotWithShape="0">
              <a:srgbClr val="454142">
                <a:alpha val="20000"/>
              </a:srgbClr>
            </a:outerShdw>
          </a:effectLst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0" tIns="18288" rIns="0" bIns="3600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32742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Segoe UI Semibold"/>
                <a:ea typeface="+mn-ea"/>
                <a:cs typeface="Segoe UI Semibold"/>
              </a:rPr>
              <a:t>Value benefit</a:t>
            </a:r>
            <a:endParaRPr kumimoji="0" lang="en-US" sz="9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endParaRP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A6B86DC8-571C-A463-DF97-2827B8632A77}"/>
              </a:ext>
            </a:extLst>
          </p:cNvPr>
          <p:cNvGrpSpPr/>
          <p:nvPr/>
        </p:nvGrpSpPr>
        <p:grpSpPr>
          <a:xfrm>
            <a:off x="7523373" y="1127774"/>
            <a:ext cx="1260000" cy="216000"/>
            <a:chOff x="1194743" y="1140160"/>
            <a:chExt cx="1260000" cy="216000"/>
          </a:xfrm>
        </p:grpSpPr>
        <p:sp>
          <p:nvSpPr>
            <p:cNvPr id="30" name="Rectangle: Rounded Corners 6">
              <a:extLst>
                <a:ext uri="{FF2B5EF4-FFF2-40B4-BE49-F238E27FC236}">
                  <a16:creationId xmlns:a16="http://schemas.microsoft.com/office/drawing/2014/main" id="{9CBB9DB5-C297-AF5B-08B1-6352E68CAF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260000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Cost savings</a:t>
              </a:r>
            </a:p>
          </p:txBody>
        </p:sp>
        <p:pic>
          <p:nvPicPr>
            <p:cNvPr id="31" name="Graphic 30">
              <a:extLst>
                <a:ext uri="{FF2B5EF4-FFF2-40B4-BE49-F238E27FC236}">
                  <a16:creationId xmlns:a16="http://schemas.microsoft.com/office/drawing/2014/main" id="{4EF787FF-C20F-24A3-9C38-AE7DDA99561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BF65B891-D0AC-1431-6A68-DDF3C1C1C5F7}"/>
              </a:ext>
            </a:extLst>
          </p:cNvPr>
          <p:cNvGrpSpPr/>
          <p:nvPr/>
        </p:nvGrpSpPr>
        <p:grpSpPr>
          <a:xfrm>
            <a:off x="8868697" y="1127774"/>
            <a:ext cx="1450784" cy="216000"/>
            <a:chOff x="1194743" y="1140160"/>
            <a:chExt cx="1450784" cy="216000"/>
          </a:xfrm>
        </p:grpSpPr>
        <p:sp>
          <p:nvSpPr>
            <p:cNvPr id="33" name="Rectangle: Rounded Corners 6">
              <a:extLst>
                <a:ext uri="{FF2B5EF4-FFF2-40B4-BE49-F238E27FC236}">
                  <a16:creationId xmlns:a16="http://schemas.microsoft.com/office/drawing/2014/main" id="{A63E0001-3089-5659-22DA-93B39B4060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4743" y="1140160"/>
              <a:ext cx="1450784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8661C5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l" defTabSz="932742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8661C5"/>
                  </a:solidFill>
                  <a:effectLst/>
                  <a:uLnTx/>
                  <a:uFillTx/>
                  <a:latin typeface="Segoe UI Semibold" panose="020B0702040204020203" pitchFamily="34" charset="0"/>
                  <a:ea typeface="+mn-ea"/>
                  <a:cs typeface="Segoe UI Semibold" panose="020B0702040204020203" pitchFamily="34" charset="0"/>
                </a:rPr>
                <a:t>Increase revenue</a:t>
              </a:r>
            </a:p>
          </p:txBody>
        </p:sp>
        <p:pic>
          <p:nvPicPr>
            <p:cNvPr id="34" name="Graphic 33">
              <a:extLst>
                <a:ext uri="{FF2B5EF4-FFF2-40B4-BE49-F238E27FC236}">
                  <a16:creationId xmlns:a16="http://schemas.microsoft.com/office/drawing/2014/main" id="{9040A373-10D7-8586-42DB-1605B1F6C29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1241527" y="1176160"/>
              <a:ext cx="144000" cy="144000"/>
            </a:xfrm>
            <a:prstGeom prst="rect">
              <a:avLst/>
            </a:prstGeom>
          </p:spPr>
        </p:pic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3C68DA82-0106-FF11-3CF6-C12E66286A70}"/>
              </a:ext>
            </a:extLst>
          </p:cNvPr>
          <p:cNvGrpSpPr/>
          <p:nvPr/>
        </p:nvGrpSpPr>
        <p:grpSpPr>
          <a:xfrm>
            <a:off x="3210186" y="1138086"/>
            <a:ext cx="1767872" cy="216000"/>
            <a:chOff x="1198144" y="862657"/>
            <a:chExt cx="1767872" cy="216000"/>
          </a:xfrm>
        </p:grpSpPr>
        <p:sp>
          <p:nvSpPr>
            <p:cNvPr id="36" name="Rectangle: Rounded Corners 6">
              <a:extLst>
                <a:ext uri="{FF2B5EF4-FFF2-40B4-BE49-F238E27FC236}">
                  <a16:creationId xmlns:a16="http://schemas.microsoft.com/office/drawing/2014/main" id="{9D1FEA97-0D75-880F-8BA0-B71490BCA60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/>
          </p:nvSpPr>
          <p:spPr bwMode="auto">
            <a:xfrm>
              <a:off x="1198144" y="862657"/>
              <a:ext cx="1767872" cy="216000"/>
            </a:xfrm>
            <a:prstGeom prst="roundRect">
              <a:avLst>
                <a:gd name="adj" fmla="val 50000"/>
              </a:avLst>
            </a:prstGeom>
            <a:solidFill>
              <a:srgbClr val="FFFFFF"/>
            </a:solidFill>
            <a:ln w="12700">
              <a:solidFill>
                <a:srgbClr val="0078D4"/>
              </a:solidFill>
              <a:headEnd type="none" w="med" len="med"/>
              <a:tailEnd type="none" w="med" len="med"/>
            </a:ln>
            <a:effectLst>
              <a:outerShdw blurRad="63500" dist="63500" dir="2700000" rotWithShape="0">
                <a:srgbClr val="454142">
                  <a:alpha val="20000"/>
                </a:srgbClr>
              </a:outerShdw>
            </a:effectLst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216000" tIns="18288" rIns="36000" bIns="3600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defTabSz="932742">
                <a:defRPr/>
              </a:pPr>
              <a:r>
                <a:rPr lang="en-US" sz="900" noProof="0">
                  <a:solidFill>
                    <a:srgbClr val="0078D4"/>
                  </a:solidFill>
                  <a:latin typeface="Segoe UI Semibold"/>
                  <a:cs typeface="Segoe UI Semibold"/>
                </a:rPr>
                <a:t>Supply chain performance</a:t>
              </a:r>
              <a:endParaRPr lang="en-US" sz="900" b="0" i="0" u="none" strike="noStrike" kern="1200" cap="none" spc="0" normalizeH="0" baseline="0" noProof="0">
                <a:ln>
                  <a:noFill/>
                </a:ln>
                <a:solidFill>
                  <a:srgbClr val="0078D4"/>
                </a:solidFill>
                <a:effectLst/>
                <a:uLnTx/>
                <a:uFillTx/>
                <a:latin typeface="Segoe UI Semibold" panose="020B0702040204020203" pitchFamily="34" charset="0"/>
                <a:cs typeface="Segoe UI Semibold" panose="020B0702040204020203" pitchFamily="34" charset="0"/>
              </a:endParaRPr>
            </a:p>
          </p:txBody>
        </p:sp>
        <p:pic>
          <p:nvPicPr>
            <p:cNvPr id="37" name="Graphic 36">
              <a:extLst>
                <a:ext uri="{FF2B5EF4-FFF2-40B4-BE49-F238E27FC236}">
                  <a16:creationId xmlns:a16="http://schemas.microsoft.com/office/drawing/2014/main" id="{14FD2D2C-E749-63E5-3D34-49E0BC1FC45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screen">
              <a:extLst>
                <a:ext uri="{28A0092B-C50C-407E-A947-70E740481C1C}">
                  <a14:useLocalDpi xmlns:a14="http://schemas.microsoft.com/office/drawing/2010/main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244929" y="898657"/>
              <a:ext cx="144000" cy="144000"/>
            </a:xfrm>
            <a:prstGeom prst="rect">
              <a:avLst/>
            </a:prstGeom>
          </p:spPr>
        </p:pic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FFDCFF32-D34A-EBCA-9546-C705F8D3EBC9}"/>
              </a:ext>
            </a:extLst>
          </p:cNvPr>
          <p:cNvGrpSpPr/>
          <p:nvPr/>
        </p:nvGrpSpPr>
        <p:grpSpPr>
          <a:xfrm>
            <a:off x="1088245" y="2793641"/>
            <a:ext cx="1799910" cy="360000"/>
            <a:chOff x="588263" y="1217924"/>
            <a:chExt cx="1799910" cy="360000"/>
          </a:xfrm>
        </p:grpSpPr>
        <p:pic>
          <p:nvPicPr>
            <p:cNvPr id="39" name="Picture 38" descr="Zip Co logo SVG free download, id: 101874 - Brandlogos.net">
              <a:hlinkClick r:id="rId6"/>
              <a:extLst>
                <a:ext uri="{FF2B5EF4-FFF2-40B4-BE49-F238E27FC236}">
                  <a16:creationId xmlns:a16="http://schemas.microsoft.com/office/drawing/2014/main" id="{146BBF8D-E3CA-96C8-B9E2-D23D31F0FAB0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0" name="TextBox 39">
              <a:extLst>
                <a:ext uri="{FF2B5EF4-FFF2-40B4-BE49-F238E27FC236}">
                  <a16:creationId xmlns:a16="http://schemas.microsoft.com/office/drawing/2014/main" id="{50563689-719D-3FED-45B6-2DDD5089B6F1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2" y="1244036"/>
              <a:ext cx="1340961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 </a:t>
              </a:r>
              <a:r>
                <a:rPr lang="en-US" sz="1100" baseline="30000" noProof="0" dirty="0">
                  <a:solidFill>
                    <a:prstClr val="black"/>
                  </a:solidFill>
                  <a:latin typeface="Segoe UI Semibold"/>
                </a:rPr>
                <a:t>2</a:t>
              </a: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Copilot Pages</a:t>
              </a:r>
            </a:p>
          </p:txBody>
        </p:sp>
      </p:grpSp>
      <p:grpSp>
        <p:nvGrpSpPr>
          <p:cNvPr id="41" name="Group 40">
            <a:extLst>
              <a:ext uri="{FF2B5EF4-FFF2-40B4-BE49-F238E27FC236}">
                <a16:creationId xmlns:a16="http://schemas.microsoft.com/office/drawing/2014/main" id="{55760190-31B8-8E9B-BCC4-3F9B7BD49DA8}"/>
              </a:ext>
            </a:extLst>
          </p:cNvPr>
          <p:cNvGrpSpPr/>
          <p:nvPr/>
        </p:nvGrpSpPr>
        <p:grpSpPr>
          <a:xfrm>
            <a:off x="4456834" y="2793641"/>
            <a:ext cx="1799910" cy="360000"/>
            <a:chOff x="588263" y="1217924"/>
            <a:chExt cx="1799910" cy="360000"/>
          </a:xfrm>
        </p:grpSpPr>
        <p:pic>
          <p:nvPicPr>
            <p:cNvPr id="42" name="Picture 41" descr="Zip Co logo SVG free download, id: 101874 - Brandlogos.net">
              <a:hlinkClick r:id="rId6"/>
              <a:extLst>
                <a:ext uri="{FF2B5EF4-FFF2-40B4-BE49-F238E27FC236}">
                  <a16:creationId xmlns:a16="http://schemas.microsoft.com/office/drawing/2014/main" id="{5E5720B4-2597-0B59-9D46-14D10DB52E6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3" name="TextBox 42">
              <a:extLst>
                <a:ext uri="{FF2B5EF4-FFF2-40B4-BE49-F238E27FC236}">
                  <a16:creationId xmlns:a16="http://schemas.microsoft.com/office/drawing/2014/main" id="{6F7EFA85-6C1E-774D-EB4C-6476143F4C32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2" y="1244036"/>
              <a:ext cx="1340961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 </a:t>
              </a:r>
              <a:r>
                <a:rPr lang="en-US" sz="1100" baseline="30000" noProof="0" dirty="0">
                  <a:solidFill>
                    <a:prstClr val="black"/>
                  </a:solidFill>
                  <a:latin typeface="Segoe UI Semibold"/>
                </a:rPr>
                <a:t>2</a:t>
              </a: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Copilot Pages</a:t>
              </a:r>
            </a:p>
          </p:txBody>
        </p:sp>
      </p:grpSp>
      <p:grpSp>
        <p:nvGrpSpPr>
          <p:cNvPr id="44" name="Group 43">
            <a:extLst>
              <a:ext uri="{FF2B5EF4-FFF2-40B4-BE49-F238E27FC236}">
                <a16:creationId xmlns:a16="http://schemas.microsoft.com/office/drawing/2014/main" id="{7BA7379B-CBEB-3C24-3804-4E7DFABCBE1F}"/>
              </a:ext>
            </a:extLst>
          </p:cNvPr>
          <p:cNvGrpSpPr/>
          <p:nvPr/>
        </p:nvGrpSpPr>
        <p:grpSpPr>
          <a:xfrm>
            <a:off x="8015526" y="2783167"/>
            <a:ext cx="1799910" cy="360000"/>
            <a:chOff x="588263" y="1217924"/>
            <a:chExt cx="1799910" cy="360000"/>
          </a:xfrm>
        </p:grpSpPr>
        <p:pic>
          <p:nvPicPr>
            <p:cNvPr id="45" name="Picture 44" descr="Zip Co logo SVG free download, id: 101874 - Brandlogos.net">
              <a:hlinkClick r:id="rId6"/>
              <a:extLst>
                <a:ext uri="{FF2B5EF4-FFF2-40B4-BE49-F238E27FC236}">
                  <a16:creationId xmlns:a16="http://schemas.microsoft.com/office/drawing/2014/main" id="{D1880E9F-632F-CB9E-F536-204D9474DB67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l="-43278" t="-53646" r="-43278" b="-53646"/>
            <a:stretch/>
          </p:blipFill>
          <p:spPr bwMode="auto">
            <a:xfrm>
              <a:off x="588263" y="121792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76E2ED5F-4E51-C0A4-32DC-5406344E951C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047212" y="1244036"/>
              <a:ext cx="1340961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defTabSz="914367">
                <a:defRPr/>
              </a:pPr>
              <a:r>
                <a:rPr lang="en-US" sz="1100" noProof="0" dirty="0">
                  <a:solidFill>
                    <a:prstClr val="black"/>
                  </a:solidFill>
                  <a:latin typeface="Segoe UI Semibold"/>
                </a:rPr>
                <a:t>Copilot Chat </a:t>
              </a:r>
              <a:r>
                <a:rPr lang="en-US" sz="1100" baseline="30000" noProof="0" dirty="0">
                  <a:solidFill>
                    <a:prstClr val="black"/>
                  </a:solidFill>
                  <a:latin typeface="Segoe UI Semibold"/>
                </a:rPr>
                <a:t>2</a:t>
              </a: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 dirty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Copilot Pages</a:t>
              </a:r>
            </a:p>
          </p:txBody>
        </p:sp>
      </p:grpSp>
      <p:grpSp>
        <p:nvGrpSpPr>
          <p:cNvPr id="47" name="Group 46">
            <a:extLst>
              <a:ext uri="{FF2B5EF4-FFF2-40B4-BE49-F238E27FC236}">
                <a16:creationId xmlns:a16="http://schemas.microsoft.com/office/drawing/2014/main" id="{A001EB82-90E9-6E7C-D42B-6EE5C7A81798}"/>
              </a:ext>
            </a:extLst>
          </p:cNvPr>
          <p:cNvGrpSpPr/>
          <p:nvPr/>
        </p:nvGrpSpPr>
        <p:grpSpPr>
          <a:xfrm>
            <a:off x="2827276" y="5157037"/>
            <a:ext cx="2242497" cy="360000"/>
            <a:chOff x="588263" y="3617084"/>
            <a:chExt cx="2242497" cy="360000"/>
          </a:xfrm>
        </p:grpSpPr>
        <p:pic>
          <p:nvPicPr>
            <p:cNvPr id="48" name="Picture 47">
              <a:extLst>
                <a:ext uri="{FF2B5EF4-FFF2-40B4-BE49-F238E27FC236}">
                  <a16:creationId xmlns:a16="http://schemas.microsoft.com/office/drawing/2014/main" id="{F30B7F5B-B889-4C22-8074-C36993FE5428}"/>
                </a:ext>
              </a:extLst>
            </p:cNvPr>
            <p:cNvPicPr>
              <a:picLocks noChangeAspect="1"/>
            </p:cNvPicPr>
            <p:nvPr/>
          </p:nvPicPr>
          <p:blipFill>
            <a:blip r:embed="rId8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8263" y="3617084"/>
              <a:ext cx="360000" cy="360000"/>
            </a:xfrm>
            <a:prstGeom prst="ellipse">
              <a:avLst/>
            </a:prstGeom>
            <a:solidFill>
              <a:srgbClr val="FFFFFF"/>
            </a:solidFill>
          </p:spPr>
        </p:pic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87B35C98-6448-7589-2DEA-AAE62A87D694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938576" y="3712446"/>
              <a:ext cx="1892184" cy="1692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Microsoft Teams</a:t>
              </a:r>
              <a:endParaRPr kumimoji="0" lang="en-US" sz="1100" b="0" i="0" u="none" strike="noStrike" kern="1200" cap="none" spc="0" normalizeH="0" baseline="30000" noProof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</p:txBody>
        </p:sp>
      </p:grpSp>
      <p:grpSp>
        <p:nvGrpSpPr>
          <p:cNvPr id="50" name="Group 49">
            <a:extLst>
              <a:ext uri="{FF2B5EF4-FFF2-40B4-BE49-F238E27FC236}">
                <a16:creationId xmlns:a16="http://schemas.microsoft.com/office/drawing/2014/main" id="{A971B84F-95AB-3828-8BAD-1EBBCD376EAA}"/>
              </a:ext>
            </a:extLst>
          </p:cNvPr>
          <p:cNvGrpSpPr/>
          <p:nvPr/>
        </p:nvGrpSpPr>
        <p:grpSpPr>
          <a:xfrm>
            <a:off x="5851314" y="5115067"/>
            <a:ext cx="2664692" cy="411140"/>
            <a:chOff x="767112" y="2825909"/>
            <a:chExt cx="2664692" cy="411140"/>
          </a:xfrm>
        </p:grpSpPr>
        <p:sp>
          <p:nvSpPr>
            <p:cNvPr id="51" name="TextBox 50">
              <a:extLst>
                <a:ext uri="{FF2B5EF4-FFF2-40B4-BE49-F238E27FC236}">
                  <a16:creationId xmlns:a16="http://schemas.microsoft.com/office/drawing/2014/main" id="{2EB8831A-A71A-1138-0697-7E70191F8499}"/>
                </a:ext>
                <a:ext uri="{C183D7F6-B498-43B3-948B-1728B52AA6E4}">
                  <adec:decorative xmlns:adec="http://schemas.microsoft.com/office/drawing/2017/decorative" val="0"/>
                </a:ext>
              </a:extLst>
            </p:cNvPr>
            <p:cNvSpPr txBox="1"/>
            <p:nvPr/>
          </p:nvSpPr>
          <p:spPr>
            <a:xfrm>
              <a:off x="1124978" y="2929272"/>
              <a:ext cx="2306826" cy="307777"/>
            </a:xfrm>
            <a:prstGeom prst="rect">
              <a:avLst/>
            </a:prstGeom>
            <a:noFill/>
          </p:spPr>
          <p:txBody>
            <a:bodyPr wrap="square" lIns="0" tIns="0" rIns="0" bIns="0" rtlCol="0" anchor="ctr">
              <a:spAutoFit/>
            </a:bodyPr>
            <a:lstStyle/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Copilot Agent</a:t>
              </a:r>
              <a:r>
                <a:rPr kumimoji="0" lang="en-US" sz="1100" b="0" i="0" u="none" strike="noStrike" kern="1200" cap="none" spc="0" normalizeH="0" baseline="3000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3</a:t>
              </a:r>
              <a:endParaRPr kumimoji="0" lang="en-US" sz="11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UI Semibold"/>
                <a:ea typeface="+mn-ea"/>
                <a:cs typeface="+mn-cs"/>
              </a:endParaRPr>
            </a:p>
            <a:p>
              <a:pPr marL="0" marR="0" lvl="0" indent="0" algn="l" defTabSz="914367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0C0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+</a:t>
              </a:r>
              <a:r>
                <a:rPr kumimoji="0" lang="en-US" sz="900" b="0" i="0" u="none" strike="noStrike" kern="1200" cap="none" spc="0" normalizeH="0" baseline="0" noProof="0">
                  <a:ln>
                    <a:noFill/>
                  </a:ln>
                  <a:solidFill>
                    <a:srgbClr val="0078D4"/>
                  </a:solidFill>
                  <a:effectLst/>
                  <a:uLnTx/>
                  <a:uFillTx/>
                  <a:latin typeface="Segoe UI Semibold"/>
                  <a:ea typeface="+mn-ea"/>
                  <a:cs typeface="+mn-cs"/>
                </a:rPr>
                <a:t> Connection to </a:t>
              </a:r>
              <a:r>
                <a:rPr lang="en-US" sz="900" noProof="0">
                  <a:solidFill>
                    <a:srgbClr val="0078D4"/>
                  </a:solidFill>
                  <a:latin typeface="Segoe UI Semibold"/>
                </a:rPr>
                <a:t>EAM solution</a:t>
              </a:r>
            </a:p>
          </p:txBody>
        </p:sp>
        <p:pic>
          <p:nvPicPr>
            <p:cNvPr id="52" name="Picture 2" descr="Copilot Studio Generative AI pricing - Power Platform Community">
              <a:extLst>
                <a:ext uri="{FF2B5EF4-FFF2-40B4-BE49-F238E27FC236}">
                  <a16:creationId xmlns:a16="http://schemas.microsoft.com/office/drawing/2014/main" id="{BDBB6123-C91A-0EEC-F881-7EADFB47F97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9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767112" y="2825909"/>
              <a:ext cx="357866" cy="36576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pic>
        <p:nvPicPr>
          <p:cNvPr id="53" name="Picture 52">
            <a:extLst>
              <a:ext uri="{FF2B5EF4-FFF2-40B4-BE49-F238E27FC236}">
                <a16:creationId xmlns:a16="http://schemas.microsoft.com/office/drawing/2014/main" id="{6D49054D-0240-CC8D-9AC7-8045CEC5D592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0250203" y="4199112"/>
            <a:ext cx="1941797" cy="2658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50742116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Light 16x9">
  <a:themeElements>
    <a:clrScheme name="Custom 7">
      <a:dk1>
        <a:srgbClr val="000000"/>
      </a:dk1>
      <a:lt1>
        <a:srgbClr val="FFFFFF"/>
      </a:lt1>
      <a:dk2>
        <a:srgbClr val="463668"/>
      </a:dk2>
      <a:lt2>
        <a:srgbClr val="E8E6DF"/>
      </a:lt2>
      <a:accent1>
        <a:srgbClr val="463668"/>
      </a:accent1>
      <a:accent2>
        <a:srgbClr val="C5B4E3"/>
      </a:accent2>
      <a:accent3>
        <a:srgbClr val="C03BC4"/>
      </a:accent3>
      <a:accent4>
        <a:srgbClr val="8C8279"/>
      </a:accent4>
      <a:accent5>
        <a:srgbClr val="D59ED7"/>
      </a:accent5>
      <a:accent6>
        <a:srgbClr val="D7D2CB"/>
      </a:accent6>
      <a:hlink>
        <a:srgbClr val="8661C5"/>
      </a:hlink>
      <a:folHlink>
        <a:srgbClr val="8661C5"/>
      </a:folHlink>
    </a:clrScheme>
    <a:fontScheme name="Microsoft 2019 Brand Templates">
      <a:majorFont>
        <a:latin typeface="Segoe UI Semibold"/>
        <a:ea typeface=""/>
        <a:cs typeface=""/>
      </a:majorFont>
      <a:minorFont>
        <a:latin typeface="Segoe UI"/>
        <a:ea typeface=""/>
        <a:cs typeface=""/>
      </a:minorFont>
    </a:fontScheme>
    <a:fmtScheme name="Coutur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>
          <a:noFill/>
          <a:headEnd type="none" w="med" len="med"/>
          <a:tailEnd type="none" w="med" len="med"/>
        </a:ln>
        <a:effectLst/>
      </a:spPr>
      <a:bodyPr rot="0" spcFirstLastPara="0" vertOverflow="overflow" horzOverflow="overflow" vert="horz" wrap="square" lIns="182880" tIns="146304" rIns="182880" bIns="146304" numCol="1" spcCol="0" rtlCol="0" fromWordArt="0" anchor="t" anchorCtr="0" forceAA="0" compatLnSpc="1">
        <a:prstTxWarp prst="textNoShape">
          <a:avLst/>
        </a:prstTxWarp>
        <a:noAutofit/>
      </a:bodyPr>
      <a:lstStyle>
        <a:defPPr algn="l" defTabSz="932472" fontAlgn="base">
          <a:spcBef>
            <a:spcPct val="0"/>
          </a:spcBef>
          <a:spcAft>
            <a:spcPct val="0"/>
          </a:spcAft>
          <a:defRPr sz="2000" dirty="0" err="1" smtClean="0">
            <a:solidFill>
              <a:srgbClr val="FFFFFF"/>
            </a:solidFill>
            <a:ea typeface="Segoe UI" pitchFamily="34" charset="0"/>
            <a:cs typeface="Segoe UI" pitchFamily="34" charset="0"/>
          </a:defRPr>
        </a:defPPr>
      </a:lstStyle>
      <a:style>
        <a:lnRef idx="1">
          <a:schemeClr val="accent2"/>
        </a:lnRef>
        <a:fillRef idx="3">
          <a:schemeClr val="accent2"/>
        </a:fillRef>
        <a:effectRef idx="2">
          <a:schemeClr val="accent2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  <a:headEnd type="none" w="lg" len="med"/>
          <a:tailEnd type="none" w="lg" len="med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2000" dirty="0" err="1" smtClean="0"/>
        </a:defPPr>
      </a:lstStyle>
    </a:txDef>
  </a:objectDefaults>
  <a:extraClrSchemeLst/>
  <a:custClrLst>
    <a:custClr name="Light Brown">
      <a:srgbClr val="E1D3C7"/>
    </a:custClr>
    <a:custClr name="Light Yellow">
      <a:srgbClr val="FFE399"/>
    </a:custClr>
    <a:custClr name="Light Orange">
      <a:srgbClr val="FFA38B"/>
    </a:custClr>
    <a:custClr name="Light Red">
      <a:srgbClr val="FFB3BB"/>
    </a:custClr>
    <a:custClr name="Light Magenta">
      <a:srgbClr val="D59ED7"/>
    </a:custClr>
    <a:custClr name="Light Purple">
      <a:srgbClr val="C5B4E3"/>
    </a:custClr>
    <a:custClr name="Light Blue">
      <a:srgbClr val="8DC8E8"/>
    </a:custClr>
    <a:custClr name="Light Teal">
      <a:srgbClr val="B9DCD2"/>
    </a:custClr>
    <a:custClr name="Light Green">
      <a:srgbClr val="D4EC8E"/>
    </a:custClr>
    <a:custClr name="Blue Black">
      <a:srgbClr val="091F2C"/>
    </a:custClr>
    <a:custClr name="Brown">
      <a:srgbClr val="BF9474"/>
    </a:custClr>
    <a:custClr name="Yellow">
      <a:srgbClr val="FFB900"/>
    </a:custClr>
    <a:custClr name="Orange">
      <a:srgbClr val="FF5C39"/>
    </a:custClr>
    <a:custClr name="Red">
      <a:srgbClr val="F4364C"/>
    </a:custClr>
    <a:custClr name="Magenta">
      <a:srgbClr val="C03BC4"/>
    </a:custClr>
    <a:custClr name="Purple">
      <a:srgbClr val="8661C5"/>
    </a:custClr>
    <a:custClr name="Blue">
      <a:srgbClr val="0078D4"/>
    </a:custClr>
    <a:custClr name="Teal">
      <a:srgbClr val="49C5B1"/>
    </a:custClr>
    <a:custClr name="Green">
      <a:srgbClr val="8DE971"/>
    </a:custClr>
    <a:custClr name="Rich Black">
      <a:srgbClr val="000000"/>
    </a:custClr>
    <a:custClr name="Dark Brown">
      <a:srgbClr val="5C4738"/>
    </a:custClr>
    <a:custClr name="Dark Yellow">
      <a:srgbClr val="7F5A1A"/>
    </a:custClr>
    <a:custClr name="Dark Orange">
      <a:srgbClr val="73391D"/>
    </a:custClr>
    <a:custClr name="Dark Red">
      <a:srgbClr val="73262F"/>
    </a:custClr>
    <a:custClr name="Dark Magenta">
      <a:srgbClr val="702573"/>
    </a:custClr>
    <a:custClr name="Dark Purple">
      <a:srgbClr val="463668"/>
    </a:custClr>
    <a:custClr name="Dark Blue">
      <a:srgbClr val="2A446F"/>
    </a:custClr>
    <a:custClr name="Dark Teal">
      <a:srgbClr val="225B62"/>
    </a:custClr>
    <a:custClr name="Dark Green">
      <a:srgbClr val="07641D"/>
    </a:custClr>
    <a:custClr name="Brown Black">
      <a:srgbClr val="291817"/>
    </a:custClr>
    <a:custClr name="Pure White">
      <a:srgbClr val="FFFFFF"/>
    </a:custClr>
    <a:custClr name="Off White">
      <a:srgbClr val="F4F3F5"/>
    </a:custClr>
    <a:custClr name="Warm White">
      <a:srgbClr val="FFF8F3"/>
    </a:custClr>
    <a:custClr name="Warm Light Gray">
      <a:srgbClr val="E8E6DF"/>
    </a:custClr>
    <a:custClr name="Mid Gray">
      <a:srgbClr val="D7D2CB"/>
    </a:custClr>
    <a:custClr name="Warm Gray">
      <a:srgbClr val="8C8279"/>
    </a:custClr>
    <a:custClr name="Light Gray">
      <a:srgbClr val="D9D9D6"/>
    </a:custClr>
    <a:custClr name="Cool Gray">
      <a:srgbClr val="B1B3B3"/>
    </a:custClr>
    <a:custClr name="Dark Gray">
      <a:srgbClr val="454142"/>
    </a:custClr>
    <a:custClr name="Pure White">
      <a:srgbClr val="FFFFFF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  <a:custClr name="Blank">
      <a:srgbClr val="F0F0F0"/>
    </a:custClr>
  </a:custClrLst>
  <a:extLst>
    <a:ext uri="{05A4C25C-085E-4340-85A3-A5531E510DB2}">
      <thm15:themeFamily xmlns:thm15="http://schemas.microsoft.com/office/thememl/2012/main" name="Microsoft brand template starter - 16x9 v04.potx" id="{4908BB59-E0F9-4262-9337-B2D75939F852}" vid="{C1F6406B-B671-42E9-A581-A06DD50715F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6B5C021C36A4B948619657DF31541" ma:contentTypeVersion="13" ma:contentTypeDescription="Create a new document." ma:contentTypeScope="" ma:versionID="3179e1be26f23a129528d230448053e8">
  <xsd:schema xmlns:xsd="http://www.w3.org/2001/XMLSchema" xmlns:xs="http://www.w3.org/2001/XMLSchema" xmlns:p="http://schemas.microsoft.com/office/2006/metadata/properties" xmlns:ns1="http://schemas.microsoft.com/sharepoint/v3" xmlns:ns2="c12c9beb-9115-4dd4-b4b0-98592a7680e2" xmlns:ns3="9b9b331a-5640-4f50-a010-6cc4266aa39c" targetNamespace="http://schemas.microsoft.com/office/2006/metadata/properties" ma:root="true" ma:fieldsID="d3f859843280ba2968dbadbb5350bb26" ns1:_="" ns2:_="" ns3:_="">
    <xsd:import namespace="http://schemas.microsoft.com/sharepoint/v3"/>
    <xsd:import namespace="c12c9beb-9115-4dd4-b4b0-98592a7680e2"/>
    <xsd:import namespace="9b9b331a-5640-4f50-a010-6cc4266aa39c"/>
    <xsd:element name="properties">
      <xsd:complexType>
        <xsd:sequence>
          <xsd:element name="documentManagement">
            <xsd:complexType>
              <xsd:all>
                <xsd:element ref="ns1:_ip_UnifiedCompliancePolicyProperties" minOccurs="0"/>
                <xsd:element ref="ns1:_ip_UnifiedCompliancePolicyUIAction" minOccurs="0"/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8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9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2c9beb-9115-4dd4-b4b0-98592a7680e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6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BillingMetadata" ma:index="20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9b331a-5640-4f50-a010-6cc4266aa39c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8906DCFC-57BE-471C-9AA9-8C94A7A505D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4F575D1-D3E6-4B2E-81B9-7181EE16B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c12c9beb-9115-4dd4-b4b0-98592a7680e2"/>
    <ds:schemaRef ds:uri="9b9b331a-5640-4f50-a010-6cc4266aa3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549B3AD-9962-4CE5-8E0A-2C8D95E7DE3D}">
  <ds:schemaRefs>
    <ds:schemaRef ds:uri="9b9b331a-5640-4f50-a010-6cc4266aa39c"/>
    <ds:schemaRef ds:uri="http://schemas.microsoft.com/sharepoint/v3"/>
    <ds:schemaRef ds:uri="http://schemas.microsoft.com/office/2006/documentManagement/types"/>
    <ds:schemaRef ds:uri="http://purl.org/dc/elements/1.1/"/>
    <ds:schemaRef ds:uri="c12c9beb-9115-4dd4-b4b0-98592a7680e2"/>
    <ds:schemaRef ds:uri="http://purl.org/dc/dcmitype/"/>
    <ds:schemaRef ds:uri="http://www.w3.org/XML/1998/namespace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Metadata/LabelInfo.xml><?xml version="1.0" encoding="utf-8"?>
<clbl:labelList xmlns:clbl="http://schemas.microsoft.com/office/2020/mipLabelMetadata">
  <clbl:label id="{f42aa342-8706-4288-bd11-ebb85995028c}" enabled="1" method="Privileged" siteId="{72f988bf-86f1-41af-91ab-2d7cd011db47}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1725</TotalTime>
  <Words>293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Aptos</vt:lpstr>
      <vt:lpstr>Arial</vt:lpstr>
      <vt:lpstr>Segoe UI</vt:lpstr>
      <vt:lpstr>Segoe UI Semibold</vt:lpstr>
      <vt:lpstr>Wingdings</vt:lpstr>
      <vt:lpstr>Light 16x9</vt:lpstr>
      <vt:lpstr>Manufacturing | Production planning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Daryl Schaal (SYNAXIS CORPORATION)</dc:creator>
  <cp:lastModifiedBy>Daryl Schaal</cp:lastModifiedBy>
  <cp:revision>4</cp:revision>
  <dcterms:created xsi:type="dcterms:W3CDTF">2024-09-25T15:39:48Z</dcterms:created>
  <dcterms:modified xsi:type="dcterms:W3CDTF">2025-02-11T01:55:37Z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0x0101007696B5C021C36A4B948619657DF31541</vt:lpwstr>
  </property>
</Properties>
</file>