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6"/>
  </p:notesMasterIdLst>
  <p:sldIdLst>
    <p:sldId id="28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EF8"/>
    <a:srgbClr val="FFFFFF"/>
    <a:srgbClr val="B63EC5"/>
    <a:srgbClr val="0078D4"/>
    <a:srgbClr val="B1B3B3"/>
    <a:srgbClr val="49C5B1"/>
    <a:srgbClr val="F5EBE9"/>
    <a:srgbClr val="593794"/>
    <a:srgbClr val="E4DFDC"/>
    <a:srgbClr val="E7E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2" autoAdjust="0"/>
  </p:normalViewPr>
  <p:slideViewPr>
    <p:cSldViewPr snapToGrid="0">
      <p:cViewPr varScale="1">
        <p:scale>
          <a:sx n="95" d="100"/>
          <a:sy n="95" d="100"/>
        </p:scale>
        <p:origin x="792"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A1698-9B99-4946-ED53-6B5FE3432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4DB38-0786-278F-EB05-155061CEF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991C2-E5B8-0F24-D82B-BFFF5467C3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B2AC1-8900-5B70-120B-FB09467E6A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0110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principles.5</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32458303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909"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5.png"/><Relationship Id="rId3" Type="http://schemas.openxmlformats.org/officeDocument/2006/relationships/hyperlink" Target="https://www.microsoft.com/en/customers/story/1703594261178267318-bayer-microsoft-copilot-germany" TargetMode="Externa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hyperlink" Target="https://copilot.cloud.microsoft/prompts/ac2bda0c-58a7-47e1-8f10-c9149f0a4e41?ocid=CopilotLab_Web_SS_CopyLink" TargetMode="External"/><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C3FDB-DBDD-4BF0-D52B-E117D7756F6F}"/>
            </a:ext>
          </a:extLst>
        </p:cNvPr>
        <p:cNvGrpSpPr/>
        <p:nvPr/>
      </p:nvGrpSpPr>
      <p:grpSpPr>
        <a:xfrm>
          <a:off x="0" y="0"/>
          <a:ext cx="0" cy="0"/>
          <a:chOff x="0" y="0"/>
          <a:chExt cx="0" cy="0"/>
        </a:xfrm>
      </p:grpSpPr>
      <p:sp>
        <p:nvSpPr>
          <p:cNvPr id="27" name="Text Placeholder 26">
            <a:extLst>
              <a:ext uri="{FF2B5EF4-FFF2-40B4-BE49-F238E27FC236}">
                <a16:creationId xmlns:a16="http://schemas.microsoft.com/office/drawing/2014/main" id="{BF0C4724-3828-AEE0-C6DC-A551AAC28F1C}"/>
              </a:ext>
            </a:extLst>
          </p:cNvPr>
          <p:cNvSpPr>
            <a:spLocks noGrp="1"/>
          </p:cNvSpPr>
          <p:nvPr>
            <p:ph type="body" sz="quarter" idx="32"/>
          </p:nvPr>
        </p:nvSpPr>
        <p:spPr>
          <a:xfrm>
            <a:off x="311388" y="1026303"/>
            <a:ext cx="2431246" cy="2015333"/>
          </a:xfrm>
        </p:spPr>
        <p:txBody>
          <a:bodyPr/>
          <a:lstStyle/>
          <a:p>
            <a:r>
              <a:rPr lang="en-US" noProof="0" dirty="0"/>
              <a:t>Engineering teams spend substantial time refining and optimizing product designs to meet performance, cost, and production requirements. With AI</a:t>
            </a:r>
            <a:r>
              <a:rPr lang="en-US" dirty="0"/>
              <a:t> </a:t>
            </a:r>
            <a:r>
              <a:rPr lang="en-US" noProof="0" dirty="0"/>
              <a:t>they get assistance with research, ideation, and collaboration to quickly generate innovative solutions.</a:t>
            </a:r>
          </a:p>
          <a:p>
            <a:endParaRPr lang="en-US" dirty="0"/>
          </a:p>
          <a:p>
            <a:r>
              <a:rPr lang="en-US" sz="1050" noProof="0" dirty="0">
                <a:latin typeface="+mj-lt"/>
              </a:rPr>
              <a:t>Customer reference: </a:t>
            </a:r>
            <a:r>
              <a:rPr lang="en-US" sz="1050" noProof="0" dirty="0">
                <a:hlinkClick r:id="rId3"/>
              </a:rPr>
              <a:t>Bayer uses agent for product development</a:t>
            </a:r>
            <a:endParaRPr lang="en-US" sz="1050" noProof="0" dirty="0"/>
          </a:p>
          <a:p>
            <a:endParaRPr lang="en-US" noProof="0" dirty="0"/>
          </a:p>
        </p:txBody>
      </p:sp>
      <p:sp>
        <p:nvSpPr>
          <p:cNvPr id="38" name="Text Placeholder 37">
            <a:extLst>
              <a:ext uri="{FF2B5EF4-FFF2-40B4-BE49-F238E27FC236}">
                <a16:creationId xmlns:a16="http://schemas.microsoft.com/office/drawing/2014/main" id="{C24618B9-9D0C-3312-F961-FBABFFBFD162}"/>
              </a:ext>
            </a:extLst>
          </p:cNvPr>
          <p:cNvSpPr>
            <a:spLocks noGrp="1"/>
          </p:cNvSpPr>
          <p:nvPr>
            <p:ph type="body" sz="quarter" idx="33"/>
          </p:nvPr>
        </p:nvSpPr>
        <p:spPr/>
        <p:txBody>
          <a:bodyPr/>
          <a:lstStyle/>
          <a:p>
            <a:r>
              <a:rPr lang="en-IN"/>
              <a:t>Manufacturing</a:t>
            </a:r>
          </a:p>
        </p:txBody>
      </p:sp>
      <p:sp>
        <p:nvSpPr>
          <p:cNvPr id="32" name="Text Placeholder 31">
            <a:extLst>
              <a:ext uri="{FF2B5EF4-FFF2-40B4-BE49-F238E27FC236}">
                <a16:creationId xmlns:a16="http://schemas.microsoft.com/office/drawing/2014/main" id="{483200D6-3EBC-69A2-3A76-572BC4CBB4EF}"/>
              </a:ext>
            </a:extLst>
          </p:cNvPr>
          <p:cNvSpPr>
            <a:spLocks noGrp="1"/>
          </p:cNvSpPr>
          <p:nvPr>
            <p:ph type="body" sz="quarter" idx="30"/>
          </p:nvPr>
        </p:nvSpPr>
        <p:spPr/>
        <p:txBody>
          <a:bodyPr/>
          <a:lstStyle/>
          <a:p>
            <a:r>
              <a:rPr lang="en-US" noProof="0" dirty="0"/>
              <a:t>Extend</a:t>
            </a:r>
          </a:p>
        </p:txBody>
      </p:sp>
      <p:sp>
        <p:nvSpPr>
          <p:cNvPr id="30" name="Text Placeholder 29">
            <a:extLst>
              <a:ext uri="{FF2B5EF4-FFF2-40B4-BE49-F238E27FC236}">
                <a16:creationId xmlns:a16="http://schemas.microsoft.com/office/drawing/2014/main" id="{569F2E3F-4FB8-54A2-BD8A-6FD245FBF966}"/>
              </a:ext>
            </a:extLst>
          </p:cNvPr>
          <p:cNvSpPr>
            <a:spLocks noGrp="1"/>
          </p:cNvSpPr>
          <p:nvPr>
            <p:ph type="body" sz="quarter" idx="17"/>
          </p:nvPr>
        </p:nvSpPr>
        <p:spPr/>
        <p:txBody>
          <a:bodyPr/>
          <a:lstStyle/>
          <a:p>
            <a:r>
              <a:rPr lang="en-US" noProof="0" dirty="0"/>
              <a:t>Microsoft 365 Copilot and Copilot Studio</a:t>
            </a:r>
          </a:p>
        </p:txBody>
      </p:sp>
      <p:sp>
        <p:nvSpPr>
          <p:cNvPr id="28" name="Title 27">
            <a:extLst>
              <a:ext uri="{FF2B5EF4-FFF2-40B4-BE49-F238E27FC236}">
                <a16:creationId xmlns:a16="http://schemas.microsoft.com/office/drawing/2014/main" id="{8E72C338-A34D-33A0-A64E-E1F37A6BAC6F}"/>
              </a:ext>
            </a:extLst>
          </p:cNvPr>
          <p:cNvSpPr>
            <a:spLocks noGrp="1"/>
          </p:cNvSpPr>
          <p:nvPr>
            <p:ph type="title"/>
          </p:nvPr>
        </p:nvSpPr>
        <p:spPr/>
        <p:txBody>
          <a:bodyPr/>
          <a:lstStyle/>
          <a:p>
            <a:r>
              <a:rPr lang="en-US" dirty="0"/>
              <a:t>Product modeling agent</a:t>
            </a:r>
          </a:p>
        </p:txBody>
      </p:sp>
      <p:sp>
        <p:nvSpPr>
          <p:cNvPr id="318" name="Text Placeholder 317">
            <a:extLst>
              <a:ext uri="{FF2B5EF4-FFF2-40B4-BE49-F238E27FC236}">
                <a16:creationId xmlns:a16="http://schemas.microsoft.com/office/drawing/2014/main" id="{3A19216F-8104-E3F8-A06A-D75350EED7D6}"/>
              </a:ext>
            </a:extLst>
          </p:cNvPr>
          <p:cNvSpPr>
            <a:spLocks noGrp="1"/>
          </p:cNvSpPr>
          <p:nvPr>
            <p:ph type="body" sz="quarter" idx="69"/>
          </p:nvPr>
        </p:nvSpPr>
        <p:spPr/>
        <p:txBody>
          <a:bodyPr/>
          <a:lstStyle/>
          <a:p>
            <a:r>
              <a:rPr lang="en-US" dirty="0"/>
              <a:t>Benefit: Gain a deeper understanding of customer needs and preferences, enabling more targeted and effective product development.</a:t>
            </a:r>
          </a:p>
          <a:p>
            <a:r>
              <a:rPr kumimoji="0" lang="en-US" sz="900" b="0" i="0" u="none" strike="noStrike" kern="1200" cap="none" spc="0" normalizeH="0" baseline="0" noProof="0" dirty="0">
                <a:ln>
                  <a:noFill/>
                </a:ln>
                <a:solidFill>
                  <a:srgbClr val="0070C0"/>
                </a:solidFill>
                <a:effectLst/>
                <a:uLnTx/>
                <a:uFillTx/>
                <a:latin typeface="Segoe UI"/>
                <a:ea typeface="+mn-ea"/>
                <a:cs typeface="Segoe UI" panose="020B0502040204020203" pitchFamily="34" charset="0"/>
                <a:hlinkClick r:id="rId4"/>
              </a:rPr>
              <a:t>Try in Prompt Gallery: Technical support summary report template</a:t>
            </a:r>
            <a:endParaRPr kumimoji="0" lang="en-US" sz="900" b="0" i="0" u="none" strike="noStrike" kern="1200" cap="none" spc="0" normalizeH="0" baseline="0" noProof="0" dirty="0">
              <a:ln>
                <a:noFill/>
              </a:ln>
              <a:solidFill>
                <a:srgbClr val="0070C0"/>
              </a:solidFill>
              <a:effectLst/>
              <a:uLnTx/>
              <a:uFillTx/>
              <a:latin typeface="Segoe UI"/>
              <a:ea typeface="+mn-ea"/>
              <a:cs typeface="+mn-cs"/>
            </a:endParaRPr>
          </a:p>
          <a:p>
            <a:endParaRPr lang="en-US" dirty="0"/>
          </a:p>
        </p:txBody>
      </p:sp>
      <p:sp>
        <p:nvSpPr>
          <p:cNvPr id="29" name="Text Placeholder 28">
            <a:extLst>
              <a:ext uri="{FF2B5EF4-FFF2-40B4-BE49-F238E27FC236}">
                <a16:creationId xmlns:a16="http://schemas.microsoft.com/office/drawing/2014/main" id="{F3F33193-6981-FC23-6A58-25F28BE4F812}"/>
              </a:ext>
            </a:extLst>
          </p:cNvPr>
          <p:cNvSpPr>
            <a:spLocks noGrp="1"/>
          </p:cNvSpPr>
          <p:nvPr>
            <p:ph type="body" sz="quarter" idx="11"/>
          </p:nvPr>
        </p:nvSpPr>
        <p:spPr/>
        <p:txBody>
          <a:bodyPr/>
          <a:lstStyle/>
          <a:p>
            <a:r>
              <a:rPr lang="en-US" noProof="0" dirty="0"/>
              <a:t>Customer insights</a:t>
            </a:r>
          </a:p>
        </p:txBody>
      </p:sp>
      <p:sp>
        <p:nvSpPr>
          <p:cNvPr id="31" name="Text Placeholder 30">
            <a:extLst>
              <a:ext uri="{FF2B5EF4-FFF2-40B4-BE49-F238E27FC236}">
                <a16:creationId xmlns:a16="http://schemas.microsoft.com/office/drawing/2014/main" id="{43AE3F41-19B9-5C87-5685-BB90FDAF4740}"/>
              </a:ext>
            </a:extLst>
          </p:cNvPr>
          <p:cNvSpPr>
            <a:spLocks noGrp="1"/>
          </p:cNvSpPr>
          <p:nvPr>
            <p:ph type="body" sz="quarter" idx="18"/>
          </p:nvPr>
        </p:nvSpPr>
        <p:spPr/>
        <p:txBody>
          <a:bodyPr/>
          <a:lstStyle/>
          <a:p>
            <a:r>
              <a:rPr lang="en-US" noProof="0" dirty="0"/>
              <a:t>Use Copilot in Excel analyze customer feedback. Perform sentiment analysis such as identifying common pain points and feature requests to understand what features or products customers are looking for.</a:t>
            </a:r>
          </a:p>
        </p:txBody>
      </p:sp>
      <p:sp>
        <p:nvSpPr>
          <p:cNvPr id="40" name="Text Placeholder 39">
            <a:extLst>
              <a:ext uri="{FF2B5EF4-FFF2-40B4-BE49-F238E27FC236}">
                <a16:creationId xmlns:a16="http://schemas.microsoft.com/office/drawing/2014/main" id="{8A40FD3C-523F-227F-DEB5-3E3E35AB2B33}"/>
              </a:ext>
            </a:extLst>
          </p:cNvPr>
          <p:cNvSpPr>
            <a:spLocks noGrp="1"/>
          </p:cNvSpPr>
          <p:nvPr>
            <p:ph type="body" sz="quarter" idx="42"/>
          </p:nvPr>
        </p:nvSpPr>
        <p:spPr/>
        <p:txBody>
          <a:bodyPr/>
          <a:lstStyle/>
          <a:p>
            <a:r>
              <a:rPr lang="en-US" noProof="0" dirty="0"/>
              <a:t>Market Research</a:t>
            </a:r>
          </a:p>
        </p:txBody>
      </p:sp>
      <p:sp>
        <p:nvSpPr>
          <p:cNvPr id="41" name="Text Placeholder 40">
            <a:extLst>
              <a:ext uri="{FF2B5EF4-FFF2-40B4-BE49-F238E27FC236}">
                <a16:creationId xmlns:a16="http://schemas.microsoft.com/office/drawing/2014/main" id="{C04B6BD6-79C3-6837-65BA-83DF8714C594}"/>
              </a:ext>
            </a:extLst>
          </p:cNvPr>
          <p:cNvSpPr>
            <a:spLocks noGrp="1"/>
          </p:cNvSpPr>
          <p:nvPr>
            <p:ph type="body" sz="quarter" idx="43"/>
          </p:nvPr>
        </p:nvSpPr>
        <p:spPr/>
        <p:txBody>
          <a:bodyPr/>
          <a:lstStyle/>
          <a:p>
            <a:r>
              <a:rPr lang="en-US" noProof="0" dirty="0"/>
              <a:t>Summarize recent market trends, competitor products, and consumer preferences from external sources.</a:t>
            </a:r>
          </a:p>
          <a:p>
            <a:endParaRPr lang="en-US" noProof="0" dirty="0"/>
          </a:p>
        </p:txBody>
      </p:sp>
      <p:sp>
        <p:nvSpPr>
          <p:cNvPr id="317" name="Text Placeholder 316">
            <a:extLst>
              <a:ext uri="{FF2B5EF4-FFF2-40B4-BE49-F238E27FC236}">
                <a16:creationId xmlns:a16="http://schemas.microsoft.com/office/drawing/2014/main" id="{CB06D8FB-72AF-3B18-23AD-6A814AB48DFB}"/>
              </a:ext>
            </a:extLst>
          </p:cNvPr>
          <p:cNvSpPr>
            <a:spLocks noGrp="1"/>
          </p:cNvSpPr>
          <p:nvPr>
            <p:ph type="body" sz="quarter" idx="68"/>
          </p:nvPr>
        </p:nvSpPr>
        <p:spPr/>
        <p:txBody>
          <a:bodyPr/>
          <a:lstStyle/>
          <a:p>
            <a:r>
              <a:rPr lang="en-US" dirty="0"/>
              <a:t>Benefit: Quickly locate studies and predictive models to support product development efforts and enhance collaboration between research teams and data scientists.</a:t>
            </a:r>
          </a:p>
        </p:txBody>
      </p:sp>
      <p:sp>
        <p:nvSpPr>
          <p:cNvPr id="68" name="Text Placeholder 67">
            <a:extLst>
              <a:ext uri="{FF2B5EF4-FFF2-40B4-BE49-F238E27FC236}">
                <a16:creationId xmlns:a16="http://schemas.microsoft.com/office/drawing/2014/main" id="{7722FA64-0CAC-CD51-8206-82E9897A3A68}"/>
              </a:ext>
            </a:extLst>
          </p:cNvPr>
          <p:cNvSpPr>
            <a:spLocks noGrp="1"/>
          </p:cNvSpPr>
          <p:nvPr>
            <p:ph type="body" sz="quarter" idx="45"/>
          </p:nvPr>
        </p:nvSpPr>
        <p:spPr/>
        <p:txBody>
          <a:bodyPr/>
          <a:lstStyle/>
          <a:p>
            <a:r>
              <a:rPr lang="en-US" noProof="0" dirty="0"/>
              <a:t>Product ideation</a:t>
            </a:r>
          </a:p>
        </p:txBody>
      </p:sp>
      <p:sp>
        <p:nvSpPr>
          <p:cNvPr id="69" name="Text Placeholder 68">
            <a:extLst>
              <a:ext uri="{FF2B5EF4-FFF2-40B4-BE49-F238E27FC236}">
                <a16:creationId xmlns:a16="http://schemas.microsoft.com/office/drawing/2014/main" id="{0F6F53DF-C645-DEF9-FD98-C295DAF322B8}"/>
              </a:ext>
            </a:extLst>
          </p:cNvPr>
          <p:cNvSpPr>
            <a:spLocks noGrp="1"/>
          </p:cNvSpPr>
          <p:nvPr>
            <p:ph type="body" sz="quarter" idx="46"/>
          </p:nvPr>
        </p:nvSpPr>
        <p:spPr/>
        <p:txBody>
          <a:bodyPr/>
          <a:lstStyle/>
          <a:p>
            <a:r>
              <a:rPr lang="en-US" noProof="0" dirty="0"/>
              <a:t>Use an agent to search through research data and design architectures using natural language.</a:t>
            </a:r>
          </a:p>
          <a:p>
            <a:endParaRPr lang="en-US" noProof="0" dirty="0"/>
          </a:p>
        </p:txBody>
      </p:sp>
      <p:sp>
        <p:nvSpPr>
          <p:cNvPr id="319" name="Text Placeholder 318">
            <a:extLst>
              <a:ext uri="{FF2B5EF4-FFF2-40B4-BE49-F238E27FC236}">
                <a16:creationId xmlns:a16="http://schemas.microsoft.com/office/drawing/2014/main" id="{41D091DE-22BD-05D0-AA9A-4B0DDE3C4BE4}"/>
              </a:ext>
            </a:extLst>
          </p:cNvPr>
          <p:cNvSpPr>
            <a:spLocks noGrp="1"/>
          </p:cNvSpPr>
          <p:nvPr>
            <p:ph type="body" sz="quarter" idx="70"/>
          </p:nvPr>
        </p:nvSpPr>
        <p:spPr/>
        <p:txBody>
          <a:bodyPr/>
          <a:lstStyle/>
          <a:p>
            <a:r>
              <a:rPr lang="en-US" dirty="0"/>
              <a:t>Benefit: Stay ahead of the competition by leveraging up-to-date market intelligence, ensuring your products meet current consumer demands and industry standards.</a:t>
            </a:r>
          </a:p>
        </p:txBody>
      </p:sp>
      <p:sp>
        <p:nvSpPr>
          <p:cNvPr id="314" name="Text Placeholder 313">
            <a:extLst>
              <a:ext uri="{FF2B5EF4-FFF2-40B4-BE49-F238E27FC236}">
                <a16:creationId xmlns:a16="http://schemas.microsoft.com/office/drawing/2014/main" id="{F59A303F-241E-3C19-7A2A-E049DAC6D15D}"/>
              </a:ext>
            </a:extLst>
          </p:cNvPr>
          <p:cNvSpPr>
            <a:spLocks noGrp="1"/>
          </p:cNvSpPr>
          <p:nvPr>
            <p:ph type="body" sz="quarter" idx="48"/>
          </p:nvPr>
        </p:nvSpPr>
        <p:spPr/>
        <p:txBody>
          <a:bodyPr/>
          <a:lstStyle/>
          <a:p>
            <a:r>
              <a:rPr lang="en-US" dirty="0"/>
              <a:t>Benefit: Improve product quality and stakeholder satisfaction by systematically gathering and incorporating feedback throughout the development process.</a:t>
            </a:r>
          </a:p>
        </p:txBody>
      </p:sp>
      <p:sp>
        <p:nvSpPr>
          <p:cNvPr id="72" name="Text Placeholder 71">
            <a:extLst>
              <a:ext uri="{FF2B5EF4-FFF2-40B4-BE49-F238E27FC236}">
                <a16:creationId xmlns:a16="http://schemas.microsoft.com/office/drawing/2014/main" id="{3A58F6DC-9EFF-E0FD-4C7C-78EEF408DDAF}"/>
              </a:ext>
            </a:extLst>
          </p:cNvPr>
          <p:cNvSpPr>
            <a:spLocks noGrp="1"/>
          </p:cNvSpPr>
          <p:nvPr>
            <p:ph type="body" sz="quarter" idx="49"/>
          </p:nvPr>
        </p:nvSpPr>
        <p:spPr/>
        <p:txBody>
          <a:bodyPr/>
          <a:lstStyle/>
          <a:p>
            <a:r>
              <a:rPr lang="en-US" noProof="0" dirty="0"/>
              <a:t>Feedback and iteration</a:t>
            </a:r>
          </a:p>
        </p:txBody>
      </p:sp>
      <p:sp>
        <p:nvSpPr>
          <p:cNvPr id="73" name="Text Placeholder 72">
            <a:extLst>
              <a:ext uri="{FF2B5EF4-FFF2-40B4-BE49-F238E27FC236}">
                <a16:creationId xmlns:a16="http://schemas.microsoft.com/office/drawing/2014/main" id="{165F4F51-8E48-0A80-25E1-7377FEC55DB6}"/>
              </a:ext>
            </a:extLst>
          </p:cNvPr>
          <p:cNvSpPr>
            <a:spLocks noGrp="1"/>
          </p:cNvSpPr>
          <p:nvPr>
            <p:ph type="body" sz="quarter" idx="50"/>
          </p:nvPr>
        </p:nvSpPr>
        <p:spPr/>
        <p:txBody>
          <a:bodyPr/>
          <a:lstStyle/>
          <a:p>
            <a:r>
              <a:rPr lang="en-US" noProof="0" dirty="0"/>
              <a:t>Export insights to Copilot Pages at various stages and tag teams to enrich or provide feedback. Ask Copilot to summarize key points from both Pages and Teams meetings and suggest improvements.</a:t>
            </a:r>
          </a:p>
          <a:p>
            <a:endParaRPr lang="en-US" noProof="0" dirty="0"/>
          </a:p>
        </p:txBody>
      </p:sp>
      <p:sp>
        <p:nvSpPr>
          <p:cNvPr id="74" name="Text Placeholder 73">
            <a:extLst>
              <a:ext uri="{FF2B5EF4-FFF2-40B4-BE49-F238E27FC236}">
                <a16:creationId xmlns:a16="http://schemas.microsoft.com/office/drawing/2014/main" id="{32BBA569-A596-CE53-7408-C28A4BA04123}"/>
              </a:ext>
            </a:extLst>
          </p:cNvPr>
          <p:cNvSpPr>
            <a:spLocks noGrp="1"/>
          </p:cNvSpPr>
          <p:nvPr>
            <p:ph type="body" sz="quarter" idx="51"/>
          </p:nvPr>
        </p:nvSpPr>
        <p:spPr/>
        <p:txBody>
          <a:bodyPr/>
          <a:lstStyle/>
          <a:p>
            <a:r>
              <a:rPr lang="en-US" noProof="0" dirty="0"/>
              <a:t>Concept sketching</a:t>
            </a:r>
          </a:p>
        </p:txBody>
      </p:sp>
      <p:sp>
        <p:nvSpPr>
          <p:cNvPr id="75" name="Text Placeholder 74">
            <a:extLst>
              <a:ext uri="{FF2B5EF4-FFF2-40B4-BE49-F238E27FC236}">
                <a16:creationId xmlns:a16="http://schemas.microsoft.com/office/drawing/2014/main" id="{8D915357-C422-075D-A9D8-339448BF8458}"/>
              </a:ext>
            </a:extLst>
          </p:cNvPr>
          <p:cNvSpPr>
            <a:spLocks noGrp="1"/>
          </p:cNvSpPr>
          <p:nvPr>
            <p:ph type="body" sz="quarter" idx="52"/>
          </p:nvPr>
        </p:nvSpPr>
        <p:spPr/>
        <p:txBody>
          <a:bodyPr/>
          <a:lstStyle/>
          <a:p>
            <a:r>
              <a:rPr lang="en-US" noProof="0" dirty="0"/>
              <a:t>Draft initial sketches and wireframes for the product. Copilot can gather and present design inspirations from various sources.</a:t>
            </a:r>
          </a:p>
        </p:txBody>
      </p:sp>
      <p:sp>
        <p:nvSpPr>
          <p:cNvPr id="315" name="Text Placeholder 314">
            <a:extLst>
              <a:ext uri="{FF2B5EF4-FFF2-40B4-BE49-F238E27FC236}">
                <a16:creationId xmlns:a16="http://schemas.microsoft.com/office/drawing/2014/main" id="{4B56E15C-23BD-BA0B-44CA-CB5CAA71C9DD}"/>
              </a:ext>
            </a:extLst>
          </p:cNvPr>
          <p:cNvSpPr>
            <a:spLocks noGrp="1"/>
          </p:cNvSpPr>
          <p:nvPr>
            <p:ph type="body" sz="quarter" idx="66"/>
          </p:nvPr>
        </p:nvSpPr>
        <p:spPr/>
        <p:txBody>
          <a:bodyPr/>
          <a:lstStyle/>
          <a:p>
            <a:r>
              <a:rPr lang="en-US" dirty="0"/>
              <a:t>Benefit: Enhance team collaboration and creativity by streamlining the brainstorming process, ensuring all ideas are captured and evaluated efficiently.</a:t>
            </a:r>
          </a:p>
        </p:txBody>
      </p:sp>
      <p:sp>
        <p:nvSpPr>
          <p:cNvPr id="77" name="Text Placeholder 76">
            <a:extLst>
              <a:ext uri="{FF2B5EF4-FFF2-40B4-BE49-F238E27FC236}">
                <a16:creationId xmlns:a16="http://schemas.microsoft.com/office/drawing/2014/main" id="{87A816CC-DD85-DA73-53AA-929E2895E8F7}"/>
              </a:ext>
            </a:extLst>
          </p:cNvPr>
          <p:cNvSpPr>
            <a:spLocks noGrp="1"/>
          </p:cNvSpPr>
          <p:nvPr>
            <p:ph type="body" sz="quarter" idx="54"/>
          </p:nvPr>
        </p:nvSpPr>
        <p:spPr/>
        <p:txBody>
          <a:bodyPr/>
          <a:lstStyle/>
          <a:p>
            <a:r>
              <a:rPr lang="en-US" noProof="0" dirty="0"/>
              <a:t>Collaborative ideation</a:t>
            </a:r>
          </a:p>
        </p:txBody>
      </p:sp>
      <p:sp>
        <p:nvSpPr>
          <p:cNvPr id="78" name="Text Placeholder 77">
            <a:extLst>
              <a:ext uri="{FF2B5EF4-FFF2-40B4-BE49-F238E27FC236}">
                <a16:creationId xmlns:a16="http://schemas.microsoft.com/office/drawing/2014/main" id="{9DEDBD1D-8D2F-5E57-8D0B-2962B4ABA94C}"/>
              </a:ext>
            </a:extLst>
          </p:cNvPr>
          <p:cNvSpPr>
            <a:spLocks noGrp="1"/>
          </p:cNvSpPr>
          <p:nvPr>
            <p:ph type="body" sz="quarter" idx="55"/>
          </p:nvPr>
        </p:nvSpPr>
        <p:spPr/>
        <p:txBody>
          <a:bodyPr/>
          <a:lstStyle/>
          <a:p>
            <a:r>
              <a:rPr lang="en-US" noProof="0" dirty="0"/>
              <a:t>Use Copilot to facilitate collaboration with your team by setting up calls, creating transcripts, and summarizing key points.</a:t>
            </a:r>
          </a:p>
          <a:p>
            <a:endParaRPr lang="en-US" noProof="0" dirty="0"/>
          </a:p>
        </p:txBody>
      </p:sp>
      <p:sp>
        <p:nvSpPr>
          <p:cNvPr id="316" name="Text Placeholder 315">
            <a:extLst>
              <a:ext uri="{FF2B5EF4-FFF2-40B4-BE49-F238E27FC236}">
                <a16:creationId xmlns:a16="http://schemas.microsoft.com/office/drawing/2014/main" id="{A35D1C79-5303-1933-9F21-A0F138A810B5}"/>
              </a:ext>
            </a:extLst>
          </p:cNvPr>
          <p:cNvSpPr>
            <a:spLocks noGrp="1"/>
          </p:cNvSpPr>
          <p:nvPr>
            <p:ph type="body" sz="quarter" idx="67"/>
          </p:nvPr>
        </p:nvSpPr>
        <p:spPr/>
        <p:txBody>
          <a:bodyPr/>
          <a:lstStyle/>
          <a:p>
            <a:r>
              <a:rPr lang="en-US" dirty="0"/>
              <a:t>Benefit: Visualize product concepts quickly and effectively, facilitating better communication of ideas and faster iteration cycles.</a:t>
            </a:r>
          </a:p>
        </p:txBody>
      </p:sp>
      <p:sp>
        <p:nvSpPr>
          <p:cNvPr id="81" name="Text Placeholder 80">
            <a:extLst>
              <a:ext uri="{FF2B5EF4-FFF2-40B4-BE49-F238E27FC236}">
                <a16:creationId xmlns:a16="http://schemas.microsoft.com/office/drawing/2014/main" id="{69E75973-37FB-1FBB-0B31-C16DC3417A12}"/>
              </a:ext>
            </a:extLst>
          </p:cNvPr>
          <p:cNvSpPr>
            <a:spLocks noGrp="1"/>
          </p:cNvSpPr>
          <p:nvPr>
            <p:ph type="body" sz="quarter" idx="64"/>
          </p:nvPr>
        </p:nvSpPr>
        <p:spPr/>
        <p:txBody>
          <a:bodyPr/>
          <a:lstStyle/>
          <a:p>
            <a:r>
              <a:rPr lang="en-US" noProof="0"/>
              <a:t>Value benefit</a:t>
            </a:r>
          </a:p>
        </p:txBody>
      </p:sp>
      <p:sp>
        <p:nvSpPr>
          <p:cNvPr id="26" name="Text Placeholder 25">
            <a:extLst>
              <a:ext uri="{FF2B5EF4-FFF2-40B4-BE49-F238E27FC236}">
                <a16:creationId xmlns:a16="http://schemas.microsoft.com/office/drawing/2014/main" id="{5F44CDBA-0B27-36C6-9AB5-5AA66C6D3ADD}"/>
              </a:ext>
            </a:extLst>
          </p:cNvPr>
          <p:cNvSpPr>
            <a:spLocks noGrp="1"/>
          </p:cNvSpPr>
          <p:nvPr>
            <p:ph type="body" sz="quarter" idx="65"/>
          </p:nvPr>
        </p:nvSpPr>
        <p:spPr/>
        <p:txBody>
          <a:bodyPr/>
          <a:lstStyle/>
          <a:p>
            <a:r>
              <a:rPr lang="en-US" noProof="0"/>
              <a:t>KPIs impacted</a:t>
            </a:r>
          </a:p>
        </p:txBody>
      </p:sp>
      <p:grpSp>
        <p:nvGrpSpPr>
          <p:cNvPr id="35" name="Group 34">
            <a:extLst>
              <a:ext uri="{FF2B5EF4-FFF2-40B4-BE49-F238E27FC236}">
                <a16:creationId xmlns:a16="http://schemas.microsoft.com/office/drawing/2014/main" id="{8B37227D-A54F-1406-859B-16EFA3C58925}"/>
              </a:ext>
            </a:extLst>
          </p:cNvPr>
          <p:cNvGrpSpPr/>
          <p:nvPr/>
        </p:nvGrpSpPr>
        <p:grpSpPr>
          <a:xfrm>
            <a:off x="320719" y="3778836"/>
            <a:ext cx="1771607" cy="504622"/>
            <a:chOff x="320719" y="4228589"/>
            <a:chExt cx="1771607" cy="504622"/>
          </a:xfrm>
        </p:grpSpPr>
        <p:grpSp>
          <p:nvGrpSpPr>
            <p:cNvPr id="119" name="Group 118">
              <a:extLst>
                <a:ext uri="{FF2B5EF4-FFF2-40B4-BE49-F238E27FC236}">
                  <a16:creationId xmlns:a16="http://schemas.microsoft.com/office/drawing/2014/main" id="{9CF24A17-0917-56D9-0A2C-ABD8C93C7F16}"/>
                </a:ext>
              </a:extLst>
            </p:cNvPr>
            <p:cNvGrpSpPr/>
            <p:nvPr/>
          </p:nvGrpSpPr>
          <p:grpSpPr>
            <a:xfrm>
              <a:off x="320719" y="4228589"/>
              <a:ext cx="1771605" cy="216000"/>
              <a:chOff x="320719" y="4224848"/>
              <a:chExt cx="1771605" cy="219456"/>
            </a:xfrm>
          </p:grpSpPr>
          <p:sp>
            <p:nvSpPr>
              <p:cNvPr id="120" name="Rectangle: Rounded Corners 6">
                <a:extLst>
                  <a:ext uri="{FF2B5EF4-FFF2-40B4-BE49-F238E27FC236}">
                    <a16:creationId xmlns:a16="http://schemas.microsoft.com/office/drawing/2014/main" id="{E696B2E7-A8F8-22E9-BD85-25889E815661}"/>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Time to market</a:t>
                </a:r>
              </a:p>
            </p:txBody>
          </p:sp>
          <p:pic>
            <p:nvPicPr>
              <p:cNvPr id="121" name="Graphic 120">
                <a:extLst>
                  <a:ext uri="{FF2B5EF4-FFF2-40B4-BE49-F238E27FC236}">
                    <a16:creationId xmlns:a16="http://schemas.microsoft.com/office/drawing/2014/main" id="{2C5C8725-2CD7-B0AF-ED04-C0E37F86EB5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22" name="Group 121">
              <a:extLst>
                <a:ext uri="{FF2B5EF4-FFF2-40B4-BE49-F238E27FC236}">
                  <a16:creationId xmlns:a16="http://schemas.microsoft.com/office/drawing/2014/main" id="{B6FE99E6-8EEE-B224-A759-675D6F5DA282}"/>
                </a:ext>
              </a:extLst>
            </p:cNvPr>
            <p:cNvGrpSpPr/>
            <p:nvPr/>
          </p:nvGrpSpPr>
          <p:grpSpPr>
            <a:xfrm>
              <a:off x="320721" y="4517211"/>
              <a:ext cx="1771605" cy="216000"/>
              <a:chOff x="320721" y="4517211"/>
              <a:chExt cx="1771605" cy="216000"/>
            </a:xfrm>
          </p:grpSpPr>
          <p:sp>
            <p:nvSpPr>
              <p:cNvPr id="123" name="Rectangle: Rounded Corners 6">
                <a:extLst>
                  <a:ext uri="{FF2B5EF4-FFF2-40B4-BE49-F238E27FC236}">
                    <a16:creationId xmlns:a16="http://schemas.microsoft.com/office/drawing/2014/main" id="{1344096D-069D-6833-4630-C42F1CC45DCC}"/>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Customer satisfaction</a:t>
                </a:r>
              </a:p>
            </p:txBody>
          </p:sp>
          <p:pic>
            <p:nvPicPr>
              <p:cNvPr id="124" name="Graphic 123">
                <a:extLst>
                  <a:ext uri="{FF2B5EF4-FFF2-40B4-BE49-F238E27FC236}">
                    <a16:creationId xmlns:a16="http://schemas.microsoft.com/office/drawing/2014/main" id="{C51B7FD8-0E8F-3AB5-B767-574D19554F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grpSp>
        <p:nvGrpSpPr>
          <p:cNvPr id="125" name="Group 124">
            <a:extLst>
              <a:ext uri="{FF2B5EF4-FFF2-40B4-BE49-F238E27FC236}">
                <a16:creationId xmlns:a16="http://schemas.microsoft.com/office/drawing/2014/main" id="{F2DA66F9-1ECC-BF1D-4FAF-8856B93F26EE}"/>
              </a:ext>
            </a:extLst>
          </p:cNvPr>
          <p:cNvGrpSpPr/>
          <p:nvPr/>
        </p:nvGrpSpPr>
        <p:grpSpPr>
          <a:xfrm>
            <a:off x="320719" y="5020658"/>
            <a:ext cx="1771605" cy="216000"/>
            <a:chOff x="320719" y="5270676"/>
            <a:chExt cx="1771605" cy="216000"/>
          </a:xfrm>
        </p:grpSpPr>
        <p:sp>
          <p:nvSpPr>
            <p:cNvPr id="126" name="Rectangle: Rounded Corners 6">
              <a:extLst>
                <a:ext uri="{FF2B5EF4-FFF2-40B4-BE49-F238E27FC236}">
                  <a16:creationId xmlns:a16="http://schemas.microsoft.com/office/drawing/2014/main" id="{DDF312A5-AB93-83C9-7603-C58CE6DBCF80}"/>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27" name="Graphic 126">
              <a:extLst>
                <a:ext uri="{FF2B5EF4-FFF2-40B4-BE49-F238E27FC236}">
                  <a16:creationId xmlns:a16="http://schemas.microsoft.com/office/drawing/2014/main" id="{2D47EF38-606F-5B0E-5154-B2E3B236C9C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5" y="5306676"/>
              <a:ext cx="144000" cy="144000"/>
            </a:xfrm>
            <a:prstGeom prst="rect">
              <a:avLst/>
            </a:prstGeom>
          </p:spPr>
        </p:pic>
      </p:grpSp>
      <p:pic>
        <p:nvPicPr>
          <p:cNvPr id="106" name="Picture 50">
            <a:hlinkClick r:id="rId9"/>
            <a:extLst>
              <a:ext uri="{FF2B5EF4-FFF2-40B4-BE49-F238E27FC236}">
                <a16:creationId xmlns:a16="http://schemas.microsoft.com/office/drawing/2014/main" id="{1370C382-6B27-E76D-84C1-FE61E40A82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7363" y="4922894"/>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096EE2-7996-B262-9CA4-66B8413A0BA3}"/>
              </a:ext>
              <a:ext uri="{C183D7F6-B498-43B3-948B-1728B52AA6E4}">
                <adec:decorative xmlns:adec="http://schemas.microsoft.com/office/drawing/2017/decorative" val="0"/>
              </a:ext>
            </a:extLst>
          </p:cNvPr>
          <p:cNvSpPr txBox="1"/>
          <p:nvPr/>
        </p:nvSpPr>
        <p:spPr>
          <a:xfrm>
            <a:off x="6815152" y="235402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4" name="Picture 50">
            <a:hlinkClick r:id="rId9"/>
            <a:extLst>
              <a:ext uri="{FF2B5EF4-FFF2-40B4-BE49-F238E27FC236}">
                <a16:creationId xmlns:a16="http://schemas.microsoft.com/office/drawing/2014/main" id="{7A6B99ED-AF83-CDB2-1EF1-35B81DB410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6550" y="230978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258" name="Graphic 257">
            <a:extLst>
              <a:ext uri="{FF2B5EF4-FFF2-40B4-BE49-F238E27FC236}">
                <a16:creationId xmlns:a16="http://schemas.microsoft.com/office/drawing/2014/main" id="{C2FF6CBF-BD0A-BD03-EDAF-CAFACBD727C9}"/>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5682" b="-5682"/>
          <a:stretch/>
        </p:blipFill>
        <p:spPr>
          <a:xfrm>
            <a:off x="3552806" y="2320458"/>
            <a:ext cx="220682" cy="220682"/>
          </a:xfrm>
          <a:prstGeom prst="rect">
            <a:avLst/>
          </a:prstGeom>
        </p:spPr>
      </p:pic>
      <p:sp>
        <p:nvSpPr>
          <p:cNvPr id="259" name="TextBox 258">
            <a:extLst>
              <a:ext uri="{FF2B5EF4-FFF2-40B4-BE49-F238E27FC236}">
                <a16:creationId xmlns:a16="http://schemas.microsoft.com/office/drawing/2014/main" id="{9E889E39-239A-C0F9-D209-54C867FD07CA}"/>
              </a:ext>
              <a:ext uri="{C183D7F6-B498-43B3-948B-1728B52AA6E4}">
                <adec:decorative xmlns:adec="http://schemas.microsoft.com/office/drawing/2017/decorative" val="0"/>
              </a:ext>
            </a:extLst>
          </p:cNvPr>
          <p:cNvSpPr txBox="1">
            <a:spLocks/>
          </p:cNvSpPr>
          <p:nvPr/>
        </p:nvSpPr>
        <p:spPr>
          <a:xfrm>
            <a:off x="3922320" y="2354023"/>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261" name="TextBox 260">
            <a:extLst>
              <a:ext uri="{FF2B5EF4-FFF2-40B4-BE49-F238E27FC236}">
                <a16:creationId xmlns:a16="http://schemas.microsoft.com/office/drawing/2014/main" id="{9E2D79D7-99FA-1D95-98EF-5A7FD96710E1}"/>
              </a:ext>
              <a:ext uri="{C183D7F6-B498-43B3-948B-1728B52AA6E4}">
                <adec:decorative xmlns:adec="http://schemas.microsoft.com/office/drawing/2017/decorative" val="0"/>
              </a:ext>
            </a:extLst>
          </p:cNvPr>
          <p:cNvSpPr txBox="1"/>
          <p:nvPr/>
        </p:nvSpPr>
        <p:spPr>
          <a:xfrm>
            <a:off x="3932595" y="4953452"/>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262" name="TextBox 261">
            <a:extLst>
              <a:ext uri="{FF2B5EF4-FFF2-40B4-BE49-F238E27FC236}">
                <a16:creationId xmlns:a16="http://schemas.microsoft.com/office/drawing/2014/main" id="{EE811953-4C62-4C56-0884-BF13786C3022}"/>
              </a:ext>
              <a:ext uri="{C183D7F6-B498-43B3-948B-1728B52AA6E4}">
                <adec:decorative xmlns:adec="http://schemas.microsoft.com/office/drawing/2017/decorative" val="0"/>
              </a:ext>
            </a:extLst>
          </p:cNvPr>
          <p:cNvSpPr txBox="1"/>
          <p:nvPr/>
        </p:nvSpPr>
        <p:spPr>
          <a:xfrm>
            <a:off x="6825427" y="4953452"/>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263" name="TextBox 262">
            <a:extLst>
              <a:ext uri="{FF2B5EF4-FFF2-40B4-BE49-F238E27FC236}">
                <a16:creationId xmlns:a16="http://schemas.microsoft.com/office/drawing/2014/main" id="{50E22D72-1071-DB1A-F085-28D5B02528B6}"/>
              </a:ext>
              <a:ext uri="{C183D7F6-B498-43B3-948B-1728B52AA6E4}">
                <adec:decorative xmlns:adec="http://schemas.microsoft.com/office/drawing/2017/decorative" val="0"/>
              </a:ext>
            </a:extLst>
          </p:cNvPr>
          <p:cNvSpPr txBox="1"/>
          <p:nvPr/>
        </p:nvSpPr>
        <p:spPr>
          <a:xfrm>
            <a:off x="9709220" y="4953452"/>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264" name="Picture 50">
            <a:hlinkClick r:id="rId9"/>
            <a:extLst>
              <a:ext uri="{FF2B5EF4-FFF2-40B4-BE49-F238E27FC236}">
                <a16:creationId xmlns:a16="http://schemas.microsoft.com/office/drawing/2014/main" id="{6C014E11-0095-CF01-B61D-4B1B144F9F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081" y="4922894"/>
            <a:ext cx="241516" cy="215956"/>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6" descr="Microsoft Teams Logo, symbol, meaning, history, PNG, brand">
            <a:extLst>
              <a:ext uri="{FF2B5EF4-FFF2-40B4-BE49-F238E27FC236}">
                <a16:creationId xmlns:a16="http://schemas.microsoft.com/office/drawing/2014/main" id="{052F1D7B-D540-B47E-0CAC-1C123ACE068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049" r="19049"/>
          <a:stretch/>
        </p:blipFill>
        <p:spPr bwMode="auto">
          <a:xfrm>
            <a:off x="9310063" y="4931516"/>
            <a:ext cx="244743" cy="1989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06EB95A-F662-AF69-EC23-6E908BD8B390}"/>
              </a:ext>
            </a:extLst>
          </p:cNvPr>
          <p:cNvGrpSpPr/>
          <p:nvPr/>
        </p:nvGrpSpPr>
        <p:grpSpPr>
          <a:xfrm>
            <a:off x="9349244" y="2310053"/>
            <a:ext cx="2210744" cy="323165"/>
            <a:chOff x="8931568" y="2189728"/>
            <a:chExt cx="2210744" cy="323165"/>
          </a:xfrm>
        </p:grpSpPr>
        <p:sp>
          <p:nvSpPr>
            <p:cNvPr id="9" name="TextBox 8">
              <a:extLst>
                <a:ext uri="{FF2B5EF4-FFF2-40B4-BE49-F238E27FC236}">
                  <a16:creationId xmlns:a16="http://schemas.microsoft.com/office/drawing/2014/main" id="{060CBE60-2270-527C-F9AC-043115B20C2B}"/>
                </a:ext>
                <a:ext uri="{C183D7F6-B498-43B3-948B-1728B52AA6E4}">
                  <adec:decorative xmlns:adec="http://schemas.microsoft.com/office/drawing/2017/decorative" val="0"/>
                </a:ext>
              </a:extLst>
            </p:cNvPr>
            <p:cNvSpPr txBox="1"/>
            <p:nvPr/>
          </p:nvSpPr>
          <p:spPr>
            <a:xfrm>
              <a:off x="9290514" y="2235894"/>
              <a:ext cx="1851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Copilot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SharePoint</a:t>
              </a:r>
            </a:p>
          </p:txBody>
        </p:sp>
        <p:pic>
          <p:nvPicPr>
            <p:cNvPr id="10" name="Picture 9">
              <a:extLst>
                <a:ext uri="{FF2B5EF4-FFF2-40B4-BE49-F238E27FC236}">
                  <a16:creationId xmlns:a16="http://schemas.microsoft.com/office/drawing/2014/main" id="{B7962A96-37B1-CB73-56E4-041F2C28680E}"/>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8931568" y="2189728"/>
              <a:ext cx="224338" cy="215956"/>
            </a:xfrm>
            <a:prstGeom prst="rect">
              <a:avLst/>
            </a:prstGeom>
            <a:ln w="6657" cap="flat">
              <a:noFill/>
              <a:prstDash val="solid"/>
              <a:miter/>
            </a:ln>
            <a:effectLst/>
          </p:spPr>
        </p:pic>
      </p:grpSp>
    </p:spTree>
    <p:extLst>
      <p:ext uri="{BB962C8B-B14F-4D97-AF65-F5344CB8AC3E}">
        <p14:creationId xmlns:p14="http://schemas.microsoft.com/office/powerpoint/2010/main" val="319354275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49B3AD-9962-4CE5-8E0A-2C8D95E7DE3D}">
  <ds:schemaRefs>
    <ds:schemaRef ds:uri="http://schemas.openxmlformats.org/package/2006/metadata/core-properties"/>
    <ds:schemaRef ds:uri="http://purl.org/dc/terms/"/>
    <ds:schemaRef ds:uri="http://purl.org/dc/dcmitype/"/>
    <ds:schemaRef ds:uri="http://schemas.microsoft.com/sharepoint/v3"/>
    <ds:schemaRef ds:uri="http://schemas.microsoft.com/office/2006/metadata/properties"/>
    <ds:schemaRef ds:uri="http://schemas.microsoft.com/office/2006/documentManagement/types"/>
    <ds:schemaRef ds:uri="http://purl.org/dc/elements/1.1/"/>
    <ds:schemaRef ds:uri="9b9b331a-5640-4f50-a010-6cc4266aa39c"/>
    <ds:schemaRef ds:uri="http://schemas.microsoft.com/office/infopath/2007/PartnerControls"/>
    <ds:schemaRef ds:uri="c12c9beb-9115-4dd4-b4b0-98592a7680e2"/>
    <ds:schemaRef ds:uri="http://www.w3.org/XML/1998/namespace"/>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E4F575D1-D3E6-4B2E-81B9-7181EE16BCA3}">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21688</TotalTime>
  <Words>373</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Product modeling agent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6</cp:revision>
  <dcterms:created xsi:type="dcterms:W3CDTF">2024-09-25T15:39:48Z</dcterms:created>
  <dcterms:modified xsi:type="dcterms:W3CDTF">2025-04-13T20:21:54Z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