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1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Manufacturing | </a:t>
            </a:r>
            <a:r>
              <a:rPr lang="en-US"/>
              <a:t>New product ideation and research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Opportunity identification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Launch and monitor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Ideation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Marketing content development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Prototype development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Testing and refinement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A large laundry detergent brand wants to develop a new product line that caters to the growing consumer demand for sustainability. The R&amp;D / product teams are set to identify unmet needs, brainstorm, refine, and select a concept that they can launch.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Generate creative concepts and analyze competitor offerings for competitive differentiation for sparking further ideas.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Refine the identified concept and analyze the feasibility of developing the prototype solution across teams (e.g., packaging design, product engineering).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740840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Access market reports </a:t>
            </a:r>
            <a:r>
              <a:rPr lang="en-GB"/>
              <a:t>to help summarize and identify unmet needs and trends (e.g., "eco-friendly laundry detergent, "sustainable cleaning solutions," and "consumer concerns about packaging waste“)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Collate customer feedback </a:t>
            </a:r>
            <a:r>
              <a:rPr lang="en-GB"/>
              <a:t>from various channels to understand their experience and overall satisfaction and share the identified key areas of improvements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768708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Summarize</a:t>
            </a:r>
            <a:r>
              <a:rPr lang="en-GB"/>
              <a:t> competitor features and sustainability initiatives and get initial suggestions on innovative concepts such as biodegradable packaging / using plant-based ingredients etc., and competitive differentiation strategies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Create draft slogans, social media posts, and press releases </a:t>
            </a:r>
            <a:r>
              <a:rPr lang="en-GB"/>
              <a:t>highlighting the product's sustainable features and benefits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Review and understand </a:t>
            </a:r>
            <a:r>
              <a:rPr lang="en-GB"/>
              <a:t>key findings from relevant research papers with potential challenges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Extrapolate key insights </a:t>
            </a:r>
            <a:r>
              <a:rPr lang="en-GB"/>
              <a:t>and develop customized visuals that help recognize which packaging options resonate better with consumers to decide the need for alternative A / B testing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Track launch performance (sales data, social media mentions, customer reviews etc., ) and identify key success trends and improvement areas.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Develop draft slogans, product benefits, press / social media releases and other marketing collaterals.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4D20D2-DCBC-B339-26F9-32661410B3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Analyze surveys and focus group discussions, identifying user perceptions of the prototype's performance, sustainability claims, and overall appeal.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AE77BE2-48CF-6C45-79A4-ED6CFE14B2A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4F2C4404-B827-F354-ECE7-E4087BFA6D5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0C3EBFFC-350B-5CEC-D284-319E2C4DC86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7" y="1132756"/>
            <a:ext cx="1513319" cy="216000"/>
            <a:chOff x="1198143" y="862657"/>
            <a:chExt cx="1513319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3319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Customer satisfaction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791C75-F8A3-088B-716B-34F89D647DFC}"/>
              </a:ext>
            </a:extLst>
          </p:cNvPr>
          <p:cNvGrpSpPr/>
          <p:nvPr/>
        </p:nvGrpSpPr>
        <p:grpSpPr>
          <a:xfrm>
            <a:off x="1508691" y="2742689"/>
            <a:ext cx="1077193" cy="360000"/>
            <a:chOff x="588263" y="1217924"/>
            <a:chExt cx="1077193" cy="360000"/>
          </a:xfrm>
        </p:grpSpPr>
        <p:pic>
          <p:nvPicPr>
            <p:cNvPr id="40" name="Picture 39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E45F5E7C-6367-D719-EB33-A6CFE73595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B98AA2-D0FB-6CF5-8937-9F3E69E67C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6182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CD8FCD-6B13-32A7-D2C4-6D420C0FA9DE}"/>
              </a:ext>
            </a:extLst>
          </p:cNvPr>
          <p:cNvGrpSpPr/>
          <p:nvPr/>
        </p:nvGrpSpPr>
        <p:grpSpPr>
          <a:xfrm>
            <a:off x="4889653" y="2742689"/>
            <a:ext cx="1078150" cy="360000"/>
            <a:chOff x="588263" y="1217924"/>
            <a:chExt cx="1078150" cy="360000"/>
          </a:xfrm>
        </p:grpSpPr>
        <p:pic>
          <p:nvPicPr>
            <p:cNvPr id="43" name="Picture 42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D4FE5A76-C2D0-0C45-395D-9902F0E005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416869-0D15-4467-569C-6E77BB42BB7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6192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1928A2-30D0-F854-D67F-2B06218E1FA1}"/>
              </a:ext>
            </a:extLst>
          </p:cNvPr>
          <p:cNvGrpSpPr/>
          <p:nvPr/>
        </p:nvGrpSpPr>
        <p:grpSpPr>
          <a:xfrm>
            <a:off x="8319017" y="2742689"/>
            <a:ext cx="1078150" cy="360000"/>
            <a:chOff x="588263" y="1217924"/>
            <a:chExt cx="1078150" cy="360000"/>
          </a:xfrm>
        </p:grpSpPr>
        <p:pic>
          <p:nvPicPr>
            <p:cNvPr id="63" name="Picture 62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42C6B998-E182-B3CB-E362-1BD5B02A74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61AD72-FEB5-1F5C-F67D-DA48EFAB51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6192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61FCD0-BED7-C045-7DA3-346211D1AC41}"/>
              </a:ext>
            </a:extLst>
          </p:cNvPr>
          <p:cNvGrpSpPr/>
          <p:nvPr/>
        </p:nvGrpSpPr>
        <p:grpSpPr>
          <a:xfrm>
            <a:off x="4889653" y="5154959"/>
            <a:ext cx="1542142" cy="360000"/>
            <a:chOff x="588263" y="1217924"/>
            <a:chExt cx="1542142" cy="360000"/>
          </a:xfrm>
        </p:grpSpPr>
        <p:pic>
          <p:nvPicPr>
            <p:cNvPr id="66" name="Picture 6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ADB6C86C-2A84-82D2-7215-00F4AF197A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FDD2FF3-564E-9761-696B-D22B516CB2B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08319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06365E6-2BEE-9F11-8F6B-B1CD48ABBD44}"/>
              </a:ext>
            </a:extLst>
          </p:cNvPr>
          <p:cNvGrpSpPr/>
          <p:nvPr/>
        </p:nvGrpSpPr>
        <p:grpSpPr>
          <a:xfrm>
            <a:off x="1233718" y="5154959"/>
            <a:ext cx="1508964" cy="360000"/>
            <a:chOff x="577439" y="3137252"/>
            <a:chExt cx="1508964" cy="360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3D0C00E-2912-5986-FED2-683D98977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8C794D-D321-63A1-A251-456EE23E58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3918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D0C32D-9D50-7DB4-68C6-383CB714296D}"/>
              </a:ext>
            </a:extLst>
          </p:cNvPr>
          <p:cNvGrpSpPr/>
          <p:nvPr/>
        </p:nvGrpSpPr>
        <p:grpSpPr>
          <a:xfrm>
            <a:off x="8160999" y="5154959"/>
            <a:ext cx="1508964" cy="360000"/>
            <a:chOff x="577439" y="3137252"/>
            <a:chExt cx="1508964" cy="36000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69174AB-3709-55DE-EC77-4D104910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FA3E40-A260-EC57-F657-1880219962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3918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EA9E26-5AC7-62FF-7BE7-F49934E7E9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8940651C-F9A2-2F6C-6C34-242171AEF849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1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1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7519003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New product ideation and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2024-10-03T01:19:12Z</dcterms:modified>
</cp:coreProperties>
</file>