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4"/>
  </p:sldMasterIdLst>
  <p:notesMasterIdLst>
    <p:notesMasterId r:id="rId6"/>
  </p:notesMasterIdLst>
  <p:sldIdLst>
    <p:sldId id="214748361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160">
          <p15:clr>
            <a:srgbClr val="A4A3A4"/>
          </p15:clr>
        </p15:guide>
        <p15:guide id="3"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42827239-A550-492D-1576-CE1DCACE4914}" name="Daryl Schaal (SYNAXIS CORPORATION)" initials="DS" userId="S::v-darsch@microsoft.com::a951ecaa-969a-4477-a8c9-df0dfa026182" providerId="AD"/>
  <p188:author id="{1CC9BD66-4965-66EC-D43C-4175EDB96078}" name="Erin McHugh Saif" initials="" userId="S::ermchugh@microsoft.com::9f93b4d3-52d4-4220-a190-55567abe2076" providerId="AD"/>
  <p188:author id="{0AF83D72-BA31-CE2B-D76F-59446C5DD042}" name="Aysha Kaushik" initials="AK" userId="S::aypathak@microsoft.com::549cd2d3-dab8-4c0c-ac06-1c38fc8f43a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B63EC5"/>
    <a:srgbClr val="0078D4"/>
    <a:srgbClr val="B1B3B3"/>
    <a:srgbClr val="49C5B1"/>
    <a:srgbClr val="F5EBE9"/>
    <a:srgbClr val="593794"/>
    <a:srgbClr val="E4DFDC"/>
    <a:srgbClr val="FFFFFF"/>
    <a:srgbClr val="E7E3E0"/>
    <a:srgbClr val="ECE9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07E090-2898-4C5B-8636-B01C91BC2635}" v="2539" dt="2025-02-10T22:01:53.4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360" y="9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7ABE1F-CA5A-2B44-8AB1-8023C3D7A890}" type="datetimeFigureOut">
              <a:rPr lang="en-US" smtClean="0"/>
              <a:t>2/10/2025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7A88C-D68B-7E43-B6BD-8EAA3060908E}" type="slidenum">
              <a:rPr lang="en-US" smtClean="0"/>
              <a:t>‹#›</a:t>
            </a:fld>
            <a:endParaRPr lang="en-US"/>
          </a:p>
        </p:txBody>
      </p:sp>
    </p:spTree>
    <p:extLst>
      <p:ext uri="{BB962C8B-B14F-4D97-AF65-F5344CB8AC3E}">
        <p14:creationId xmlns:p14="http://schemas.microsoft.com/office/powerpoint/2010/main" val="4154804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A57A88C-D68B-7E43-B6BD-8EAA3060908E}" type="slidenum">
              <a:rPr lang="en-US" smtClean="0"/>
              <a:t>1</a:t>
            </a:fld>
            <a:endParaRPr lang="en-US"/>
          </a:p>
        </p:txBody>
      </p:sp>
    </p:spTree>
    <p:extLst>
      <p:ext uri="{BB962C8B-B14F-4D97-AF65-F5344CB8AC3E}">
        <p14:creationId xmlns:p14="http://schemas.microsoft.com/office/powerpoint/2010/main" val="1300938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quare photo 2">
    <p:bg>
      <p:bgPr>
        <a:solidFill>
          <a:srgbClr val="FFF8F3"/>
        </a:solidFill>
        <a:effectLst/>
      </p:bgPr>
    </p:bg>
    <p:spTree>
      <p:nvGrpSpPr>
        <p:cNvPr id="1" name=""/>
        <p:cNvGrpSpPr/>
        <p:nvPr/>
      </p:nvGrpSpPr>
      <p:grpSpPr>
        <a:xfrm>
          <a:off x="0" y="0"/>
          <a:ext cx="0" cy="0"/>
          <a:chOff x="0" y="0"/>
          <a:chExt cx="0" cy="0"/>
        </a:xfrm>
      </p:grpSpPr>
      <p:pic>
        <p:nvPicPr>
          <p:cNvPr id="4" name="Picture 3" descr="A close-up of a spiral&#10;&#10;Description automatically generated">
            <a:extLst>
              <a:ext uri="{FF2B5EF4-FFF2-40B4-BE49-F238E27FC236}">
                <a16:creationId xmlns:a16="http://schemas.microsoft.com/office/drawing/2014/main" id="{361D5F98-BDD8-425B-488B-22D9DCB8038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418D8C93-A68F-427F-AC31-AE3104AD1194}"/>
              </a:ext>
            </a:extLst>
          </p:cNvPr>
          <p:cNvSpPr/>
          <p:nvPr userDrawn="1"/>
        </p:nvSpPr>
        <p:spPr bwMode="auto">
          <a:xfrm>
            <a:off x="0" y="0"/>
            <a:ext cx="12192000" cy="6858000"/>
          </a:xfrm>
          <a:prstGeom prst="rect">
            <a:avLst/>
          </a:prstGeom>
          <a:solidFill>
            <a:schemeClr val="bg1">
              <a:alpha val="24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2" name="Title 1">
            <a:extLst>
              <a:ext uri="{FF2B5EF4-FFF2-40B4-BE49-F238E27FC236}">
                <a16:creationId xmlns:a16="http://schemas.microsoft.com/office/drawing/2014/main" id="{25D0408F-4A76-4E13-B20C-89E0FD40DC32}"/>
              </a:ext>
            </a:extLst>
          </p:cNvPr>
          <p:cNvSpPr>
            <a:spLocks noGrp="1"/>
          </p:cNvSpPr>
          <p:nvPr>
            <p:ph type="title" hasCustomPrompt="1"/>
          </p:nvPr>
        </p:nvSpPr>
        <p:spPr>
          <a:xfrm>
            <a:off x="588263" y="2917984"/>
            <a:ext cx="7758903" cy="615553"/>
          </a:xfrm>
        </p:spPr>
        <p:txBody>
          <a:bodyPr wrap="square" anchor="b" anchorCtr="0">
            <a:spAutoFit/>
          </a:bodyPr>
          <a:lstStyle>
            <a:lvl1pPr>
              <a:defRPr sz="4000">
                <a:solidFill>
                  <a:schemeClr val="tx1"/>
                </a:solidFill>
              </a:defRPr>
            </a:lvl1pPr>
          </a:lstStyle>
          <a:p>
            <a:r>
              <a:rPr lang="en-US"/>
              <a:t>Event name or presentation title </a:t>
            </a:r>
          </a:p>
        </p:txBody>
      </p:sp>
      <p:sp>
        <p:nvSpPr>
          <p:cNvPr id="5" name="Text Placeholder 4"/>
          <p:cNvSpPr>
            <a:spLocks noGrp="1"/>
          </p:cNvSpPr>
          <p:nvPr>
            <p:ph type="body" sz="quarter" idx="12" hasCustomPrompt="1"/>
          </p:nvPr>
        </p:nvSpPr>
        <p:spPr>
          <a:xfrm>
            <a:off x="582042" y="3962400"/>
            <a:ext cx="7752752" cy="246221"/>
          </a:xfrm>
          <a:noFill/>
        </p:spPr>
        <p:txBody>
          <a:bodyPr wrap="square" lIns="0" tIns="0" rIns="0" bIns="0">
            <a:spAutoFit/>
          </a:bodyPr>
          <a:lstStyle>
            <a:lvl1pPr marL="0" indent="0">
              <a:spcBef>
                <a:spcPts val="0"/>
              </a:spcBef>
              <a:buNone/>
              <a:defRPr sz="1600" spc="0" baseline="0">
                <a:solidFill>
                  <a:schemeClr val="tx1"/>
                </a:solidFill>
                <a:latin typeface="+mn-lt"/>
                <a:cs typeface="Segoe UI" panose="020B0502040204020203" pitchFamily="34" charset="0"/>
              </a:defRPr>
            </a:lvl1pPr>
          </a:lstStyle>
          <a:p>
            <a:pPr lvl="0"/>
            <a:r>
              <a:rPr lang="en-US"/>
              <a:t>Speaker name or subtitle</a:t>
            </a:r>
          </a:p>
        </p:txBody>
      </p:sp>
      <p:pic>
        <p:nvPicPr>
          <p:cNvPr id="7" name="MS logo gray - EMF" descr="Microsoft logo, gray text version">
            <a:extLst>
              <a:ext uri="{FF2B5EF4-FFF2-40B4-BE49-F238E27FC236}">
                <a16:creationId xmlns:a16="http://schemas.microsoft.com/office/drawing/2014/main" id="{D4D1E6E7-6980-34C8-5B50-9BC3D2B8E20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black">
          <a:xfrm>
            <a:off x="584200" y="585788"/>
            <a:ext cx="1366440" cy="292608"/>
          </a:xfrm>
          <a:prstGeom prst="rect">
            <a:avLst/>
          </a:prstGeom>
        </p:spPr>
      </p:pic>
    </p:spTree>
    <p:extLst>
      <p:ext uri="{BB962C8B-B14F-4D97-AF65-F5344CB8AC3E}">
        <p14:creationId xmlns:p14="http://schemas.microsoft.com/office/powerpoint/2010/main" val="12547835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orient="horz" pos="2496">
          <p15:clr>
            <a:srgbClr val="5ACBF0"/>
          </p15:clr>
        </p15:guide>
        <p15:guide id="3" pos="3360">
          <p15:clr>
            <a:srgbClr val="5ACBF0"/>
          </p15:clr>
        </p15:guide>
        <p15:guide id="5" orient="horz" pos="2160">
          <p15:clr>
            <a:srgbClr val="FBAE40"/>
          </p15:clr>
        </p15:guide>
        <p15:guide id="6" orient="horz" pos="2229">
          <p15:clr>
            <a:srgbClr val="5ACBF0"/>
          </p15:clr>
        </p15:guide>
        <p15:guide id="7" pos="2996">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5" name="Picture 4" descr="A blue sky with white clouds&#10;&#10;AI-generated content may be incorrect.">
            <a:extLst>
              <a:ext uri="{FF2B5EF4-FFF2-40B4-BE49-F238E27FC236}">
                <a16:creationId xmlns:a16="http://schemas.microsoft.com/office/drawing/2014/main" id="{D06997A8-9B2A-B93C-F597-79B38162AF6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57784871"/>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46527458"/>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 left side ">
    <p:spTree>
      <p:nvGrpSpPr>
        <p:cNvPr id="1" name=""/>
        <p:cNvGrpSpPr/>
        <p:nvPr/>
      </p:nvGrpSpPr>
      <p:grpSpPr>
        <a:xfrm>
          <a:off x="0" y="0"/>
          <a:ext cx="0" cy="0"/>
          <a:chOff x="0" y="0"/>
          <a:chExt cx="0" cy="0"/>
        </a:xfrm>
      </p:grpSpPr>
      <p:pic>
        <p:nvPicPr>
          <p:cNvPr id="3" name="Picture 2" descr="A close-up of a curved object">
            <a:extLst>
              <a:ext uri="{FF2B5EF4-FFF2-40B4-BE49-F238E27FC236}">
                <a16:creationId xmlns:a16="http://schemas.microsoft.com/office/drawing/2014/main" id="{65978E02-7B42-4283-0732-A5ECD04C20F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Rectangle 3">
            <a:extLst>
              <a:ext uri="{FF2B5EF4-FFF2-40B4-BE49-F238E27FC236}">
                <a16:creationId xmlns:a16="http://schemas.microsoft.com/office/drawing/2014/main" id="{FD9B2C81-3582-FD54-9197-2A2E6EA52FF9}"/>
              </a:ext>
            </a:extLst>
          </p:cNvPr>
          <p:cNvSpPr/>
          <p:nvPr userDrawn="1"/>
        </p:nvSpPr>
        <p:spPr bwMode="auto">
          <a:xfrm>
            <a:off x="0" y="0"/>
            <a:ext cx="8586216" cy="6858000"/>
          </a:xfrm>
          <a:prstGeom prst="rect">
            <a:avLst/>
          </a:prstGeom>
          <a:gradFill>
            <a:gsLst>
              <a:gs pos="0">
                <a:srgbClr val="FFF8F3"/>
              </a:gs>
              <a:gs pos="100000">
                <a:srgbClr val="FFF8F3">
                  <a:alpha val="0"/>
                </a:srgbClr>
              </a:gs>
            </a:gsLst>
            <a:lin ang="0" scaled="1"/>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a:xfrm>
            <a:off x="588264" y="2875002"/>
            <a:ext cx="4127692" cy="1107996"/>
          </a:xfrm>
        </p:spPr>
        <p:txBody>
          <a:bodyPr wrap="square" anchor="ctr">
            <a:spAutoFit/>
          </a:bodyPr>
          <a:lstStyle/>
          <a:p>
            <a:r>
              <a:rPr lang="en-US"/>
              <a:t>Click to edit Master title style</a:t>
            </a:r>
          </a:p>
        </p:txBody>
      </p:sp>
    </p:spTree>
    <p:extLst>
      <p:ext uri="{BB962C8B-B14F-4D97-AF65-F5344CB8AC3E}">
        <p14:creationId xmlns:p14="http://schemas.microsoft.com/office/powerpoint/2010/main" val="1326365060"/>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30" orient="horz" pos="288">
          <p15:clr>
            <a:srgbClr val="5ACBF0"/>
          </p15:clr>
        </p15:guide>
        <p15:guide id="32" orient="horz" pos="2160">
          <p15:clr>
            <a:srgbClr val="5ACBF0"/>
          </p15:clr>
        </p15:guide>
        <p15:guide id="33" pos="2976">
          <p15:clr>
            <a:srgbClr val="5ACBF0"/>
          </p15:clr>
        </p15:guide>
        <p15:guide id="34" pos="3336">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mall title - half page">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p:nvPr>
        </p:nvSpPr>
        <p:spPr>
          <a:xfrm>
            <a:off x="584200" y="457200"/>
            <a:ext cx="5508419" cy="307777"/>
          </a:xfrm>
        </p:spPr>
        <p:txBody>
          <a:bodyPr tIns="0"/>
          <a:lstStyle>
            <a:lvl1pPr>
              <a:defRPr sz="2000" spc="0">
                <a:latin typeface="+mj-lt"/>
                <a:cs typeface="Segoe UI" panose="020B0502040204020203" pitchFamily="34" charset="0"/>
              </a:defRPr>
            </a:lvl1pPr>
          </a:lstStyle>
          <a:p>
            <a:r>
              <a:rPr lang="en-US"/>
              <a:t>Click to edit Master title style</a:t>
            </a:r>
          </a:p>
        </p:txBody>
      </p:sp>
    </p:spTree>
    <p:extLst>
      <p:ext uri="{BB962C8B-B14F-4D97-AF65-F5344CB8AC3E}">
        <p14:creationId xmlns:p14="http://schemas.microsoft.com/office/powerpoint/2010/main" val="407522268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cenario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4" name="Freeform: Shape 2">
            <a:extLst>
              <a:ext uri="{FF2B5EF4-FFF2-40B4-BE49-F238E27FC236}">
                <a16:creationId xmlns:a16="http://schemas.microsoft.com/office/drawing/2014/main" id="{2F51F4A4-9D1C-10B6-3868-E6FD8FD9C23B}"/>
              </a:ext>
              <a:ext uri="{C183D7F6-B498-43B3-948B-1728B52AA6E4}">
                <adec:decorative xmlns:adec="http://schemas.microsoft.com/office/drawing/2017/decorative" val="1"/>
              </a:ext>
            </a:extLst>
          </p:cNvPr>
          <p:cNvSpPr/>
          <p:nvPr userDrawn="1"/>
        </p:nvSpPr>
        <p:spPr bwMode="auto">
          <a:xfrm>
            <a:off x="-1576" y="1761263"/>
            <a:ext cx="11100760"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0 w 9706877"/>
              <a:gd name="connsiteY0" fmla="*/ 0 h 2491048"/>
              <a:gd name="connsiteX1" fmla="*/ 9486494 w 9706877"/>
              <a:gd name="connsiteY1" fmla="*/ 0 h 2491048"/>
              <a:gd name="connsiteX2" fmla="*/ 9706877 w 9706877"/>
              <a:gd name="connsiteY2" fmla="*/ 220383 h 2491048"/>
              <a:gd name="connsiteX3" fmla="*/ 9706877 w 9706877"/>
              <a:gd name="connsiteY3" fmla="*/ 2270665 h 2491048"/>
              <a:gd name="connsiteX4" fmla="*/ 9486494 w 9706877"/>
              <a:gd name="connsiteY4" fmla="*/ 2491048 h 2491048"/>
              <a:gd name="connsiteX5" fmla="*/ 635902 w 9706877"/>
              <a:gd name="connsiteY5" fmla="*/ 2491048 h 2491048"/>
              <a:gd name="connsiteX0" fmla="*/ 19270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289046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745418"/>
              <a:gd name="connsiteY0" fmla="*/ 0 h 2491048"/>
              <a:gd name="connsiteX1" fmla="*/ 9525035 w 9745418"/>
              <a:gd name="connsiteY1" fmla="*/ 0 h 2491048"/>
              <a:gd name="connsiteX2" fmla="*/ 9745418 w 9745418"/>
              <a:gd name="connsiteY2" fmla="*/ 220383 h 2491048"/>
              <a:gd name="connsiteX3" fmla="*/ 9745418 w 9745418"/>
              <a:gd name="connsiteY3" fmla="*/ 2270665 h 2491048"/>
              <a:gd name="connsiteX4" fmla="*/ 9525035 w 9745418"/>
              <a:gd name="connsiteY4" fmla="*/ 2491048 h 2491048"/>
              <a:gd name="connsiteX5" fmla="*/ 19271 w 9745418"/>
              <a:gd name="connsiteY5" fmla="*/ 2491048 h 2491048"/>
              <a:gd name="connsiteX0" fmla="*/ 28903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54159 w 9697244"/>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 w 9697244"/>
              <a:gd name="connsiteY5" fmla="*/ 2491048 h 2491048"/>
              <a:gd name="connsiteX0" fmla="*/ 240871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9634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0 w 10058822"/>
              <a:gd name="connsiteY0" fmla="*/ 0 h 2491048"/>
              <a:gd name="connsiteX1" fmla="*/ 9838439 w 10058822"/>
              <a:gd name="connsiteY1" fmla="*/ 0 h 2491048"/>
              <a:gd name="connsiteX2" fmla="*/ 10058822 w 10058822"/>
              <a:gd name="connsiteY2" fmla="*/ 220383 h 2491048"/>
              <a:gd name="connsiteX3" fmla="*/ 10058822 w 10058822"/>
              <a:gd name="connsiteY3" fmla="*/ 2270665 h 2491048"/>
              <a:gd name="connsiteX4" fmla="*/ 9838439 w 10058822"/>
              <a:gd name="connsiteY4" fmla="*/ 2491048 h 2491048"/>
              <a:gd name="connsiteX5" fmla="*/ 120707 w 10058822"/>
              <a:gd name="connsiteY5" fmla="*/ 2491048 h 2491048"/>
              <a:gd name="connsiteX0" fmla="*/ 324 w 10059146"/>
              <a:gd name="connsiteY0" fmla="*/ 0 h 2491048"/>
              <a:gd name="connsiteX1" fmla="*/ 9838763 w 10059146"/>
              <a:gd name="connsiteY1" fmla="*/ 0 h 2491048"/>
              <a:gd name="connsiteX2" fmla="*/ 10059146 w 10059146"/>
              <a:gd name="connsiteY2" fmla="*/ 220383 h 2491048"/>
              <a:gd name="connsiteX3" fmla="*/ 10059146 w 10059146"/>
              <a:gd name="connsiteY3" fmla="*/ 2270665 h 2491048"/>
              <a:gd name="connsiteX4" fmla="*/ 9838763 w 10059146"/>
              <a:gd name="connsiteY4" fmla="*/ 2491048 h 2491048"/>
              <a:gd name="connsiteX5" fmla="*/ 0 w 10059146"/>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59146" h="2491048">
                <a:moveTo>
                  <a:pt x="324" y="0"/>
                </a:moveTo>
                <a:lnTo>
                  <a:pt x="9838763" y="0"/>
                </a:lnTo>
                <a:cubicBezTo>
                  <a:pt x="9960477" y="0"/>
                  <a:pt x="10059146" y="98669"/>
                  <a:pt x="10059146" y="220383"/>
                </a:cubicBezTo>
                <a:lnTo>
                  <a:pt x="10059146" y="2270665"/>
                </a:lnTo>
                <a:cubicBezTo>
                  <a:pt x="10059146" y="2392379"/>
                  <a:pt x="9960477" y="2491048"/>
                  <a:pt x="9838763"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41" name="Group 40">
            <a:extLst>
              <a:ext uri="{FF2B5EF4-FFF2-40B4-BE49-F238E27FC236}">
                <a16:creationId xmlns:a16="http://schemas.microsoft.com/office/drawing/2014/main" id="{09DFAC3A-9D18-4DFA-67CB-EE7054879BA6}"/>
              </a:ext>
              <a:ext uri="{C183D7F6-B498-43B3-948B-1728B52AA6E4}">
                <adec:decorative xmlns:adec="http://schemas.microsoft.com/office/drawing/2017/decorative" val="1"/>
              </a:ext>
            </a:extLst>
          </p:cNvPr>
          <p:cNvGrpSpPr/>
          <p:nvPr userDrawn="1"/>
        </p:nvGrpSpPr>
        <p:grpSpPr>
          <a:xfrm>
            <a:off x="3636944" y="1684408"/>
            <a:ext cx="166152" cy="166152"/>
            <a:chOff x="5214995" y="-1168400"/>
            <a:chExt cx="431800" cy="431800"/>
          </a:xfrm>
        </p:grpSpPr>
        <p:sp>
          <p:nvSpPr>
            <p:cNvPr id="42" name="Oval 41">
              <a:extLst>
                <a:ext uri="{FF2B5EF4-FFF2-40B4-BE49-F238E27FC236}">
                  <a16:creationId xmlns:a16="http://schemas.microsoft.com/office/drawing/2014/main" id="{71508D32-3003-665E-D9C9-67ACD21C3D71}"/>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43" name="Rectangle 89">
              <a:extLst>
                <a:ext uri="{FF2B5EF4-FFF2-40B4-BE49-F238E27FC236}">
                  <a16:creationId xmlns:a16="http://schemas.microsoft.com/office/drawing/2014/main" id="{248CF6DE-65DC-C736-D623-1F2A06E914A7}"/>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4" name="Group 43">
            <a:extLst>
              <a:ext uri="{FF2B5EF4-FFF2-40B4-BE49-F238E27FC236}">
                <a16:creationId xmlns:a16="http://schemas.microsoft.com/office/drawing/2014/main" id="{D45B81D1-84F0-94E4-4DE4-7A327E9B2AE4}"/>
              </a:ext>
              <a:ext uri="{C183D7F6-B498-43B3-948B-1728B52AA6E4}">
                <adec:decorative xmlns:adec="http://schemas.microsoft.com/office/drawing/2017/decorative" val="1"/>
              </a:ext>
            </a:extLst>
          </p:cNvPr>
          <p:cNvGrpSpPr/>
          <p:nvPr userDrawn="1"/>
        </p:nvGrpSpPr>
        <p:grpSpPr>
          <a:xfrm>
            <a:off x="7100584" y="1684408"/>
            <a:ext cx="166152" cy="166152"/>
            <a:chOff x="5214995" y="-1168400"/>
            <a:chExt cx="431800" cy="431800"/>
          </a:xfrm>
        </p:grpSpPr>
        <p:sp>
          <p:nvSpPr>
            <p:cNvPr id="45" name="Oval 44">
              <a:extLst>
                <a:ext uri="{FF2B5EF4-FFF2-40B4-BE49-F238E27FC236}">
                  <a16:creationId xmlns:a16="http://schemas.microsoft.com/office/drawing/2014/main" id="{E8C73BD9-3028-F45B-8158-789AEF32D47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6" name="Rectangle 89">
              <a:extLst>
                <a:ext uri="{FF2B5EF4-FFF2-40B4-BE49-F238E27FC236}">
                  <a16:creationId xmlns:a16="http://schemas.microsoft.com/office/drawing/2014/main" id="{FAF601F9-E0B9-1FBF-2750-424B7916332E}"/>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7" name="Group 46">
            <a:extLst>
              <a:ext uri="{FF2B5EF4-FFF2-40B4-BE49-F238E27FC236}">
                <a16:creationId xmlns:a16="http://schemas.microsoft.com/office/drawing/2014/main" id="{F779840A-3B56-4441-9EB1-044204839ABC}"/>
              </a:ext>
              <a:ext uri="{C183D7F6-B498-43B3-948B-1728B52AA6E4}">
                <adec:decorative xmlns:adec="http://schemas.microsoft.com/office/drawing/2017/decorative" val="1"/>
              </a:ext>
            </a:extLst>
          </p:cNvPr>
          <p:cNvGrpSpPr/>
          <p:nvPr userDrawn="1"/>
        </p:nvGrpSpPr>
        <p:grpSpPr>
          <a:xfrm flipH="1">
            <a:off x="3636944" y="4142745"/>
            <a:ext cx="166152" cy="166152"/>
            <a:chOff x="5214995" y="-1168400"/>
            <a:chExt cx="431800" cy="431800"/>
          </a:xfrm>
        </p:grpSpPr>
        <p:sp>
          <p:nvSpPr>
            <p:cNvPr id="48" name="Oval 47">
              <a:extLst>
                <a:ext uri="{FF2B5EF4-FFF2-40B4-BE49-F238E27FC236}">
                  <a16:creationId xmlns:a16="http://schemas.microsoft.com/office/drawing/2014/main" id="{2672E089-DCD3-79B1-E202-7C5F962CAC8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9" name="Rectangle 89">
              <a:extLst>
                <a:ext uri="{FF2B5EF4-FFF2-40B4-BE49-F238E27FC236}">
                  <a16:creationId xmlns:a16="http://schemas.microsoft.com/office/drawing/2014/main" id="{5A2EC4C6-437C-8108-922E-C4B4286B3B35}"/>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0" name="Group 49">
            <a:extLst>
              <a:ext uri="{FF2B5EF4-FFF2-40B4-BE49-F238E27FC236}">
                <a16:creationId xmlns:a16="http://schemas.microsoft.com/office/drawing/2014/main" id="{B64E915B-BA21-E031-5D19-4519F1D78B45}"/>
              </a:ext>
              <a:ext uri="{C183D7F6-B498-43B3-948B-1728B52AA6E4}">
                <adec:decorative xmlns:adec="http://schemas.microsoft.com/office/drawing/2017/decorative" val="1"/>
              </a:ext>
            </a:extLst>
          </p:cNvPr>
          <p:cNvGrpSpPr/>
          <p:nvPr userDrawn="1"/>
        </p:nvGrpSpPr>
        <p:grpSpPr>
          <a:xfrm flipH="1">
            <a:off x="7100584" y="4142745"/>
            <a:ext cx="166152" cy="166152"/>
            <a:chOff x="5214995" y="-1168400"/>
            <a:chExt cx="431800" cy="431800"/>
          </a:xfrm>
        </p:grpSpPr>
        <p:sp>
          <p:nvSpPr>
            <p:cNvPr id="51" name="Oval 50">
              <a:extLst>
                <a:ext uri="{FF2B5EF4-FFF2-40B4-BE49-F238E27FC236}">
                  <a16:creationId xmlns:a16="http://schemas.microsoft.com/office/drawing/2014/main" id="{02B82046-E842-DA14-9AF1-3064C6A958A2}"/>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2" name="Rectangle 89">
              <a:extLst>
                <a:ext uri="{FF2B5EF4-FFF2-40B4-BE49-F238E27FC236}">
                  <a16:creationId xmlns:a16="http://schemas.microsoft.com/office/drawing/2014/main" id="{C23BDFA1-27FE-AFFE-BAFA-178EC2BDEE68}"/>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3" name="Group 52">
            <a:extLst>
              <a:ext uri="{FF2B5EF4-FFF2-40B4-BE49-F238E27FC236}">
                <a16:creationId xmlns:a16="http://schemas.microsoft.com/office/drawing/2014/main" id="{2A8269E9-7FA7-00B4-27D8-BD3C30EC9C33}"/>
              </a:ext>
              <a:ext uri="{C183D7F6-B498-43B3-948B-1728B52AA6E4}">
                <adec:decorative xmlns:adec="http://schemas.microsoft.com/office/drawing/2017/decorative" val="1"/>
              </a:ext>
            </a:extLst>
          </p:cNvPr>
          <p:cNvGrpSpPr/>
          <p:nvPr userDrawn="1"/>
        </p:nvGrpSpPr>
        <p:grpSpPr>
          <a:xfrm rot="5400000">
            <a:off x="11016108" y="2124548"/>
            <a:ext cx="166152" cy="166152"/>
            <a:chOff x="5214995" y="-1168400"/>
            <a:chExt cx="431800" cy="431800"/>
          </a:xfrm>
        </p:grpSpPr>
        <p:sp>
          <p:nvSpPr>
            <p:cNvPr id="54" name="Oval 53">
              <a:extLst>
                <a:ext uri="{FF2B5EF4-FFF2-40B4-BE49-F238E27FC236}">
                  <a16:creationId xmlns:a16="http://schemas.microsoft.com/office/drawing/2014/main" id="{4716AABC-F343-A221-57CC-C5D99F7B3846}"/>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5" name="Rectangle 89">
              <a:extLst>
                <a:ext uri="{FF2B5EF4-FFF2-40B4-BE49-F238E27FC236}">
                  <a16:creationId xmlns:a16="http://schemas.microsoft.com/office/drawing/2014/main" id="{061DE92A-41EF-BE20-2B32-1F1C759D49C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6" name="Group 55">
            <a:extLst>
              <a:ext uri="{FF2B5EF4-FFF2-40B4-BE49-F238E27FC236}">
                <a16:creationId xmlns:a16="http://schemas.microsoft.com/office/drawing/2014/main" id="{3D806EBC-6CF0-B99D-315F-A10C3C5C5E85}"/>
              </a:ext>
              <a:ext uri="{C183D7F6-B498-43B3-948B-1728B52AA6E4}">
                <adec:decorative xmlns:adec="http://schemas.microsoft.com/office/drawing/2017/decorative" val="1"/>
              </a:ext>
            </a:extLst>
          </p:cNvPr>
          <p:cNvGrpSpPr/>
          <p:nvPr userDrawn="1"/>
        </p:nvGrpSpPr>
        <p:grpSpPr>
          <a:xfrm rot="5400000">
            <a:off x="11016108" y="3672835"/>
            <a:ext cx="166152" cy="166152"/>
            <a:chOff x="5214995" y="-1168400"/>
            <a:chExt cx="431800" cy="431800"/>
          </a:xfrm>
        </p:grpSpPr>
        <p:sp>
          <p:nvSpPr>
            <p:cNvPr id="57" name="Oval 56">
              <a:extLst>
                <a:ext uri="{FF2B5EF4-FFF2-40B4-BE49-F238E27FC236}">
                  <a16:creationId xmlns:a16="http://schemas.microsoft.com/office/drawing/2014/main" id="{FCE15390-CFE7-F286-A235-8FA675AD4A0E}"/>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8" name="Rectangle 89">
              <a:extLst>
                <a:ext uri="{FF2B5EF4-FFF2-40B4-BE49-F238E27FC236}">
                  <a16:creationId xmlns:a16="http://schemas.microsoft.com/office/drawing/2014/main" id="{3AEFD386-8FD7-D901-A569-04180E61B0C0}"/>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75" name="Scenario Level">
            <a:extLst>
              <a:ext uri="{FF2B5EF4-FFF2-40B4-BE49-F238E27FC236}">
                <a16:creationId xmlns:a16="http://schemas.microsoft.com/office/drawing/2014/main" id="{1BB75DAB-4D8A-2933-BB52-0C94AA4816E3}"/>
              </a:ext>
            </a:extLst>
          </p:cNvPr>
          <p:cNvSpPr txBox="1"/>
          <p:nvPr userDrawn="1"/>
        </p:nvSpPr>
        <p:spPr>
          <a:xfrm>
            <a:off x="1036986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5" name="Level">
            <a:extLst>
              <a:ext uri="{FF2B5EF4-FFF2-40B4-BE49-F238E27FC236}">
                <a16:creationId xmlns:a16="http://schemas.microsoft.com/office/drawing/2014/main" id="{D78A2D53-01ED-9D74-9712-451C6F321482}"/>
              </a:ext>
            </a:extLst>
          </p:cNvPr>
          <p:cNvSpPr>
            <a:spLocks noGrp="1"/>
          </p:cNvSpPr>
          <p:nvPr>
            <p:ph type="body" sz="quarter" idx="30" hasCustomPrompt="1"/>
          </p:nvPr>
        </p:nvSpPr>
        <p:spPr>
          <a:xfrm>
            <a:off x="10430351"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2679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dirty="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sp>
        <p:nvSpPr>
          <p:cNvPr id="103" name="Licenses">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224"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789"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p:nvPr>
        </p:nvSpPr>
        <p:spPr>
          <a:xfrm>
            <a:off x="58420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7" name="Step 2 Title">
            <a:extLst>
              <a:ext uri="{FF2B5EF4-FFF2-40B4-BE49-F238E27FC236}">
                <a16:creationId xmlns:a16="http://schemas.microsoft.com/office/drawing/2014/main" id="{3B54AA0B-E0B1-5D11-B277-EFE8393CEB3D}"/>
              </a:ext>
            </a:extLst>
          </p:cNvPr>
          <p:cNvSpPr>
            <a:spLocks noGrp="1"/>
          </p:cNvSpPr>
          <p:nvPr>
            <p:ph type="body" sz="quarter" idx="13"/>
          </p:nvPr>
        </p:nvSpPr>
        <p:spPr>
          <a:xfrm>
            <a:off x="404784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7" name="Step 2 Top">
            <a:extLst>
              <a:ext uri="{FF2B5EF4-FFF2-40B4-BE49-F238E27FC236}">
                <a16:creationId xmlns:a16="http://schemas.microsoft.com/office/drawing/2014/main" id="{316E4613-3786-8D83-9628-7E09E4CE5CA3}"/>
              </a:ext>
            </a:extLst>
          </p:cNvPr>
          <p:cNvSpPr>
            <a:spLocks noGrp="1"/>
          </p:cNvSpPr>
          <p:nvPr>
            <p:ph type="body" sz="quarter" idx="19"/>
          </p:nvPr>
        </p:nvSpPr>
        <p:spPr>
          <a:xfrm>
            <a:off x="404784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1" name="Step 2 Bottom">
            <a:extLst>
              <a:ext uri="{FF2B5EF4-FFF2-40B4-BE49-F238E27FC236}">
                <a16:creationId xmlns:a16="http://schemas.microsoft.com/office/drawing/2014/main" id="{C0FC7227-E465-68DB-562C-41F9209C1C45}"/>
              </a:ext>
            </a:extLst>
          </p:cNvPr>
          <p:cNvSpPr>
            <a:spLocks noGrp="1"/>
          </p:cNvSpPr>
          <p:nvPr>
            <p:ph type="body" sz="quarter" idx="23"/>
          </p:nvPr>
        </p:nvSpPr>
        <p:spPr>
          <a:xfrm>
            <a:off x="404784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9" name="Step 3 Title">
            <a:extLst>
              <a:ext uri="{FF2B5EF4-FFF2-40B4-BE49-F238E27FC236}">
                <a16:creationId xmlns:a16="http://schemas.microsoft.com/office/drawing/2014/main" id="{BC06CC83-0BF3-7305-E4C8-4FC7098F2465}"/>
              </a:ext>
            </a:extLst>
          </p:cNvPr>
          <p:cNvSpPr>
            <a:spLocks noGrp="1"/>
          </p:cNvSpPr>
          <p:nvPr>
            <p:ph type="body" sz="quarter" idx="15"/>
          </p:nvPr>
        </p:nvSpPr>
        <p:spPr>
          <a:xfrm>
            <a:off x="7511481"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8" name="Step 3 Top">
            <a:extLst>
              <a:ext uri="{FF2B5EF4-FFF2-40B4-BE49-F238E27FC236}">
                <a16:creationId xmlns:a16="http://schemas.microsoft.com/office/drawing/2014/main" id="{78B00E55-70B0-D155-AAB8-EDCD9850B3EA}"/>
              </a:ext>
            </a:extLst>
          </p:cNvPr>
          <p:cNvSpPr>
            <a:spLocks noGrp="1"/>
          </p:cNvSpPr>
          <p:nvPr>
            <p:ph type="body" sz="quarter" idx="20"/>
          </p:nvPr>
        </p:nvSpPr>
        <p:spPr>
          <a:xfrm>
            <a:off x="7511481"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3" name="Step 3 Bottom">
            <a:extLst>
              <a:ext uri="{FF2B5EF4-FFF2-40B4-BE49-F238E27FC236}">
                <a16:creationId xmlns:a16="http://schemas.microsoft.com/office/drawing/2014/main" id="{14FE71DF-89A5-D552-ED14-BA6299A9B591}"/>
              </a:ext>
            </a:extLst>
          </p:cNvPr>
          <p:cNvSpPr>
            <a:spLocks noGrp="1"/>
          </p:cNvSpPr>
          <p:nvPr>
            <p:ph type="body" sz="quarter" idx="25"/>
          </p:nvPr>
        </p:nvSpPr>
        <p:spPr>
          <a:xfrm>
            <a:off x="7511481"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00" name="Step 4 Title">
            <a:extLst>
              <a:ext uri="{FF2B5EF4-FFF2-40B4-BE49-F238E27FC236}">
                <a16:creationId xmlns:a16="http://schemas.microsoft.com/office/drawing/2014/main" id="{B23A96E3-3F83-DC61-A4B8-B2A153768700}"/>
              </a:ext>
            </a:extLst>
          </p:cNvPr>
          <p:cNvSpPr>
            <a:spLocks noGrp="1"/>
          </p:cNvSpPr>
          <p:nvPr>
            <p:ph type="body" sz="quarter" idx="16"/>
          </p:nvPr>
        </p:nvSpPr>
        <p:spPr>
          <a:xfrm>
            <a:off x="7511481"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7" name="Step 4 Top">
            <a:extLst>
              <a:ext uri="{FF2B5EF4-FFF2-40B4-BE49-F238E27FC236}">
                <a16:creationId xmlns:a16="http://schemas.microsoft.com/office/drawing/2014/main" id="{D2CA7E74-0DAF-8C61-3066-8A79C80C0112}"/>
              </a:ext>
            </a:extLst>
          </p:cNvPr>
          <p:cNvSpPr>
            <a:spLocks noGrp="1"/>
          </p:cNvSpPr>
          <p:nvPr>
            <p:ph type="body" sz="quarter" idx="29"/>
          </p:nvPr>
        </p:nvSpPr>
        <p:spPr>
          <a:xfrm>
            <a:off x="751148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4" name="Step 4 Bottom">
            <a:extLst>
              <a:ext uri="{FF2B5EF4-FFF2-40B4-BE49-F238E27FC236}">
                <a16:creationId xmlns:a16="http://schemas.microsoft.com/office/drawing/2014/main" id="{5072DCCC-D271-7D85-5D20-D5B1E137F60B}"/>
              </a:ext>
            </a:extLst>
          </p:cNvPr>
          <p:cNvSpPr>
            <a:spLocks noGrp="1"/>
          </p:cNvSpPr>
          <p:nvPr>
            <p:ph type="body" sz="quarter" idx="26"/>
          </p:nvPr>
        </p:nvSpPr>
        <p:spPr>
          <a:xfrm>
            <a:off x="7511481"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8" name="Step 5 Title">
            <a:extLst>
              <a:ext uri="{FF2B5EF4-FFF2-40B4-BE49-F238E27FC236}">
                <a16:creationId xmlns:a16="http://schemas.microsoft.com/office/drawing/2014/main" id="{F4DCE8BB-0971-09CE-000F-84A576611FD9}"/>
              </a:ext>
            </a:extLst>
          </p:cNvPr>
          <p:cNvSpPr>
            <a:spLocks noGrp="1"/>
          </p:cNvSpPr>
          <p:nvPr>
            <p:ph type="body" sz="quarter" idx="14"/>
          </p:nvPr>
        </p:nvSpPr>
        <p:spPr>
          <a:xfrm>
            <a:off x="404784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6" name="Step 5 Top">
            <a:extLst>
              <a:ext uri="{FF2B5EF4-FFF2-40B4-BE49-F238E27FC236}">
                <a16:creationId xmlns:a16="http://schemas.microsoft.com/office/drawing/2014/main" id="{76F241AD-4900-CAEB-243D-CD8A3BDFB17C}"/>
              </a:ext>
            </a:extLst>
          </p:cNvPr>
          <p:cNvSpPr>
            <a:spLocks noGrp="1"/>
          </p:cNvSpPr>
          <p:nvPr>
            <p:ph type="body" sz="quarter" idx="28"/>
          </p:nvPr>
        </p:nvSpPr>
        <p:spPr>
          <a:xfrm>
            <a:off x="404784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2" name="Step 5 Bottom">
            <a:extLst>
              <a:ext uri="{FF2B5EF4-FFF2-40B4-BE49-F238E27FC236}">
                <a16:creationId xmlns:a16="http://schemas.microsoft.com/office/drawing/2014/main" id="{E720EE0E-4289-B4F4-1115-2C86FBB940E8}"/>
              </a:ext>
            </a:extLst>
          </p:cNvPr>
          <p:cNvSpPr>
            <a:spLocks noGrp="1"/>
          </p:cNvSpPr>
          <p:nvPr>
            <p:ph type="body" sz="quarter" idx="24"/>
          </p:nvPr>
        </p:nvSpPr>
        <p:spPr>
          <a:xfrm>
            <a:off x="404784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6" name="Step 6 Title">
            <a:extLst>
              <a:ext uri="{FF2B5EF4-FFF2-40B4-BE49-F238E27FC236}">
                <a16:creationId xmlns:a16="http://schemas.microsoft.com/office/drawing/2014/main" id="{8A6533F9-9132-CD8F-EACD-23DC8A6FF27F}"/>
              </a:ext>
            </a:extLst>
          </p:cNvPr>
          <p:cNvSpPr>
            <a:spLocks noGrp="1"/>
          </p:cNvSpPr>
          <p:nvPr>
            <p:ph type="body" sz="quarter" idx="12"/>
          </p:nvPr>
        </p:nvSpPr>
        <p:spPr>
          <a:xfrm>
            <a:off x="58420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5" name="Step 6 Top">
            <a:extLst>
              <a:ext uri="{FF2B5EF4-FFF2-40B4-BE49-F238E27FC236}">
                <a16:creationId xmlns:a16="http://schemas.microsoft.com/office/drawing/2014/main" id="{B939ABEF-8F03-D2E2-59E7-11A40F8ECABB}"/>
              </a:ext>
            </a:extLst>
          </p:cNvPr>
          <p:cNvSpPr>
            <a:spLocks noGrp="1"/>
          </p:cNvSpPr>
          <p:nvPr>
            <p:ph type="body" sz="quarter" idx="27"/>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0" name="Step 6 Bottom">
            <a:extLst>
              <a:ext uri="{FF2B5EF4-FFF2-40B4-BE49-F238E27FC236}">
                <a16:creationId xmlns:a16="http://schemas.microsoft.com/office/drawing/2014/main" id="{A2B81D72-802A-1B65-345D-831621254381}"/>
              </a:ext>
            </a:extLst>
          </p:cNvPr>
          <p:cNvSpPr>
            <a:spLocks noGrp="1"/>
          </p:cNvSpPr>
          <p:nvPr>
            <p:ph type="body" sz="quarter" idx="22"/>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6" name="Circle 1">
            <a:extLst>
              <a:ext uri="{FF2B5EF4-FFF2-40B4-BE49-F238E27FC236}">
                <a16:creationId xmlns:a16="http://schemas.microsoft.com/office/drawing/2014/main" id="{26C3E936-7CEB-8A05-2E47-0AD7851B98F2}"/>
              </a:ext>
            </a:extLst>
          </p:cNvPr>
          <p:cNvSpPr>
            <a:spLocks noGrp="1"/>
          </p:cNvSpPr>
          <p:nvPr>
            <p:ph type="body" sz="quarter" idx="38" hasCustomPrompt="1"/>
          </p:nvPr>
        </p:nvSpPr>
        <p:spPr>
          <a:xfrm>
            <a:off x="11417245"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2">
            <a:extLst>
              <a:ext uri="{FF2B5EF4-FFF2-40B4-BE49-F238E27FC236}">
                <a16:creationId xmlns:a16="http://schemas.microsoft.com/office/drawing/2014/main" id="{04AEA325-90B3-6821-227C-4FFCA898F9AB}"/>
              </a:ext>
            </a:extLst>
          </p:cNvPr>
          <p:cNvSpPr>
            <a:spLocks noGrp="1"/>
          </p:cNvSpPr>
          <p:nvPr>
            <p:ph type="body" sz="quarter" idx="39" hasCustomPrompt="1"/>
          </p:nvPr>
        </p:nvSpPr>
        <p:spPr>
          <a:xfrm>
            <a:off x="11588781"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8" name="Circle 3">
            <a:extLst>
              <a:ext uri="{FF2B5EF4-FFF2-40B4-BE49-F238E27FC236}">
                <a16:creationId xmlns:a16="http://schemas.microsoft.com/office/drawing/2014/main" id="{35386AB7-28CA-0BBA-03F5-CC72BD939DC2}"/>
              </a:ext>
            </a:extLst>
          </p:cNvPr>
          <p:cNvSpPr>
            <a:spLocks noGrp="1"/>
          </p:cNvSpPr>
          <p:nvPr>
            <p:ph type="body" sz="quarter" idx="40" hasCustomPrompt="1"/>
          </p:nvPr>
        </p:nvSpPr>
        <p:spPr>
          <a:xfrm>
            <a:off x="11760317"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3" name="Footnote">
            <a:extLst>
              <a:ext uri="{FF2B5EF4-FFF2-40B4-BE49-F238E27FC236}">
                <a16:creationId xmlns:a16="http://schemas.microsoft.com/office/drawing/2014/main" id="{06DCEE78-A961-202E-B0EE-36041A6708D1}"/>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367027759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ay in the life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75" name="Scenario Level">
            <a:extLst>
              <a:ext uri="{FF2B5EF4-FFF2-40B4-BE49-F238E27FC236}">
                <a16:creationId xmlns:a16="http://schemas.microsoft.com/office/drawing/2014/main" id="{1BB75DAB-4D8A-2933-BB52-0C94AA4816E3}"/>
              </a:ext>
            </a:extLst>
          </p:cNvPr>
          <p:cNvSpPr txBox="1"/>
          <p:nvPr userDrawn="1"/>
        </p:nvSpPr>
        <p:spPr>
          <a:xfrm>
            <a:off x="1043023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3" name="Level">
            <a:extLst>
              <a:ext uri="{FF2B5EF4-FFF2-40B4-BE49-F238E27FC236}">
                <a16:creationId xmlns:a16="http://schemas.microsoft.com/office/drawing/2014/main" id="{78D71A05-3479-3DEB-1227-2FC98983A80C}"/>
              </a:ext>
            </a:extLst>
          </p:cNvPr>
          <p:cNvSpPr>
            <a:spLocks noGrp="1"/>
          </p:cNvSpPr>
          <p:nvPr>
            <p:ph type="body" sz="quarter" idx="37" hasCustomPrompt="1"/>
          </p:nvPr>
        </p:nvSpPr>
        <p:spPr>
          <a:xfrm>
            <a:off x="10430234"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8716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672"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03" name="License">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107"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sp>
        <p:nvSpPr>
          <p:cNvPr id="119" name="Freeform: Shape 2">
            <a:extLst>
              <a:ext uri="{FF2B5EF4-FFF2-40B4-BE49-F238E27FC236}">
                <a16:creationId xmlns:a16="http://schemas.microsoft.com/office/drawing/2014/main" id="{DFCC0CE5-9BBF-33A2-43D3-995556541219}"/>
              </a:ext>
              <a:ext uri="{C183D7F6-B498-43B3-948B-1728B52AA6E4}">
                <adec:decorative xmlns:adec="http://schemas.microsoft.com/office/drawing/2017/decorative" val="1"/>
              </a:ext>
            </a:extLst>
          </p:cNvPr>
          <p:cNvSpPr/>
          <p:nvPr userDrawn="1"/>
        </p:nvSpPr>
        <p:spPr bwMode="auto">
          <a:xfrm>
            <a:off x="-1" y="1761263"/>
            <a:ext cx="10010265"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70975" h="2491048">
                <a:moveTo>
                  <a:pt x="0" y="0"/>
                </a:moveTo>
                <a:lnTo>
                  <a:pt x="8850592" y="0"/>
                </a:lnTo>
                <a:cubicBezTo>
                  <a:pt x="8972306" y="0"/>
                  <a:pt x="9070975" y="98669"/>
                  <a:pt x="9070975" y="220383"/>
                </a:cubicBezTo>
                <a:lnTo>
                  <a:pt x="9070975" y="2270665"/>
                </a:lnTo>
                <a:cubicBezTo>
                  <a:pt x="9070975" y="2392379"/>
                  <a:pt x="8972306" y="2491048"/>
                  <a:pt x="8850592"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147" name="Group 146">
            <a:extLst>
              <a:ext uri="{FF2B5EF4-FFF2-40B4-BE49-F238E27FC236}">
                <a16:creationId xmlns:a16="http://schemas.microsoft.com/office/drawing/2014/main" id="{F3E1CBA9-BB11-EF2E-649E-27B49E82FE86}"/>
              </a:ext>
            </a:extLst>
          </p:cNvPr>
          <p:cNvGrpSpPr/>
          <p:nvPr userDrawn="1"/>
        </p:nvGrpSpPr>
        <p:grpSpPr>
          <a:xfrm>
            <a:off x="3476832" y="1696843"/>
            <a:ext cx="166152" cy="166152"/>
            <a:chOff x="5214995" y="-1168400"/>
            <a:chExt cx="431800" cy="431800"/>
          </a:xfrm>
        </p:grpSpPr>
        <p:sp>
          <p:nvSpPr>
            <p:cNvPr id="148" name="Oval 147">
              <a:extLst>
                <a:ext uri="{FF2B5EF4-FFF2-40B4-BE49-F238E27FC236}">
                  <a16:creationId xmlns:a16="http://schemas.microsoft.com/office/drawing/2014/main" id="{E54C8AC7-0DF2-A7B4-59BC-354BDE9A823D}"/>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149" name="Rectangle 89">
              <a:extLst>
                <a:ext uri="{FF2B5EF4-FFF2-40B4-BE49-F238E27FC236}">
                  <a16:creationId xmlns:a16="http://schemas.microsoft.com/office/drawing/2014/main" id="{F0376496-3125-ED18-7608-C142A0C35F3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0" name="Group 149">
            <a:extLst>
              <a:ext uri="{FF2B5EF4-FFF2-40B4-BE49-F238E27FC236}">
                <a16:creationId xmlns:a16="http://schemas.microsoft.com/office/drawing/2014/main" id="{3D3E10AB-B82F-F7E8-A33D-8AF61C784420}"/>
              </a:ext>
            </a:extLst>
          </p:cNvPr>
          <p:cNvGrpSpPr/>
          <p:nvPr userDrawn="1"/>
        </p:nvGrpSpPr>
        <p:grpSpPr>
          <a:xfrm>
            <a:off x="6669529" y="1696843"/>
            <a:ext cx="166152" cy="166152"/>
            <a:chOff x="5214995" y="-1168400"/>
            <a:chExt cx="431800" cy="431800"/>
          </a:xfrm>
        </p:grpSpPr>
        <p:sp>
          <p:nvSpPr>
            <p:cNvPr id="151" name="Oval 150">
              <a:extLst>
                <a:ext uri="{FF2B5EF4-FFF2-40B4-BE49-F238E27FC236}">
                  <a16:creationId xmlns:a16="http://schemas.microsoft.com/office/drawing/2014/main" id="{CC526CF7-4F8D-6DB9-E3E9-2381E7AFAF4A}"/>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2" name="Rectangle 89">
              <a:extLst>
                <a:ext uri="{FF2B5EF4-FFF2-40B4-BE49-F238E27FC236}">
                  <a16:creationId xmlns:a16="http://schemas.microsoft.com/office/drawing/2014/main" id="{63E3BD4D-8045-49DC-2041-46643AE5ED02}"/>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3" name="Group 152">
            <a:extLst>
              <a:ext uri="{FF2B5EF4-FFF2-40B4-BE49-F238E27FC236}">
                <a16:creationId xmlns:a16="http://schemas.microsoft.com/office/drawing/2014/main" id="{816F1C59-4D7D-3BDD-0560-654E11A9B15E}"/>
              </a:ext>
            </a:extLst>
          </p:cNvPr>
          <p:cNvGrpSpPr/>
          <p:nvPr userDrawn="1"/>
        </p:nvGrpSpPr>
        <p:grpSpPr>
          <a:xfrm flipH="1">
            <a:off x="3476832" y="4152094"/>
            <a:ext cx="166152" cy="166152"/>
            <a:chOff x="5214995" y="-1168400"/>
            <a:chExt cx="431800" cy="431800"/>
          </a:xfrm>
        </p:grpSpPr>
        <p:sp>
          <p:nvSpPr>
            <p:cNvPr id="154" name="Oval 153">
              <a:extLst>
                <a:ext uri="{FF2B5EF4-FFF2-40B4-BE49-F238E27FC236}">
                  <a16:creationId xmlns:a16="http://schemas.microsoft.com/office/drawing/2014/main" id="{A0C410FC-F149-F1FA-B620-BF7F0EDE7D6C}"/>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5" name="Rectangle 89">
              <a:extLst>
                <a:ext uri="{FF2B5EF4-FFF2-40B4-BE49-F238E27FC236}">
                  <a16:creationId xmlns:a16="http://schemas.microsoft.com/office/drawing/2014/main" id="{5B5C9B65-59ED-2529-1E53-C9ABE9CB79FD}"/>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6" name="Group 155">
            <a:extLst>
              <a:ext uri="{FF2B5EF4-FFF2-40B4-BE49-F238E27FC236}">
                <a16:creationId xmlns:a16="http://schemas.microsoft.com/office/drawing/2014/main" id="{28DAF83D-E0BD-BE8E-ECEC-5E5EDE3E6C74}"/>
              </a:ext>
            </a:extLst>
          </p:cNvPr>
          <p:cNvGrpSpPr/>
          <p:nvPr userDrawn="1"/>
        </p:nvGrpSpPr>
        <p:grpSpPr>
          <a:xfrm flipH="1">
            <a:off x="6669529" y="4152094"/>
            <a:ext cx="166152" cy="166152"/>
            <a:chOff x="5214995" y="-1168400"/>
            <a:chExt cx="431800" cy="431800"/>
          </a:xfrm>
        </p:grpSpPr>
        <p:sp>
          <p:nvSpPr>
            <p:cNvPr id="157" name="Oval 156">
              <a:extLst>
                <a:ext uri="{FF2B5EF4-FFF2-40B4-BE49-F238E27FC236}">
                  <a16:creationId xmlns:a16="http://schemas.microsoft.com/office/drawing/2014/main" id="{2CC39567-C008-3C38-03DA-28EE0BE7483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8" name="Rectangle 89">
              <a:extLst>
                <a:ext uri="{FF2B5EF4-FFF2-40B4-BE49-F238E27FC236}">
                  <a16:creationId xmlns:a16="http://schemas.microsoft.com/office/drawing/2014/main" id="{99B2574B-7594-72E2-E826-4D4DA471A11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77" name="Group 176">
            <a:extLst>
              <a:ext uri="{FF2B5EF4-FFF2-40B4-BE49-F238E27FC236}">
                <a16:creationId xmlns:a16="http://schemas.microsoft.com/office/drawing/2014/main" id="{E60DF7C5-E7F6-A90D-706C-6592ECDDB338}"/>
              </a:ext>
            </a:extLst>
          </p:cNvPr>
          <p:cNvGrpSpPr/>
          <p:nvPr userDrawn="1"/>
        </p:nvGrpSpPr>
        <p:grpSpPr>
          <a:xfrm rot="5400000">
            <a:off x="9928103" y="2137261"/>
            <a:ext cx="166152" cy="166152"/>
            <a:chOff x="5214995" y="-1168400"/>
            <a:chExt cx="431800" cy="431800"/>
          </a:xfrm>
        </p:grpSpPr>
        <p:sp>
          <p:nvSpPr>
            <p:cNvPr id="178" name="Oval 177">
              <a:extLst>
                <a:ext uri="{FF2B5EF4-FFF2-40B4-BE49-F238E27FC236}">
                  <a16:creationId xmlns:a16="http://schemas.microsoft.com/office/drawing/2014/main" id="{11A9EA57-349E-6453-094C-DB252913E583}"/>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79" name="Rectangle 89">
              <a:extLst>
                <a:ext uri="{FF2B5EF4-FFF2-40B4-BE49-F238E27FC236}">
                  <a16:creationId xmlns:a16="http://schemas.microsoft.com/office/drawing/2014/main" id="{217C0C60-8F15-8390-C6A7-0DB9E99CA65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80" name="Group 179">
            <a:extLst>
              <a:ext uri="{FF2B5EF4-FFF2-40B4-BE49-F238E27FC236}">
                <a16:creationId xmlns:a16="http://schemas.microsoft.com/office/drawing/2014/main" id="{3B572509-4831-8A48-B663-AE17D9FD8ED5}"/>
              </a:ext>
            </a:extLst>
          </p:cNvPr>
          <p:cNvGrpSpPr/>
          <p:nvPr userDrawn="1"/>
        </p:nvGrpSpPr>
        <p:grpSpPr>
          <a:xfrm rot="5400000">
            <a:off x="9928103" y="3858268"/>
            <a:ext cx="166152" cy="166152"/>
            <a:chOff x="5214995" y="-1168400"/>
            <a:chExt cx="431800" cy="431800"/>
          </a:xfrm>
        </p:grpSpPr>
        <p:sp>
          <p:nvSpPr>
            <p:cNvPr id="181" name="Oval 180">
              <a:extLst>
                <a:ext uri="{FF2B5EF4-FFF2-40B4-BE49-F238E27FC236}">
                  <a16:creationId xmlns:a16="http://schemas.microsoft.com/office/drawing/2014/main" id="{068A591D-A59C-D3D7-2C67-293B3727D0A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82" name="Rectangle 89">
              <a:extLst>
                <a:ext uri="{FF2B5EF4-FFF2-40B4-BE49-F238E27FC236}">
                  <a16:creationId xmlns:a16="http://schemas.microsoft.com/office/drawing/2014/main" id="{8B0AF6B1-C3AC-C476-AE16-287C61A1D75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hasCustomPrompt="1"/>
          </p:nvPr>
        </p:nvSpPr>
        <p:spPr>
          <a:xfrm>
            <a:off x="584200"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3" name="Step 2 Title">
            <a:extLst>
              <a:ext uri="{FF2B5EF4-FFF2-40B4-BE49-F238E27FC236}">
                <a16:creationId xmlns:a16="http://schemas.microsoft.com/office/drawing/2014/main" id="{DF1E6E41-3DB3-84EB-984F-CCB9167D5657}"/>
              </a:ext>
            </a:extLst>
          </p:cNvPr>
          <p:cNvSpPr>
            <a:spLocks noGrp="1"/>
          </p:cNvSpPr>
          <p:nvPr>
            <p:ph type="body" sz="quarter" idx="22" hasCustomPrompt="1"/>
          </p:nvPr>
        </p:nvSpPr>
        <p:spPr>
          <a:xfrm>
            <a:off x="3776898"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4" name="Step 2 Top">
            <a:extLst>
              <a:ext uri="{FF2B5EF4-FFF2-40B4-BE49-F238E27FC236}">
                <a16:creationId xmlns:a16="http://schemas.microsoft.com/office/drawing/2014/main" id="{6E6ACE10-8248-C360-0E35-7598E8EC8281}"/>
              </a:ext>
            </a:extLst>
          </p:cNvPr>
          <p:cNvSpPr>
            <a:spLocks noGrp="1"/>
          </p:cNvSpPr>
          <p:nvPr>
            <p:ph type="body" sz="quarter" idx="23"/>
          </p:nvPr>
        </p:nvSpPr>
        <p:spPr>
          <a:xfrm>
            <a:off x="3776898"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5" name="Step 2 Bottom">
            <a:extLst>
              <a:ext uri="{FF2B5EF4-FFF2-40B4-BE49-F238E27FC236}">
                <a16:creationId xmlns:a16="http://schemas.microsoft.com/office/drawing/2014/main" id="{55D154DF-71A5-D9D3-0756-AA7208899CFD}"/>
              </a:ext>
            </a:extLst>
          </p:cNvPr>
          <p:cNvSpPr>
            <a:spLocks noGrp="1"/>
          </p:cNvSpPr>
          <p:nvPr>
            <p:ph type="body" sz="quarter" idx="24"/>
          </p:nvPr>
        </p:nvSpPr>
        <p:spPr>
          <a:xfrm>
            <a:off x="3719286"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6" name="Step 3 Title">
            <a:extLst>
              <a:ext uri="{FF2B5EF4-FFF2-40B4-BE49-F238E27FC236}">
                <a16:creationId xmlns:a16="http://schemas.microsoft.com/office/drawing/2014/main" id="{3BF3353A-2534-A54C-BD30-4DA6ABBA06BA}"/>
              </a:ext>
            </a:extLst>
          </p:cNvPr>
          <p:cNvSpPr>
            <a:spLocks noGrp="1"/>
          </p:cNvSpPr>
          <p:nvPr>
            <p:ph type="body" sz="quarter" idx="25" hasCustomPrompt="1"/>
          </p:nvPr>
        </p:nvSpPr>
        <p:spPr>
          <a:xfrm>
            <a:off x="6969595"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7" name="Step 3 Top">
            <a:extLst>
              <a:ext uri="{FF2B5EF4-FFF2-40B4-BE49-F238E27FC236}">
                <a16:creationId xmlns:a16="http://schemas.microsoft.com/office/drawing/2014/main" id="{F8FA69C0-B798-B0EF-B064-997FF774E8E9}"/>
              </a:ext>
            </a:extLst>
          </p:cNvPr>
          <p:cNvSpPr>
            <a:spLocks noGrp="1"/>
          </p:cNvSpPr>
          <p:nvPr>
            <p:ph type="body" sz="quarter" idx="26"/>
          </p:nvPr>
        </p:nvSpPr>
        <p:spPr>
          <a:xfrm>
            <a:off x="6969595"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8" name="Step 3 Bottom">
            <a:extLst>
              <a:ext uri="{FF2B5EF4-FFF2-40B4-BE49-F238E27FC236}">
                <a16:creationId xmlns:a16="http://schemas.microsoft.com/office/drawing/2014/main" id="{FFA3E6BA-ECB6-F78C-CF22-7B05706020E3}"/>
              </a:ext>
            </a:extLst>
          </p:cNvPr>
          <p:cNvSpPr>
            <a:spLocks noGrp="1"/>
          </p:cNvSpPr>
          <p:nvPr>
            <p:ph type="body" sz="quarter" idx="27"/>
          </p:nvPr>
        </p:nvSpPr>
        <p:spPr>
          <a:xfrm>
            <a:off x="6969595"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5" name="Step 4 Title">
            <a:extLst>
              <a:ext uri="{FF2B5EF4-FFF2-40B4-BE49-F238E27FC236}">
                <a16:creationId xmlns:a16="http://schemas.microsoft.com/office/drawing/2014/main" id="{4411A19D-5600-3582-7891-BEECA6B3C921}"/>
              </a:ext>
            </a:extLst>
          </p:cNvPr>
          <p:cNvSpPr>
            <a:spLocks noGrp="1"/>
          </p:cNvSpPr>
          <p:nvPr>
            <p:ph type="body" sz="quarter" idx="34" hasCustomPrompt="1"/>
          </p:nvPr>
        </p:nvSpPr>
        <p:spPr>
          <a:xfrm>
            <a:off x="6969595"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6" name="Step 4 Top">
            <a:extLst>
              <a:ext uri="{FF2B5EF4-FFF2-40B4-BE49-F238E27FC236}">
                <a16:creationId xmlns:a16="http://schemas.microsoft.com/office/drawing/2014/main" id="{E6756EC6-5C62-CCBD-6970-540F4E463C66}"/>
              </a:ext>
            </a:extLst>
          </p:cNvPr>
          <p:cNvSpPr>
            <a:spLocks noGrp="1"/>
          </p:cNvSpPr>
          <p:nvPr>
            <p:ph type="body" sz="quarter" idx="35"/>
          </p:nvPr>
        </p:nvSpPr>
        <p:spPr>
          <a:xfrm>
            <a:off x="6969595"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7" name="Step 4 Bottom">
            <a:extLst>
              <a:ext uri="{FF2B5EF4-FFF2-40B4-BE49-F238E27FC236}">
                <a16:creationId xmlns:a16="http://schemas.microsoft.com/office/drawing/2014/main" id="{56520A8E-9E5D-0840-1CB1-35762F47BF5D}"/>
              </a:ext>
            </a:extLst>
          </p:cNvPr>
          <p:cNvSpPr>
            <a:spLocks noGrp="1"/>
          </p:cNvSpPr>
          <p:nvPr>
            <p:ph type="body" sz="quarter" idx="36"/>
          </p:nvPr>
        </p:nvSpPr>
        <p:spPr>
          <a:xfrm>
            <a:off x="6969595"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2" name="Step 5 Title">
            <a:extLst>
              <a:ext uri="{FF2B5EF4-FFF2-40B4-BE49-F238E27FC236}">
                <a16:creationId xmlns:a16="http://schemas.microsoft.com/office/drawing/2014/main" id="{D8F51403-DA8F-C60A-932D-8B8817FDA751}"/>
              </a:ext>
            </a:extLst>
          </p:cNvPr>
          <p:cNvSpPr>
            <a:spLocks noGrp="1"/>
          </p:cNvSpPr>
          <p:nvPr>
            <p:ph type="body" sz="quarter" idx="31" hasCustomPrompt="1"/>
          </p:nvPr>
        </p:nvSpPr>
        <p:spPr>
          <a:xfrm>
            <a:off x="3776898"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3" name="Step 5 Top">
            <a:extLst>
              <a:ext uri="{FF2B5EF4-FFF2-40B4-BE49-F238E27FC236}">
                <a16:creationId xmlns:a16="http://schemas.microsoft.com/office/drawing/2014/main" id="{1D287AE8-D07F-849B-E6F1-1AC629E8FB32}"/>
              </a:ext>
            </a:extLst>
          </p:cNvPr>
          <p:cNvSpPr>
            <a:spLocks noGrp="1"/>
          </p:cNvSpPr>
          <p:nvPr>
            <p:ph type="body" sz="quarter" idx="32"/>
          </p:nvPr>
        </p:nvSpPr>
        <p:spPr>
          <a:xfrm>
            <a:off x="3776898"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4" name="Step 5 Bottom">
            <a:extLst>
              <a:ext uri="{FF2B5EF4-FFF2-40B4-BE49-F238E27FC236}">
                <a16:creationId xmlns:a16="http://schemas.microsoft.com/office/drawing/2014/main" id="{D79AB424-C959-FD9F-0942-4B657234F221}"/>
              </a:ext>
            </a:extLst>
          </p:cNvPr>
          <p:cNvSpPr>
            <a:spLocks noGrp="1"/>
          </p:cNvSpPr>
          <p:nvPr>
            <p:ph type="body" sz="quarter" idx="33"/>
          </p:nvPr>
        </p:nvSpPr>
        <p:spPr>
          <a:xfrm>
            <a:off x="3719286"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9" name="Step 6 Title">
            <a:extLst>
              <a:ext uri="{FF2B5EF4-FFF2-40B4-BE49-F238E27FC236}">
                <a16:creationId xmlns:a16="http://schemas.microsoft.com/office/drawing/2014/main" id="{E07EBCA7-C1BD-E0AD-6403-14224CB1B5C6}"/>
              </a:ext>
            </a:extLst>
          </p:cNvPr>
          <p:cNvSpPr>
            <a:spLocks noGrp="1"/>
          </p:cNvSpPr>
          <p:nvPr>
            <p:ph type="body" sz="quarter" idx="28" hasCustomPrompt="1"/>
          </p:nvPr>
        </p:nvSpPr>
        <p:spPr>
          <a:xfrm>
            <a:off x="584200"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0" name="Step 6 Top">
            <a:extLst>
              <a:ext uri="{FF2B5EF4-FFF2-40B4-BE49-F238E27FC236}">
                <a16:creationId xmlns:a16="http://schemas.microsoft.com/office/drawing/2014/main" id="{880DDDC9-1973-AB6B-84B0-8402F7E57DD6}"/>
              </a:ext>
            </a:extLst>
          </p:cNvPr>
          <p:cNvSpPr>
            <a:spLocks noGrp="1"/>
          </p:cNvSpPr>
          <p:nvPr>
            <p:ph type="body" sz="quarter" idx="29"/>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1" name="Step 6 Bottom">
            <a:extLst>
              <a:ext uri="{FF2B5EF4-FFF2-40B4-BE49-F238E27FC236}">
                <a16:creationId xmlns:a16="http://schemas.microsoft.com/office/drawing/2014/main" id="{779BA1D8-105C-B66F-63AF-84DC7F622456}"/>
              </a:ext>
            </a:extLst>
          </p:cNvPr>
          <p:cNvSpPr>
            <a:spLocks noGrp="1"/>
          </p:cNvSpPr>
          <p:nvPr>
            <p:ph type="body" sz="quarter" idx="30"/>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4" name="Circle 1">
            <a:extLst>
              <a:ext uri="{FF2B5EF4-FFF2-40B4-BE49-F238E27FC236}">
                <a16:creationId xmlns:a16="http://schemas.microsoft.com/office/drawing/2014/main" id="{07FB0D44-B2FC-AD50-89A4-2016469B01D6}"/>
              </a:ext>
            </a:extLst>
          </p:cNvPr>
          <p:cNvSpPr>
            <a:spLocks noGrp="1"/>
          </p:cNvSpPr>
          <p:nvPr>
            <p:ph type="body" sz="quarter" idx="38" hasCustomPrompt="1"/>
          </p:nvPr>
        </p:nvSpPr>
        <p:spPr>
          <a:xfrm>
            <a:off x="11417128"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6" name="Circle 2">
            <a:extLst>
              <a:ext uri="{FF2B5EF4-FFF2-40B4-BE49-F238E27FC236}">
                <a16:creationId xmlns:a16="http://schemas.microsoft.com/office/drawing/2014/main" id="{4A5639CF-B5E7-20B0-D289-A990965914E6}"/>
              </a:ext>
            </a:extLst>
          </p:cNvPr>
          <p:cNvSpPr>
            <a:spLocks noGrp="1"/>
          </p:cNvSpPr>
          <p:nvPr>
            <p:ph type="body" sz="quarter" idx="39" hasCustomPrompt="1"/>
          </p:nvPr>
        </p:nvSpPr>
        <p:spPr>
          <a:xfrm>
            <a:off x="11588664"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3">
            <a:extLst>
              <a:ext uri="{FF2B5EF4-FFF2-40B4-BE49-F238E27FC236}">
                <a16:creationId xmlns:a16="http://schemas.microsoft.com/office/drawing/2014/main" id="{8C6AE7B5-FABD-E95D-A0C4-FEA8F2FE8010}"/>
              </a:ext>
            </a:extLst>
          </p:cNvPr>
          <p:cNvSpPr>
            <a:spLocks noGrp="1"/>
          </p:cNvSpPr>
          <p:nvPr>
            <p:ph type="body" sz="quarter" idx="40" hasCustomPrompt="1"/>
          </p:nvPr>
        </p:nvSpPr>
        <p:spPr>
          <a:xfrm>
            <a:off x="11760200"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5" name="Footnote">
            <a:extLst>
              <a:ext uri="{FF2B5EF4-FFF2-40B4-BE49-F238E27FC236}">
                <a16:creationId xmlns:a16="http://schemas.microsoft.com/office/drawing/2014/main" id="{31EB8337-5CD4-C7D9-AFCA-89AFAC81CFF8}"/>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4066855235"/>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sv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8263" y="457200"/>
            <a:ext cx="11018520" cy="553998"/>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p:ph type="body" idx="1"/>
          </p:nvPr>
        </p:nvSpPr>
        <p:spPr>
          <a:xfrm>
            <a:off x="584200" y="1435503"/>
            <a:ext cx="11018520" cy="1612749"/>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p:nvGrpSpPr>
        <p:grpSpPr>
          <a:xfrm>
            <a:off x="0" y="0"/>
            <a:ext cx="12192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p:nvSpPr>
        <p:spPr bwMode="auto">
          <a:xfrm>
            <a:off x="0" y="0"/>
            <a:ext cx="585216"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p:nvSpPr>
        <p:spPr bwMode="auto">
          <a:xfrm>
            <a:off x="0" y="0"/>
            <a:ext cx="292608"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pic>
        <p:nvPicPr>
          <p:cNvPr id="144" name="Graphic 143">
            <a:extLst>
              <a:ext uri="{FF2B5EF4-FFF2-40B4-BE49-F238E27FC236}">
                <a16:creationId xmlns:a16="http://schemas.microsoft.com/office/drawing/2014/main" id="{55FCE7D5-5796-0746-3173-EB75FBE85E45}"/>
              </a:ext>
            </a:extLst>
          </p:cNvPr>
          <p:cNvPicPr>
            <a:picLocks noChangeAspect="1"/>
          </p:cNvPicPr>
          <p:nvPr/>
        </p:nvPicPr>
        <p:blipFill>
          <a:blip r:embed="rId9">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p:blipFill>
        <p:spPr>
          <a:xfrm rot="5400000">
            <a:off x="9509919" y="2743200"/>
            <a:ext cx="6858000" cy="1371600"/>
          </a:xfrm>
          <a:prstGeom prst="rect">
            <a:avLst/>
          </a:prstGeom>
        </p:spPr>
      </p:pic>
    </p:spTree>
    <p:extLst>
      <p:ext uri="{BB962C8B-B14F-4D97-AF65-F5344CB8AC3E}">
        <p14:creationId xmlns:p14="http://schemas.microsoft.com/office/powerpoint/2010/main" val="3166420605"/>
      </p:ext>
    </p:extLst>
  </p:cSld>
  <p:clrMap bg1="lt1" tx1="dk1" bg2="lt2" tx2="dk2" accent1="accent1" accent2="accent2" accent3="accent3" accent4="accent4" accent5="accent5" accent6="accent6" hlink="hlink" folHlink="folHlink"/>
  <p:sldLayoutIdLst>
    <p:sldLayoutId id="2147483710" r:id="rId1"/>
    <p:sldLayoutId id="2147483674" r:id="rId2"/>
    <p:sldLayoutId id="2147483835" r:id="rId3"/>
    <p:sldLayoutId id="2147483675" r:id="rId4"/>
    <p:sldLayoutId id="2147483676" r:id="rId5"/>
    <p:sldLayoutId id="2147483813" r:id="rId6"/>
    <p:sldLayoutId id="2147483816" r:id="rId7"/>
  </p:sldLayoutIdLst>
  <p:transition>
    <p:fade/>
  </p:transition>
  <p:hf sldNum="0" hdr="0" ftr="0" dt="0"/>
  <p:txStyles>
    <p:titleStyle>
      <a:lvl1pPr algn="l" defTabSz="932742" rtl="0" eaLnBrk="1" latinLnBrk="0" hangingPunct="1">
        <a:lnSpc>
          <a:spcPct val="100000"/>
        </a:lnSpc>
        <a:spcBef>
          <a:spcPct val="0"/>
        </a:spcBef>
        <a:buNone/>
        <a:defRPr lang="en-US" sz="3600" b="0" kern="1200" cap="none" spc="-50" baseline="0" dirty="0" smtClean="0">
          <a:ln w="3175">
            <a:noFill/>
          </a:ln>
          <a:solidFill>
            <a:schemeClr val="tx1"/>
          </a:solidFill>
          <a:effectLst/>
          <a:latin typeface="+mj-lt"/>
          <a:ea typeface="+mn-ea"/>
          <a:cs typeface="Segoe UI" pitchFamily="34" charset="0"/>
        </a:defRPr>
      </a:lvl1pPr>
    </p:titleStyle>
    <p:body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360">
          <p15:clr>
            <a:srgbClr val="C35EA4"/>
          </p15:clr>
        </p15:guide>
        <p15:guide id="17" pos="7320">
          <p15:clr>
            <a:srgbClr val="C35EA4"/>
          </p15:clr>
        </p15:guide>
        <p15:guide id="25" orient="horz" pos="369">
          <p15:clr>
            <a:srgbClr val="C35EA4"/>
          </p15:clr>
        </p15:guide>
        <p15:guide id="26" orient="horz" pos="3949">
          <p15:clr>
            <a:srgbClr val="C35EA4"/>
          </p15:clr>
        </p15:guide>
        <p15:guide id="27" orient="horz" pos="184">
          <p15:clr>
            <a:srgbClr val="A4A3A4"/>
          </p15:clr>
        </p15:guide>
        <p15:guide id="28" pos="192">
          <p15:clr>
            <a:srgbClr val="A4A3A4"/>
          </p15:clr>
        </p15:guide>
        <p15:guide id="29" orient="horz" pos="4135">
          <p15:clr>
            <a:srgbClr val="A4A3A4"/>
          </p15:clr>
        </p15:guide>
        <p15:guide id="30" pos="7488">
          <p15:clr>
            <a:srgbClr val="A4A3A4"/>
          </p15:clr>
        </p15:guide>
        <p15:guide id="31" orient="horz" pos="4008">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7.png"/><Relationship Id="rId7" Type="http://schemas.openxmlformats.org/officeDocument/2006/relationships/hyperlink" Target="https://support.microsoft.com/en-us/topic/overview-of-microsoft-365-chat-preview-5b00a52d-7296-48ee-b938-b95b7209f737"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10.svg"/><Relationship Id="rId11" Type="http://schemas.openxmlformats.org/officeDocument/2006/relationships/image" Target="../media/image14.png"/><Relationship Id="rId5" Type="http://schemas.openxmlformats.org/officeDocument/2006/relationships/image" Target="../media/image9.png"/><Relationship Id="rId10" Type="http://schemas.openxmlformats.org/officeDocument/2006/relationships/image" Target="../media/image13.png"/><Relationship Id="rId4" Type="http://schemas.openxmlformats.org/officeDocument/2006/relationships/image" Target="../media/image8.svg"/><Relationship Id="rId9"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44">
            <a:extLst>
              <a:ext uri="{FF2B5EF4-FFF2-40B4-BE49-F238E27FC236}">
                <a16:creationId xmlns:a16="http://schemas.microsoft.com/office/drawing/2014/main" id="{56695F04-38E7-4F17-0051-3C10C3FC6757}"/>
              </a:ext>
            </a:extLst>
          </p:cNvPr>
          <p:cNvSpPr>
            <a:spLocks noGrp="1"/>
          </p:cNvSpPr>
          <p:nvPr>
            <p:ph type="title"/>
          </p:nvPr>
        </p:nvSpPr>
        <p:spPr>
          <a:xfrm>
            <a:off x="584200" y="387350"/>
            <a:ext cx="5672138" cy="263149"/>
          </a:xfrm>
        </p:spPr>
        <p:txBody>
          <a:bodyPr/>
          <a:lstStyle/>
          <a:p>
            <a:r>
              <a:rPr lang="en-US" noProof="0">
                <a:solidFill>
                  <a:srgbClr val="0078D4"/>
                </a:solidFill>
              </a:rPr>
              <a:t>Manufacturing | </a:t>
            </a:r>
            <a:r>
              <a:rPr lang="en-US" noProof="0"/>
              <a:t>New product ideation and research</a:t>
            </a:r>
          </a:p>
        </p:txBody>
      </p:sp>
      <p:sp>
        <p:nvSpPr>
          <p:cNvPr id="47" name="Text Placeholder 46">
            <a:extLst>
              <a:ext uri="{FF2B5EF4-FFF2-40B4-BE49-F238E27FC236}">
                <a16:creationId xmlns:a16="http://schemas.microsoft.com/office/drawing/2014/main" id="{25C6A80E-03C3-0B6C-5612-BC25FA09D96E}"/>
              </a:ext>
            </a:extLst>
          </p:cNvPr>
          <p:cNvSpPr>
            <a:spLocks noGrp="1"/>
          </p:cNvSpPr>
          <p:nvPr>
            <p:ph type="body" sz="quarter" idx="11"/>
          </p:nvPr>
        </p:nvSpPr>
        <p:spPr>
          <a:xfrm>
            <a:off x="584200" y="1593881"/>
            <a:ext cx="2808000" cy="345600"/>
          </a:xfrm>
        </p:spPr>
        <p:txBody>
          <a:bodyPr/>
          <a:lstStyle/>
          <a:p>
            <a:r>
              <a:rPr lang="en-US" noProof="0"/>
              <a:t>1. </a:t>
            </a:r>
            <a:r>
              <a:rPr lang="en-US" noProof="0">
                <a:latin typeface="Segoe UI Semibold"/>
                <a:cs typeface="Segoe UI Semibold"/>
              </a:rPr>
              <a:t>Customer insights</a:t>
            </a:r>
            <a:endParaRPr lang="en-US" noProof="0"/>
          </a:p>
        </p:txBody>
      </p:sp>
      <p:sp>
        <p:nvSpPr>
          <p:cNvPr id="48" name="Text Placeholder 47">
            <a:extLst>
              <a:ext uri="{FF2B5EF4-FFF2-40B4-BE49-F238E27FC236}">
                <a16:creationId xmlns:a16="http://schemas.microsoft.com/office/drawing/2014/main" id="{603451CE-C1AC-1DBF-79CA-4E645A5B0DBC}"/>
              </a:ext>
            </a:extLst>
          </p:cNvPr>
          <p:cNvSpPr>
            <a:spLocks noGrp="1"/>
          </p:cNvSpPr>
          <p:nvPr>
            <p:ph type="body" sz="quarter" idx="12"/>
          </p:nvPr>
        </p:nvSpPr>
        <p:spPr>
          <a:xfrm>
            <a:off x="584200" y="4052218"/>
            <a:ext cx="2808000" cy="345600"/>
          </a:xfrm>
        </p:spPr>
        <p:txBody>
          <a:bodyPr/>
          <a:lstStyle/>
          <a:p>
            <a:r>
              <a:rPr lang="en-US" noProof="0"/>
              <a:t>6. </a:t>
            </a:r>
            <a:r>
              <a:rPr lang="en-US" noProof="0">
                <a:latin typeface="Segoe UI Semibold"/>
                <a:cs typeface="Segoe UI Semibold"/>
              </a:rPr>
              <a:t>Feedback and iteration</a:t>
            </a:r>
            <a:endParaRPr lang="en-US" noProof="0"/>
          </a:p>
        </p:txBody>
      </p:sp>
      <p:sp>
        <p:nvSpPr>
          <p:cNvPr id="49" name="Text Placeholder 48">
            <a:extLst>
              <a:ext uri="{FF2B5EF4-FFF2-40B4-BE49-F238E27FC236}">
                <a16:creationId xmlns:a16="http://schemas.microsoft.com/office/drawing/2014/main" id="{267AC7D5-9ECA-0608-7B54-2E2EF2C73C41}"/>
              </a:ext>
            </a:extLst>
          </p:cNvPr>
          <p:cNvSpPr>
            <a:spLocks noGrp="1"/>
          </p:cNvSpPr>
          <p:nvPr>
            <p:ph type="body" sz="quarter" idx="13"/>
          </p:nvPr>
        </p:nvSpPr>
        <p:spPr>
          <a:xfrm>
            <a:off x="4047840" y="1593881"/>
            <a:ext cx="2808000" cy="345600"/>
          </a:xfrm>
        </p:spPr>
        <p:txBody>
          <a:bodyPr/>
          <a:lstStyle/>
          <a:p>
            <a:r>
              <a:rPr lang="en-US" noProof="0" dirty="0"/>
              <a:t>2. </a:t>
            </a:r>
            <a:r>
              <a:rPr lang="en-US" noProof="0" dirty="0">
                <a:latin typeface="Segoe UI Semibold"/>
                <a:cs typeface="Segoe UI Semibold"/>
              </a:rPr>
              <a:t>Market Research</a:t>
            </a:r>
            <a:endParaRPr lang="en-US" noProof="0" dirty="0"/>
          </a:p>
        </p:txBody>
      </p:sp>
      <p:sp>
        <p:nvSpPr>
          <p:cNvPr id="50" name="Text Placeholder 49">
            <a:extLst>
              <a:ext uri="{FF2B5EF4-FFF2-40B4-BE49-F238E27FC236}">
                <a16:creationId xmlns:a16="http://schemas.microsoft.com/office/drawing/2014/main" id="{6886A6A0-75A7-5E5E-079B-251E7BAFE213}"/>
              </a:ext>
            </a:extLst>
          </p:cNvPr>
          <p:cNvSpPr>
            <a:spLocks noGrp="1"/>
          </p:cNvSpPr>
          <p:nvPr>
            <p:ph type="body" sz="quarter" idx="14"/>
          </p:nvPr>
        </p:nvSpPr>
        <p:spPr>
          <a:xfrm>
            <a:off x="4047840" y="4052218"/>
            <a:ext cx="2808000" cy="345600"/>
          </a:xfrm>
        </p:spPr>
        <p:txBody>
          <a:bodyPr/>
          <a:lstStyle/>
          <a:p>
            <a:r>
              <a:rPr lang="en-US" noProof="0"/>
              <a:t>5. </a:t>
            </a:r>
            <a:r>
              <a:rPr lang="en-US" noProof="0">
                <a:latin typeface="Segoe UI Semibold"/>
                <a:cs typeface="Segoe UI Semibold"/>
              </a:rPr>
              <a:t>Concept sketching</a:t>
            </a:r>
            <a:endParaRPr lang="en-US" noProof="0"/>
          </a:p>
        </p:txBody>
      </p:sp>
      <p:sp>
        <p:nvSpPr>
          <p:cNvPr id="51" name="Text Placeholder 50">
            <a:extLst>
              <a:ext uri="{FF2B5EF4-FFF2-40B4-BE49-F238E27FC236}">
                <a16:creationId xmlns:a16="http://schemas.microsoft.com/office/drawing/2014/main" id="{C6DE1B6C-78F9-8DF8-FCDC-EF3B090A8B0F}"/>
              </a:ext>
            </a:extLst>
          </p:cNvPr>
          <p:cNvSpPr>
            <a:spLocks noGrp="1"/>
          </p:cNvSpPr>
          <p:nvPr>
            <p:ph type="body" sz="quarter" idx="15"/>
          </p:nvPr>
        </p:nvSpPr>
        <p:spPr>
          <a:xfrm>
            <a:off x="7511481" y="1593881"/>
            <a:ext cx="2808000" cy="345600"/>
          </a:xfrm>
        </p:spPr>
        <p:txBody>
          <a:bodyPr/>
          <a:lstStyle/>
          <a:p>
            <a:r>
              <a:rPr lang="en-US" noProof="0"/>
              <a:t>3. </a:t>
            </a:r>
            <a:r>
              <a:rPr lang="en-US" noProof="0">
                <a:latin typeface="Segoe UI Semibold"/>
                <a:cs typeface="Segoe UI Semibold"/>
              </a:rPr>
              <a:t>Product ideas</a:t>
            </a:r>
            <a:endParaRPr lang="en-US" noProof="0"/>
          </a:p>
        </p:txBody>
      </p:sp>
      <p:sp>
        <p:nvSpPr>
          <p:cNvPr id="52" name="Text Placeholder 51">
            <a:extLst>
              <a:ext uri="{FF2B5EF4-FFF2-40B4-BE49-F238E27FC236}">
                <a16:creationId xmlns:a16="http://schemas.microsoft.com/office/drawing/2014/main" id="{720259ED-0B37-4F8F-352D-8E9D99570C4F}"/>
              </a:ext>
            </a:extLst>
          </p:cNvPr>
          <p:cNvSpPr>
            <a:spLocks noGrp="1"/>
          </p:cNvSpPr>
          <p:nvPr>
            <p:ph type="body" sz="quarter" idx="16"/>
          </p:nvPr>
        </p:nvSpPr>
        <p:spPr>
          <a:xfrm>
            <a:off x="7511481" y="4052218"/>
            <a:ext cx="2808000" cy="345600"/>
          </a:xfrm>
        </p:spPr>
        <p:txBody>
          <a:bodyPr/>
          <a:lstStyle/>
          <a:p>
            <a:r>
              <a:rPr lang="en-US" noProof="0"/>
              <a:t>4. </a:t>
            </a:r>
            <a:r>
              <a:rPr lang="en-US" noProof="0">
                <a:latin typeface="Segoe UI Semibold"/>
                <a:cs typeface="Segoe UI Semibold"/>
              </a:rPr>
              <a:t>Collaborative ideation</a:t>
            </a:r>
            <a:endParaRPr lang="en-US" noProof="0"/>
          </a:p>
        </p:txBody>
      </p:sp>
      <p:sp>
        <p:nvSpPr>
          <p:cNvPr id="53" name="Text Placeholder 52">
            <a:extLst>
              <a:ext uri="{FF2B5EF4-FFF2-40B4-BE49-F238E27FC236}">
                <a16:creationId xmlns:a16="http://schemas.microsoft.com/office/drawing/2014/main" id="{B69CFE6A-9716-3917-04C1-B68EF4CCE157}"/>
              </a:ext>
            </a:extLst>
          </p:cNvPr>
          <p:cNvSpPr>
            <a:spLocks noGrp="1"/>
          </p:cNvSpPr>
          <p:nvPr>
            <p:ph type="body" sz="quarter" idx="17"/>
          </p:nvPr>
        </p:nvSpPr>
        <p:spPr>
          <a:xfrm>
            <a:off x="6519107" y="521099"/>
            <a:ext cx="3599821" cy="169277"/>
          </a:xfrm>
        </p:spPr>
        <p:txBody>
          <a:bodyPr/>
          <a:lstStyle/>
          <a:p>
            <a:r>
              <a:rPr lang="en-US" noProof="0"/>
              <a:t>Microsoft 365 Copilot</a:t>
            </a:r>
          </a:p>
        </p:txBody>
      </p:sp>
      <p:sp>
        <p:nvSpPr>
          <p:cNvPr id="54" name="Text Placeholder 53">
            <a:extLst>
              <a:ext uri="{FF2B5EF4-FFF2-40B4-BE49-F238E27FC236}">
                <a16:creationId xmlns:a16="http://schemas.microsoft.com/office/drawing/2014/main" id="{3FC40283-FC5F-4B42-C8CD-654B3EAE6A9A}"/>
              </a:ext>
            </a:extLst>
          </p:cNvPr>
          <p:cNvSpPr>
            <a:spLocks noGrp="1"/>
          </p:cNvSpPr>
          <p:nvPr>
            <p:ph type="body" sz="quarter" idx="18"/>
          </p:nvPr>
        </p:nvSpPr>
        <p:spPr>
          <a:xfrm>
            <a:off x="584200" y="2032188"/>
            <a:ext cx="2808000" cy="710501"/>
          </a:xfrm>
        </p:spPr>
        <p:txBody>
          <a:bodyPr>
            <a:normAutofit lnSpcReduction="10000"/>
          </a:bodyPr>
          <a:lstStyle/>
          <a:p>
            <a:r>
              <a:rPr lang="en-US" noProof="0"/>
              <a:t>Use Copilot in Excel analyze customer feedback. Perform sentiment analysis such as identifying common pain points and feature requests to understand what features or products customers are looking for.</a:t>
            </a:r>
            <a:endParaRPr lang="en-US" noProof="0">
              <a:cs typeface="Segoe UI"/>
            </a:endParaRPr>
          </a:p>
        </p:txBody>
      </p:sp>
      <p:sp>
        <p:nvSpPr>
          <p:cNvPr id="55" name="Text Placeholder 54">
            <a:extLst>
              <a:ext uri="{FF2B5EF4-FFF2-40B4-BE49-F238E27FC236}">
                <a16:creationId xmlns:a16="http://schemas.microsoft.com/office/drawing/2014/main" id="{336E1447-7DAD-0D50-E88D-1B6CE391B956}"/>
              </a:ext>
            </a:extLst>
          </p:cNvPr>
          <p:cNvSpPr>
            <a:spLocks noGrp="1"/>
          </p:cNvSpPr>
          <p:nvPr>
            <p:ph type="body" sz="quarter" idx="19"/>
          </p:nvPr>
        </p:nvSpPr>
        <p:spPr>
          <a:xfrm>
            <a:off x="4047840" y="2032188"/>
            <a:ext cx="2808000" cy="626701"/>
          </a:xfrm>
        </p:spPr>
        <p:txBody>
          <a:bodyPr/>
          <a:lstStyle/>
          <a:p>
            <a:r>
              <a:rPr lang="en-US" noProof="0">
                <a:cs typeface="Segoe UI"/>
              </a:rPr>
              <a:t>Summarize recent market trends, competitor products, and consumer preferences from external sources.</a:t>
            </a:r>
          </a:p>
        </p:txBody>
      </p:sp>
      <p:sp>
        <p:nvSpPr>
          <p:cNvPr id="56" name="Text Placeholder 55">
            <a:extLst>
              <a:ext uri="{FF2B5EF4-FFF2-40B4-BE49-F238E27FC236}">
                <a16:creationId xmlns:a16="http://schemas.microsoft.com/office/drawing/2014/main" id="{72B64BAF-D87F-61F3-EE9C-6C8F503084B9}"/>
              </a:ext>
            </a:extLst>
          </p:cNvPr>
          <p:cNvSpPr>
            <a:spLocks noGrp="1"/>
          </p:cNvSpPr>
          <p:nvPr>
            <p:ph type="body" sz="quarter" idx="20"/>
          </p:nvPr>
        </p:nvSpPr>
        <p:spPr>
          <a:xfrm>
            <a:off x="7511481" y="2032188"/>
            <a:ext cx="2808000" cy="626701"/>
          </a:xfrm>
        </p:spPr>
        <p:txBody>
          <a:bodyPr/>
          <a:lstStyle/>
          <a:p>
            <a:r>
              <a:rPr lang="en-US" noProof="0">
                <a:cs typeface="Segoe UI"/>
              </a:rPr>
              <a:t>Draft initial ideas based on industry trends, previous projects, and market needs or suggest enhancements to raw ideas.</a:t>
            </a:r>
          </a:p>
        </p:txBody>
      </p:sp>
      <p:sp>
        <p:nvSpPr>
          <p:cNvPr id="57" name="Text Placeholder 56">
            <a:extLst>
              <a:ext uri="{FF2B5EF4-FFF2-40B4-BE49-F238E27FC236}">
                <a16:creationId xmlns:a16="http://schemas.microsoft.com/office/drawing/2014/main" id="{870B1D0D-83FE-C8C2-520B-962C31A89978}"/>
              </a:ext>
            </a:extLst>
          </p:cNvPr>
          <p:cNvSpPr>
            <a:spLocks noGrp="1"/>
          </p:cNvSpPr>
          <p:nvPr>
            <p:ph type="body" sz="quarter" idx="21"/>
          </p:nvPr>
        </p:nvSpPr>
        <p:spPr>
          <a:xfrm>
            <a:off x="584200" y="3208260"/>
            <a:ext cx="2808000" cy="740840"/>
          </a:xfrm>
        </p:spPr>
        <p:txBody>
          <a:bodyPr>
            <a:normAutofit/>
          </a:bodyPr>
          <a:lstStyle/>
          <a:p>
            <a:r>
              <a:rPr lang="en-US" noProof="0"/>
              <a:t>Benefit: </a:t>
            </a:r>
            <a:r>
              <a:rPr lang="en-US" noProof="0">
                <a:cs typeface="Segoe UI"/>
              </a:rPr>
              <a:t>Gain a deeper understanding of customer needs and preferences, enabling more targeted and effective product development.</a:t>
            </a:r>
            <a:endParaRPr lang="en-US" noProof="0"/>
          </a:p>
        </p:txBody>
      </p:sp>
      <p:sp>
        <p:nvSpPr>
          <p:cNvPr id="58" name="Text Placeholder 57">
            <a:extLst>
              <a:ext uri="{FF2B5EF4-FFF2-40B4-BE49-F238E27FC236}">
                <a16:creationId xmlns:a16="http://schemas.microsoft.com/office/drawing/2014/main" id="{E612ECA3-1076-2610-DA97-49DBE95C02AA}"/>
              </a:ext>
            </a:extLst>
          </p:cNvPr>
          <p:cNvSpPr>
            <a:spLocks noGrp="1"/>
          </p:cNvSpPr>
          <p:nvPr>
            <p:ph type="body" sz="quarter" idx="22"/>
          </p:nvPr>
        </p:nvSpPr>
        <p:spPr>
          <a:xfrm>
            <a:off x="584200" y="5641938"/>
            <a:ext cx="2808000" cy="626701"/>
          </a:xfrm>
        </p:spPr>
        <p:txBody>
          <a:bodyPr>
            <a:normAutofit lnSpcReduction="10000"/>
          </a:bodyPr>
          <a:lstStyle/>
          <a:p>
            <a:r>
              <a:rPr lang="en-US" noProof="0"/>
              <a:t>Benefit: </a:t>
            </a:r>
            <a:r>
              <a:rPr lang="en-US" noProof="0">
                <a:cs typeface="Segoe UI"/>
              </a:rPr>
              <a:t>Improve product quality and stakeholder satisfaction by systematically gathering and incorporating feedback throughout the development process.</a:t>
            </a:r>
            <a:endParaRPr lang="en-US" noProof="0"/>
          </a:p>
        </p:txBody>
      </p:sp>
      <p:sp>
        <p:nvSpPr>
          <p:cNvPr id="59" name="Text Placeholder 58">
            <a:extLst>
              <a:ext uri="{FF2B5EF4-FFF2-40B4-BE49-F238E27FC236}">
                <a16:creationId xmlns:a16="http://schemas.microsoft.com/office/drawing/2014/main" id="{9ABEFB2B-9F58-F520-9B13-94B207F244EA}"/>
              </a:ext>
            </a:extLst>
          </p:cNvPr>
          <p:cNvSpPr>
            <a:spLocks noGrp="1"/>
          </p:cNvSpPr>
          <p:nvPr>
            <p:ph type="body" sz="quarter" idx="23"/>
          </p:nvPr>
        </p:nvSpPr>
        <p:spPr>
          <a:xfrm>
            <a:off x="4047840" y="3208260"/>
            <a:ext cx="2808000" cy="768708"/>
          </a:xfrm>
        </p:spPr>
        <p:txBody>
          <a:bodyPr>
            <a:normAutofit/>
          </a:bodyPr>
          <a:lstStyle/>
          <a:p>
            <a:r>
              <a:rPr lang="en-US" noProof="0"/>
              <a:t>Benefit: </a:t>
            </a:r>
            <a:r>
              <a:rPr lang="en-US" noProof="0">
                <a:cs typeface="Segoe UI"/>
              </a:rPr>
              <a:t>Stay ahead of the competition by leveraging up-to-date market intelligence, ensuring your products meet current consumer demands and industry standards.</a:t>
            </a:r>
            <a:endParaRPr lang="en-US" noProof="0"/>
          </a:p>
        </p:txBody>
      </p:sp>
      <p:sp>
        <p:nvSpPr>
          <p:cNvPr id="60" name="Text Placeholder 59">
            <a:extLst>
              <a:ext uri="{FF2B5EF4-FFF2-40B4-BE49-F238E27FC236}">
                <a16:creationId xmlns:a16="http://schemas.microsoft.com/office/drawing/2014/main" id="{C23A0201-C904-5ED8-DCCD-DAC73699D78E}"/>
              </a:ext>
            </a:extLst>
          </p:cNvPr>
          <p:cNvSpPr>
            <a:spLocks noGrp="1"/>
          </p:cNvSpPr>
          <p:nvPr>
            <p:ph type="body" sz="quarter" idx="24"/>
          </p:nvPr>
        </p:nvSpPr>
        <p:spPr>
          <a:xfrm>
            <a:off x="4047840" y="5641938"/>
            <a:ext cx="2808000" cy="626701"/>
          </a:xfrm>
        </p:spPr>
        <p:txBody>
          <a:bodyPr/>
          <a:lstStyle/>
          <a:p>
            <a:r>
              <a:rPr lang="en-US" noProof="0"/>
              <a:t>Benefit: </a:t>
            </a:r>
            <a:r>
              <a:rPr lang="en-US" noProof="0">
                <a:cs typeface="Segoe UI"/>
              </a:rPr>
              <a:t>Visualize product concepts quickly and effectively, facilitating better communication of ideas and faster iteration cycles.</a:t>
            </a:r>
            <a:endParaRPr lang="en-US" noProof="0"/>
          </a:p>
        </p:txBody>
      </p:sp>
      <p:sp>
        <p:nvSpPr>
          <p:cNvPr id="61" name="Text Placeholder 60">
            <a:extLst>
              <a:ext uri="{FF2B5EF4-FFF2-40B4-BE49-F238E27FC236}">
                <a16:creationId xmlns:a16="http://schemas.microsoft.com/office/drawing/2014/main" id="{611126FF-054E-32B2-5843-B18735CEC03A}"/>
              </a:ext>
            </a:extLst>
          </p:cNvPr>
          <p:cNvSpPr>
            <a:spLocks noGrp="1"/>
          </p:cNvSpPr>
          <p:nvPr>
            <p:ph type="body" sz="quarter" idx="25"/>
          </p:nvPr>
        </p:nvSpPr>
        <p:spPr>
          <a:xfrm>
            <a:off x="7511481" y="3208260"/>
            <a:ext cx="2808000" cy="626701"/>
          </a:xfrm>
        </p:spPr>
        <p:txBody>
          <a:bodyPr>
            <a:normAutofit lnSpcReduction="10000"/>
          </a:bodyPr>
          <a:lstStyle/>
          <a:p>
            <a:r>
              <a:rPr lang="en-US" noProof="0"/>
              <a:t>Benefit: </a:t>
            </a:r>
            <a:r>
              <a:rPr lang="en-US" noProof="0">
                <a:cs typeface="Segoe UI"/>
              </a:rPr>
              <a:t>Accelerate innovation by generating a diverse range of ideas, reducing time-to-market for new products and enhancing your competitive edge.</a:t>
            </a:r>
            <a:endParaRPr lang="en-US" noProof="0"/>
          </a:p>
        </p:txBody>
      </p:sp>
      <p:sp>
        <p:nvSpPr>
          <p:cNvPr id="83" name="Text Placeholder 82">
            <a:extLst>
              <a:ext uri="{FF2B5EF4-FFF2-40B4-BE49-F238E27FC236}">
                <a16:creationId xmlns:a16="http://schemas.microsoft.com/office/drawing/2014/main" id="{4A009307-F489-4D3B-DFDE-F3016CF1C6A5}"/>
              </a:ext>
            </a:extLst>
          </p:cNvPr>
          <p:cNvSpPr>
            <a:spLocks noGrp="1"/>
          </p:cNvSpPr>
          <p:nvPr>
            <p:ph type="body" sz="quarter" idx="26"/>
          </p:nvPr>
        </p:nvSpPr>
        <p:spPr>
          <a:xfrm>
            <a:off x="7511481" y="5641938"/>
            <a:ext cx="2808000" cy="626701"/>
          </a:xfrm>
        </p:spPr>
        <p:txBody>
          <a:bodyPr>
            <a:normAutofit lnSpcReduction="10000"/>
          </a:bodyPr>
          <a:lstStyle/>
          <a:p>
            <a:r>
              <a:rPr lang="en-US" noProof="0"/>
              <a:t>Benefit: </a:t>
            </a:r>
            <a:r>
              <a:rPr lang="en-US" noProof="0">
                <a:cs typeface="Segoe UI"/>
              </a:rPr>
              <a:t>Enhance team collaboration and creativity by streamlining the brainstorming process, ensuring all ideas are captured and evaluated efficiently.</a:t>
            </a:r>
            <a:endParaRPr lang="en-US" noProof="0"/>
          </a:p>
        </p:txBody>
      </p:sp>
      <p:sp>
        <p:nvSpPr>
          <p:cNvPr id="84" name="Text Placeholder 83">
            <a:extLst>
              <a:ext uri="{FF2B5EF4-FFF2-40B4-BE49-F238E27FC236}">
                <a16:creationId xmlns:a16="http://schemas.microsoft.com/office/drawing/2014/main" id="{A111F9EA-EAEA-1211-B8D6-462C33F9555C}"/>
              </a:ext>
            </a:extLst>
          </p:cNvPr>
          <p:cNvSpPr>
            <a:spLocks noGrp="1"/>
          </p:cNvSpPr>
          <p:nvPr>
            <p:ph type="body" sz="quarter" idx="27"/>
          </p:nvPr>
        </p:nvSpPr>
        <p:spPr>
          <a:xfrm>
            <a:off x="584200" y="4488366"/>
            <a:ext cx="2808000" cy="626701"/>
          </a:xfrm>
        </p:spPr>
        <p:txBody>
          <a:bodyPr/>
          <a:lstStyle/>
          <a:p>
            <a:r>
              <a:rPr lang="en-US" noProof="0">
                <a:cs typeface="Segoe UI"/>
              </a:rPr>
              <a:t>Export insights to Copilot Pages at various stages and tag teams to enrich or provide feedback. Ask Copilot to summarize key points from both Pages and Teams meetings and suggest improvements.</a:t>
            </a:r>
          </a:p>
        </p:txBody>
      </p:sp>
      <p:sp>
        <p:nvSpPr>
          <p:cNvPr id="85" name="Text Placeholder 84">
            <a:extLst>
              <a:ext uri="{FF2B5EF4-FFF2-40B4-BE49-F238E27FC236}">
                <a16:creationId xmlns:a16="http://schemas.microsoft.com/office/drawing/2014/main" id="{8FF0578C-9606-4A5E-E20F-DEB7E6F7D726}"/>
              </a:ext>
            </a:extLst>
          </p:cNvPr>
          <p:cNvSpPr>
            <a:spLocks noGrp="1"/>
          </p:cNvSpPr>
          <p:nvPr>
            <p:ph type="body" sz="quarter" idx="28"/>
          </p:nvPr>
        </p:nvSpPr>
        <p:spPr>
          <a:xfrm>
            <a:off x="4047841" y="4488366"/>
            <a:ext cx="2808000" cy="626701"/>
          </a:xfrm>
        </p:spPr>
        <p:txBody>
          <a:bodyPr/>
          <a:lstStyle/>
          <a:p>
            <a:r>
              <a:rPr lang="en-US" noProof="0">
                <a:cs typeface="Segoe UI"/>
              </a:rPr>
              <a:t>Draft initial sketches and wireframes for the product. Copilot can gather and present design inspirations from various sources.</a:t>
            </a:r>
          </a:p>
        </p:txBody>
      </p:sp>
      <p:sp>
        <p:nvSpPr>
          <p:cNvPr id="15" name="Text Placeholder 14">
            <a:extLst>
              <a:ext uri="{FF2B5EF4-FFF2-40B4-BE49-F238E27FC236}">
                <a16:creationId xmlns:a16="http://schemas.microsoft.com/office/drawing/2014/main" id="{2A4D20D2-DCBC-B339-26F9-32661410B3EE}"/>
              </a:ext>
            </a:extLst>
          </p:cNvPr>
          <p:cNvSpPr>
            <a:spLocks noGrp="1"/>
          </p:cNvSpPr>
          <p:nvPr>
            <p:ph type="body" sz="quarter" idx="29"/>
          </p:nvPr>
        </p:nvSpPr>
        <p:spPr>
          <a:xfrm>
            <a:off x="7511481" y="4488366"/>
            <a:ext cx="2808000" cy="626701"/>
          </a:xfrm>
        </p:spPr>
        <p:txBody>
          <a:bodyPr/>
          <a:lstStyle/>
          <a:p>
            <a:r>
              <a:rPr lang="en-US" noProof="0">
                <a:cs typeface="Segoe UI"/>
              </a:rPr>
              <a:t>Use Copilot to facilitate brainstorming sessions with your team by setting up calls, creating transcripts, and summarizing key points.</a:t>
            </a:r>
          </a:p>
        </p:txBody>
      </p:sp>
      <p:sp>
        <p:nvSpPr>
          <p:cNvPr id="87" name="Text Placeholder 86">
            <a:extLst>
              <a:ext uri="{FF2B5EF4-FFF2-40B4-BE49-F238E27FC236}">
                <a16:creationId xmlns:a16="http://schemas.microsoft.com/office/drawing/2014/main" id="{E9B1AD38-F92B-9ACB-7307-63B184829C5A}"/>
              </a:ext>
            </a:extLst>
          </p:cNvPr>
          <p:cNvSpPr>
            <a:spLocks noGrp="1"/>
          </p:cNvSpPr>
          <p:nvPr>
            <p:ph type="body" sz="quarter" idx="30"/>
          </p:nvPr>
        </p:nvSpPr>
        <p:spPr>
          <a:xfrm>
            <a:off x="10430234" y="521099"/>
            <a:ext cx="1456966" cy="175614"/>
          </a:xfrm>
        </p:spPr>
        <p:txBody>
          <a:bodyPr/>
          <a:lstStyle/>
          <a:p>
            <a:r>
              <a:rPr lang="en-US" noProof="0"/>
              <a:t>Buy</a:t>
            </a:r>
          </a:p>
        </p:txBody>
      </p:sp>
      <p:sp>
        <p:nvSpPr>
          <p:cNvPr id="78" name="Text Placeholder 77">
            <a:extLst>
              <a:ext uri="{FF2B5EF4-FFF2-40B4-BE49-F238E27FC236}">
                <a16:creationId xmlns:a16="http://schemas.microsoft.com/office/drawing/2014/main" id="{6AE77BE2-48CF-6C45-79A4-ED6CFE14B2A2}"/>
              </a:ext>
            </a:extLst>
          </p:cNvPr>
          <p:cNvSpPr>
            <a:spLocks noGrp="1"/>
          </p:cNvSpPr>
          <p:nvPr>
            <p:ph type="body" sz="quarter" idx="38"/>
          </p:nvPr>
        </p:nvSpPr>
        <p:spPr>
          <a:solidFill>
            <a:srgbClr val="0070C0"/>
          </a:solidFill>
        </p:spPr>
        <p:txBody>
          <a:bodyPr/>
          <a:lstStyle/>
          <a:p>
            <a:endParaRPr lang="en-US" noProof="0"/>
          </a:p>
        </p:txBody>
      </p:sp>
      <p:sp>
        <p:nvSpPr>
          <p:cNvPr id="79" name="Text Placeholder 78">
            <a:extLst>
              <a:ext uri="{FF2B5EF4-FFF2-40B4-BE49-F238E27FC236}">
                <a16:creationId xmlns:a16="http://schemas.microsoft.com/office/drawing/2014/main" id="{4F2C4404-B827-F354-ECE7-E4087BFA6D52}"/>
              </a:ext>
            </a:extLst>
          </p:cNvPr>
          <p:cNvSpPr>
            <a:spLocks noGrp="1"/>
          </p:cNvSpPr>
          <p:nvPr>
            <p:ph type="body" sz="quarter" idx="39"/>
          </p:nvPr>
        </p:nvSpPr>
        <p:spPr>
          <a:solidFill>
            <a:srgbClr val="0078D4"/>
          </a:solidFill>
        </p:spPr>
        <p:txBody>
          <a:bodyPr/>
          <a:lstStyle/>
          <a:p>
            <a:endParaRPr lang="en-US" noProof="0"/>
          </a:p>
        </p:txBody>
      </p:sp>
      <p:sp>
        <p:nvSpPr>
          <p:cNvPr id="80" name="Text Placeholder 79">
            <a:extLst>
              <a:ext uri="{FF2B5EF4-FFF2-40B4-BE49-F238E27FC236}">
                <a16:creationId xmlns:a16="http://schemas.microsoft.com/office/drawing/2014/main" id="{0C3EBFFC-350B-5CEC-D284-319E2C4DC86C}"/>
              </a:ext>
            </a:extLst>
          </p:cNvPr>
          <p:cNvSpPr>
            <a:spLocks noGrp="1"/>
          </p:cNvSpPr>
          <p:nvPr>
            <p:ph type="body" sz="quarter" idx="40"/>
          </p:nvPr>
        </p:nvSpPr>
        <p:spPr/>
        <p:txBody>
          <a:bodyPr/>
          <a:lstStyle/>
          <a:p>
            <a:endParaRPr lang="en-US" noProof="0"/>
          </a:p>
        </p:txBody>
      </p:sp>
      <p:sp>
        <p:nvSpPr>
          <p:cNvPr id="23" name="Rectangle: Rounded Corners 6">
            <a:extLst>
              <a:ext uri="{FF2B5EF4-FFF2-40B4-BE49-F238E27FC236}">
                <a16:creationId xmlns:a16="http://schemas.microsoft.com/office/drawing/2014/main" id="{A458E396-A7F6-1ADE-59AB-7E0AA9803DE2}"/>
              </a:ext>
              <a:ext uri="{C183D7F6-B498-43B3-948B-1728B52AA6E4}">
                <adec:decorative xmlns:adec="http://schemas.microsoft.com/office/drawing/2017/decorative" val="1"/>
              </a:ext>
            </a:extLst>
          </p:cNvPr>
          <p:cNvSpPr/>
          <p:nvPr/>
        </p:nvSpPr>
        <p:spPr bwMode="auto">
          <a:xfrm>
            <a:off x="570454" y="1132756"/>
            <a:ext cx="987666" cy="216000"/>
          </a:xfrm>
          <a:prstGeom prst="roundRect">
            <a:avLst>
              <a:gd name="adj" fmla="val 50000"/>
            </a:avLst>
          </a:prstGeom>
          <a:solidFill>
            <a:srgbClr val="0078D4"/>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rPr>
              <a:t>KPIs impacted</a:t>
            </a:r>
          </a:p>
        </p:txBody>
      </p:sp>
      <p:grpSp>
        <p:nvGrpSpPr>
          <p:cNvPr id="24" name="Group 23">
            <a:extLst>
              <a:ext uri="{FF2B5EF4-FFF2-40B4-BE49-F238E27FC236}">
                <a16:creationId xmlns:a16="http://schemas.microsoft.com/office/drawing/2014/main" id="{7BCAC897-7517-CCB5-20A5-FB0894A7422B}"/>
              </a:ext>
            </a:extLst>
          </p:cNvPr>
          <p:cNvGrpSpPr/>
          <p:nvPr/>
        </p:nvGrpSpPr>
        <p:grpSpPr>
          <a:xfrm>
            <a:off x="1624327" y="1132756"/>
            <a:ext cx="1513319" cy="205426"/>
            <a:chOff x="1198143" y="862657"/>
            <a:chExt cx="1513319" cy="205426"/>
          </a:xfrm>
        </p:grpSpPr>
        <p:sp>
          <p:nvSpPr>
            <p:cNvPr id="25" name="Rectangle: Rounded Corners 6">
              <a:extLst>
                <a:ext uri="{FF2B5EF4-FFF2-40B4-BE49-F238E27FC236}">
                  <a16:creationId xmlns:a16="http://schemas.microsoft.com/office/drawing/2014/main" id="{2B1FC6D2-6444-8EB7-BE50-D0E23E87A5B6}"/>
                </a:ext>
                <a:ext uri="{C183D7F6-B498-43B3-948B-1728B52AA6E4}">
                  <adec:decorative xmlns:adec="http://schemas.microsoft.com/office/drawing/2017/decorative" val="1"/>
                </a:ext>
              </a:extLst>
            </p:cNvPr>
            <p:cNvSpPr/>
            <p:nvPr/>
          </p:nvSpPr>
          <p:spPr bwMode="auto">
            <a:xfrm>
              <a:off x="1198143" y="862657"/>
              <a:ext cx="1513319" cy="205426"/>
            </a:xfrm>
            <a:prstGeom prst="roundRect">
              <a:avLst>
                <a:gd name="adj" fmla="val 50000"/>
              </a:avLst>
            </a:prstGeom>
            <a:solidFill>
              <a:srgbClr val="FFFFFF"/>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8D4"/>
                  </a:solidFill>
                  <a:effectLst/>
                  <a:uLnTx/>
                  <a:uFillTx/>
                  <a:latin typeface="Segoe UI Semibold" panose="020B0702040204020203" pitchFamily="34" charset="0"/>
                  <a:ea typeface="+mn-ea"/>
                  <a:cs typeface="Segoe UI Semibold" panose="020B0702040204020203" pitchFamily="34" charset="0"/>
                </a:rPr>
                <a:t>Time to market</a:t>
              </a:r>
            </a:p>
          </p:txBody>
        </p:sp>
        <p:pic>
          <p:nvPicPr>
            <p:cNvPr id="26" name="Graphic 25">
              <a:extLst>
                <a:ext uri="{FF2B5EF4-FFF2-40B4-BE49-F238E27FC236}">
                  <a16:creationId xmlns:a16="http://schemas.microsoft.com/office/drawing/2014/main" id="{B9438946-96F6-DACE-645F-4EFB7656378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244929" y="898657"/>
              <a:ext cx="144000" cy="144000"/>
            </a:xfrm>
            <a:prstGeom prst="rect">
              <a:avLst/>
            </a:prstGeom>
          </p:spPr>
        </p:pic>
      </p:grpSp>
      <p:sp>
        <p:nvSpPr>
          <p:cNvPr id="33" name="Rectangle: Rounded Corners 6">
            <a:extLst>
              <a:ext uri="{FF2B5EF4-FFF2-40B4-BE49-F238E27FC236}">
                <a16:creationId xmlns:a16="http://schemas.microsoft.com/office/drawing/2014/main" id="{14EAFD5F-92E5-E426-FBD4-3CFE3A7BA5BA}"/>
              </a:ext>
              <a:ext uri="{C183D7F6-B498-43B3-948B-1728B52AA6E4}">
                <adec:decorative xmlns:adec="http://schemas.microsoft.com/office/drawing/2017/decorative" val="1"/>
              </a:ext>
            </a:extLst>
          </p:cNvPr>
          <p:cNvSpPr/>
          <p:nvPr/>
        </p:nvSpPr>
        <p:spPr bwMode="auto">
          <a:xfrm>
            <a:off x="6469498" y="1127774"/>
            <a:ext cx="987667" cy="216000"/>
          </a:xfrm>
          <a:prstGeom prst="roundRect">
            <a:avLst>
              <a:gd name="adj" fmla="val 50000"/>
            </a:avLst>
          </a:prstGeom>
          <a:solidFill>
            <a:srgbClr val="8661C5"/>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Segoe UI Semibold"/>
                <a:ea typeface="+mn-ea"/>
                <a:cs typeface="Segoe UI Semibold"/>
              </a:rPr>
              <a:t>Value benefit</a:t>
            </a:r>
            <a:endParaRPr kumimoji="0" lang="en-US" sz="900" b="0" i="0" u="none" strike="noStrike" kern="120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endParaRPr>
          </a:p>
        </p:txBody>
      </p:sp>
      <p:grpSp>
        <p:nvGrpSpPr>
          <p:cNvPr id="34" name="Group 33">
            <a:extLst>
              <a:ext uri="{FF2B5EF4-FFF2-40B4-BE49-F238E27FC236}">
                <a16:creationId xmlns:a16="http://schemas.microsoft.com/office/drawing/2014/main" id="{02DB5643-4EDF-5AA4-0CFC-F468613B6ADD}"/>
              </a:ext>
            </a:extLst>
          </p:cNvPr>
          <p:cNvGrpSpPr/>
          <p:nvPr/>
        </p:nvGrpSpPr>
        <p:grpSpPr>
          <a:xfrm>
            <a:off x="7523373" y="1127774"/>
            <a:ext cx="1260000" cy="216000"/>
            <a:chOff x="1194743" y="1140160"/>
            <a:chExt cx="1260000" cy="216000"/>
          </a:xfrm>
        </p:grpSpPr>
        <p:sp>
          <p:nvSpPr>
            <p:cNvPr id="35" name="Rectangle: Rounded Corners 6">
              <a:extLst>
                <a:ext uri="{FF2B5EF4-FFF2-40B4-BE49-F238E27FC236}">
                  <a16:creationId xmlns:a16="http://schemas.microsoft.com/office/drawing/2014/main" id="{4C1BE2AB-2F1E-286E-07D7-7D8E23ADECEA}"/>
                </a:ext>
                <a:ext uri="{C183D7F6-B498-43B3-948B-1728B52AA6E4}">
                  <adec:decorative xmlns:adec="http://schemas.microsoft.com/office/drawing/2017/decorative" val="1"/>
                </a:ext>
              </a:extLst>
            </p:cNvPr>
            <p:cNvSpPr/>
            <p:nvPr/>
          </p:nvSpPr>
          <p:spPr bwMode="auto">
            <a:xfrm>
              <a:off x="1194743" y="1140160"/>
              <a:ext cx="1260000" cy="216000"/>
            </a:xfrm>
            <a:prstGeom prst="roundRect">
              <a:avLst>
                <a:gd name="adj" fmla="val 50000"/>
              </a:avLst>
            </a:prstGeom>
            <a:solidFill>
              <a:srgbClr val="FFFFFF"/>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8661C5"/>
                  </a:solidFill>
                  <a:effectLst/>
                  <a:uLnTx/>
                  <a:uFillTx/>
                  <a:latin typeface="Segoe UI Semibold" panose="020B0702040204020203" pitchFamily="34" charset="0"/>
                  <a:ea typeface="+mn-ea"/>
                  <a:cs typeface="Segoe UI Semibold" panose="020B0702040204020203" pitchFamily="34" charset="0"/>
                </a:rPr>
                <a:t>Revenue growth</a:t>
              </a:r>
            </a:p>
          </p:txBody>
        </p:sp>
        <p:pic>
          <p:nvPicPr>
            <p:cNvPr id="36" name="Graphic 35">
              <a:extLst>
                <a:ext uri="{FF2B5EF4-FFF2-40B4-BE49-F238E27FC236}">
                  <a16:creationId xmlns:a16="http://schemas.microsoft.com/office/drawing/2014/main" id="{4BF516A6-94E8-D81E-8335-52C5D6BA751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241527" y="1176160"/>
              <a:ext cx="144000" cy="144000"/>
            </a:xfrm>
            <a:prstGeom prst="rect">
              <a:avLst/>
            </a:prstGeom>
          </p:spPr>
        </p:pic>
      </p:grpSp>
      <p:grpSp>
        <p:nvGrpSpPr>
          <p:cNvPr id="42" name="Group 41">
            <a:extLst>
              <a:ext uri="{FF2B5EF4-FFF2-40B4-BE49-F238E27FC236}">
                <a16:creationId xmlns:a16="http://schemas.microsoft.com/office/drawing/2014/main" id="{EACD8FCD-6B13-32A7-D2C4-6D420C0FA9DE}"/>
              </a:ext>
            </a:extLst>
          </p:cNvPr>
          <p:cNvGrpSpPr/>
          <p:nvPr/>
        </p:nvGrpSpPr>
        <p:grpSpPr>
          <a:xfrm>
            <a:off x="4680769" y="2751612"/>
            <a:ext cx="1542142" cy="360000"/>
            <a:chOff x="588263" y="1217924"/>
            <a:chExt cx="1542142" cy="360000"/>
          </a:xfrm>
        </p:grpSpPr>
        <p:pic>
          <p:nvPicPr>
            <p:cNvPr id="43" name="Picture 42" descr="Zip Co logo SVG free download, id: 101874 - Brandlogos.net">
              <a:hlinkClick r:id="rId7"/>
              <a:extLst>
                <a:ext uri="{FF2B5EF4-FFF2-40B4-BE49-F238E27FC236}">
                  <a16:creationId xmlns:a16="http://schemas.microsoft.com/office/drawing/2014/main" id="{D4FE5A76-C2D0-0C45-395D-9902F0E0054A}"/>
                </a:ext>
              </a:extLst>
            </p:cNvPr>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44" name="TextBox 43">
              <a:extLst>
                <a:ext uri="{FF2B5EF4-FFF2-40B4-BE49-F238E27FC236}">
                  <a16:creationId xmlns:a16="http://schemas.microsoft.com/office/drawing/2014/main" id="{E0416869-0D15-4467-569C-6E77BB42BB70}"/>
                </a:ext>
                <a:ext uri="{C183D7F6-B498-43B3-948B-1728B52AA6E4}">
                  <adec:decorative xmlns:adec="http://schemas.microsoft.com/office/drawing/2017/decorative" val="0"/>
                </a:ext>
              </a:extLst>
            </p:cNvPr>
            <p:cNvSpPr txBox="1"/>
            <p:nvPr/>
          </p:nvSpPr>
          <p:spPr>
            <a:xfrm>
              <a:off x="1047213" y="1313286"/>
              <a:ext cx="1083192" cy="169277"/>
            </a:xfrm>
            <a:prstGeom prst="rect">
              <a:avLst/>
            </a:prstGeom>
            <a:noFill/>
          </p:spPr>
          <p:txBody>
            <a:bodyPr wrap="square" lIns="0" tIns="0" rIns="0" bIns="0" rtlCol="0" anchor="ctr">
              <a:spAutoFit/>
            </a:bodyPr>
            <a:lstStyle/>
            <a:p>
              <a:pPr defTabSz="914367">
                <a:defRPr/>
              </a:pPr>
              <a:r>
                <a:rPr lang="en-US" sz="1100" noProof="0" dirty="0">
                  <a:solidFill>
                    <a:prstClr val="black"/>
                  </a:solidFill>
                  <a:latin typeface="Segoe UI Semibold"/>
                </a:rPr>
                <a:t>Copilot Chat </a:t>
              </a:r>
              <a:r>
                <a:rPr lang="en-US" sz="1100" baseline="30000" noProof="0" dirty="0">
                  <a:solidFill>
                    <a:prstClr val="black"/>
                  </a:solidFill>
                  <a:latin typeface="Segoe UI Semibold"/>
                </a:rPr>
                <a:t>1</a:t>
              </a:r>
              <a:endParaRPr lang="en-US" sz="1100" noProof="0" dirty="0">
                <a:solidFill>
                  <a:prstClr val="black"/>
                </a:solidFill>
                <a:latin typeface="Segoe UI Semibold"/>
              </a:endParaRPr>
            </a:p>
          </p:txBody>
        </p:sp>
      </p:grpSp>
      <p:grpSp>
        <p:nvGrpSpPr>
          <p:cNvPr id="62" name="Group 61">
            <a:extLst>
              <a:ext uri="{FF2B5EF4-FFF2-40B4-BE49-F238E27FC236}">
                <a16:creationId xmlns:a16="http://schemas.microsoft.com/office/drawing/2014/main" id="{1A1928A2-30D0-F854-D67F-2B06218E1FA1}"/>
              </a:ext>
            </a:extLst>
          </p:cNvPr>
          <p:cNvGrpSpPr/>
          <p:nvPr/>
        </p:nvGrpSpPr>
        <p:grpSpPr>
          <a:xfrm>
            <a:off x="8015526" y="2715209"/>
            <a:ext cx="1799910" cy="360000"/>
            <a:chOff x="588263" y="1217924"/>
            <a:chExt cx="1799910" cy="360000"/>
          </a:xfrm>
        </p:grpSpPr>
        <p:pic>
          <p:nvPicPr>
            <p:cNvPr id="63" name="Picture 62" descr="Zip Co logo SVG free download, id: 101874 - Brandlogos.net">
              <a:hlinkClick r:id="rId7"/>
              <a:extLst>
                <a:ext uri="{FF2B5EF4-FFF2-40B4-BE49-F238E27FC236}">
                  <a16:creationId xmlns:a16="http://schemas.microsoft.com/office/drawing/2014/main" id="{42C6B998-E182-B3CB-E362-1BD5B02A74C2}"/>
                </a:ext>
              </a:extLst>
            </p:cNvPr>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64" name="TextBox 63">
              <a:extLst>
                <a:ext uri="{FF2B5EF4-FFF2-40B4-BE49-F238E27FC236}">
                  <a16:creationId xmlns:a16="http://schemas.microsoft.com/office/drawing/2014/main" id="{6561AD72-FEB5-1F5C-F67D-DA48EFAB51FA}"/>
                </a:ext>
                <a:ext uri="{C183D7F6-B498-43B3-948B-1728B52AA6E4}">
                  <adec:decorative xmlns:adec="http://schemas.microsoft.com/office/drawing/2017/decorative" val="0"/>
                </a:ext>
              </a:extLst>
            </p:cNvPr>
            <p:cNvSpPr txBox="1"/>
            <p:nvPr/>
          </p:nvSpPr>
          <p:spPr>
            <a:xfrm>
              <a:off x="1047212" y="1313286"/>
              <a:ext cx="1340961" cy="169277"/>
            </a:xfrm>
            <a:prstGeom prst="rect">
              <a:avLst/>
            </a:prstGeom>
            <a:noFill/>
          </p:spPr>
          <p:txBody>
            <a:bodyPr wrap="square" lIns="0" tIns="0" rIns="0" bIns="0" rtlCol="0" anchor="ctr">
              <a:spAutoFit/>
            </a:bodyPr>
            <a:lstStyle/>
            <a:p>
              <a:pPr defTabSz="914367">
                <a:defRPr/>
              </a:pPr>
              <a:r>
                <a:rPr lang="en-US" sz="1100" noProof="0" dirty="0">
                  <a:solidFill>
                    <a:prstClr val="black"/>
                  </a:solidFill>
                  <a:latin typeface="Segoe UI Semibold"/>
                </a:rPr>
                <a:t>Copilot Chat </a:t>
              </a:r>
              <a:r>
                <a:rPr lang="en-US" sz="1100" baseline="30000" noProof="0" dirty="0">
                  <a:solidFill>
                    <a:prstClr val="black"/>
                  </a:solidFill>
                  <a:latin typeface="Segoe UI Semibold"/>
                </a:rPr>
                <a:t>2</a:t>
              </a:r>
              <a:endParaRPr lang="en-US" sz="1100" noProof="0" dirty="0">
                <a:solidFill>
                  <a:prstClr val="black"/>
                </a:solidFill>
                <a:latin typeface="Segoe UI Semibold"/>
              </a:endParaRPr>
            </a:p>
          </p:txBody>
        </p:sp>
      </p:grpSp>
      <p:grpSp>
        <p:nvGrpSpPr>
          <p:cNvPr id="65" name="Group 64">
            <a:extLst>
              <a:ext uri="{FF2B5EF4-FFF2-40B4-BE49-F238E27FC236}">
                <a16:creationId xmlns:a16="http://schemas.microsoft.com/office/drawing/2014/main" id="{8F61FCD0-BED7-C045-7DA3-346211D1AC41}"/>
              </a:ext>
            </a:extLst>
          </p:cNvPr>
          <p:cNvGrpSpPr/>
          <p:nvPr/>
        </p:nvGrpSpPr>
        <p:grpSpPr>
          <a:xfrm>
            <a:off x="4680596" y="5164519"/>
            <a:ext cx="1542142" cy="360000"/>
            <a:chOff x="588263" y="1217924"/>
            <a:chExt cx="1542142" cy="360000"/>
          </a:xfrm>
        </p:grpSpPr>
        <p:pic>
          <p:nvPicPr>
            <p:cNvPr id="66" name="Picture 65" descr="Zip Co logo SVG free download, id: 101874 - Brandlogos.net">
              <a:hlinkClick r:id="rId7"/>
              <a:extLst>
                <a:ext uri="{FF2B5EF4-FFF2-40B4-BE49-F238E27FC236}">
                  <a16:creationId xmlns:a16="http://schemas.microsoft.com/office/drawing/2014/main" id="{ADB6C86C-2A84-82D2-7215-00F4AF197A61}"/>
                </a:ext>
              </a:extLst>
            </p:cNvPr>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67" name="TextBox 66">
              <a:extLst>
                <a:ext uri="{FF2B5EF4-FFF2-40B4-BE49-F238E27FC236}">
                  <a16:creationId xmlns:a16="http://schemas.microsoft.com/office/drawing/2014/main" id="{6FDD2FF3-564E-9761-696B-D22B516CB2B1}"/>
                </a:ext>
                <a:ext uri="{C183D7F6-B498-43B3-948B-1728B52AA6E4}">
                  <adec:decorative xmlns:adec="http://schemas.microsoft.com/office/drawing/2017/decorative" val="0"/>
                </a:ext>
              </a:extLst>
            </p:cNvPr>
            <p:cNvSpPr txBox="1"/>
            <p:nvPr/>
          </p:nvSpPr>
          <p:spPr>
            <a:xfrm>
              <a:off x="1047213" y="1313286"/>
              <a:ext cx="1083192" cy="169277"/>
            </a:xfrm>
            <a:prstGeom prst="rect">
              <a:avLst/>
            </a:prstGeom>
            <a:noFill/>
          </p:spPr>
          <p:txBody>
            <a:bodyPr wrap="square" lIns="0" tIns="0" rIns="0" bIns="0" rtlCol="0" anchor="ctr">
              <a:spAutoFit/>
            </a:bodyPr>
            <a:lstStyle/>
            <a:p>
              <a:pPr defTabSz="914367">
                <a:defRPr/>
              </a:pPr>
              <a:r>
                <a:rPr lang="en-US" sz="1100" noProof="0" dirty="0">
                  <a:solidFill>
                    <a:prstClr val="black"/>
                  </a:solidFill>
                  <a:latin typeface="Segoe UI Semibold"/>
                </a:rPr>
                <a:t>Copilot Chat </a:t>
              </a:r>
              <a:r>
                <a:rPr lang="en-US" sz="1100" baseline="30000" noProof="0" dirty="0">
                  <a:solidFill>
                    <a:prstClr val="black"/>
                  </a:solidFill>
                  <a:latin typeface="Segoe UI Semibold"/>
                </a:rPr>
                <a:t>2</a:t>
              </a:r>
              <a:endParaRPr lang="en-US" sz="1100" noProof="0" dirty="0">
                <a:solidFill>
                  <a:prstClr val="black"/>
                </a:solidFill>
                <a:latin typeface="Segoe UI Semibold"/>
              </a:endParaRPr>
            </a:p>
          </p:txBody>
        </p:sp>
      </p:grpSp>
      <p:pic>
        <p:nvPicPr>
          <p:cNvPr id="2" name="Picture 1">
            <a:extLst>
              <a:ext uri="{FF2B5EF4-FFF2-40B4-BE49-F238E27FC236}">
                <a16:creationId xmlns:a16="http://schemas.microsoft.com/office/drawing/2014/main" id="{FCEA9E26-5AC7-62FF-7BE7-F49934E7E9CB}"/>
              </a:ext>
            </a:extLst>
          </p:cNvPr>
          <p:cNvPicPr>
            <a:picLocks noChangeAspect="1"/>
          </p:cNvPicPr>
          <p:nvPr/>
        </p:nvPicPr>
        <p:blipFill rotWithShape="1">
          <a:blip r:embed="rId9" cstate="screen">
            <a:extLst>
              <a:ext uri="{28A0092B-C50C-407E-A947-70E740481C1C}">
                <a14:useLocalDpi xmlns:a14="http://schemas.microsoft.com/office/drawing/2010/main"/>
              </a:ext>
            </a:extLst>
          </a:blip>
          <a:srcRect/>
          <a:stretch/>
        </p:blipFill>
        <p:spPr>
          <a:xfrm>
            <a:off x="10250203" y="4199112"/>
            <a:ext cx="1941797" cy="2658888"/>
          </a:xfrm>
          <a:prstGeom prst="rect">
            <a:avLst/>
          </a:prstGeom>
        </p:spPr>
      </p:pic>
      <p:grpSp>
        <p:nvGrpSpPr>
          <p:cNvPr id="4" name="Group 3">
            <a:extLst>
              <a:ext uri="{FF2B5EF4-FFF2-40B4-BE49-F238E27FC236}">
                <a16:creationId xmlns:a16="http://schemas.microsoft.com/office/drawing/2014/main" id="{B5E75588-9AF6-82C9-C4F2-96234CF48B52}"/>
              </a:ext>
            </a:extLst>
          </p:cNvPr>
          <p:cNvGrpSpPr/>
          <p:nvPr/>
        </p:nvGrpSpPr>
        <p:grpSpPr>
          <a:xfrm>
            <a:off x="3257150" y="1122182"/>
            <a:ext cx="1513319" cy="216000"/>
            <a:chOff x="1198143" y="862657"/>
            <a:chExt cx="1513319" cy="216000"/>
          </a:xfrm>
        </p:grpSpPr>
        <p:sp>
          <p:nvSpPr>
            <p:cNvPr id="6" name="Rectangle: Rounded Corners 6">
              <a:extLst>
                <a:ext uri="{FF2B5EF4-FFF2-40B4-BE49-F238E27FC236}">
                  <a16:creationId xmlns:a16="http://schemas.microsoft.com/office/drawing/2014/main" id="{D7CF0F3A-2F3A-481E-FBD2-2D64E72FE992}"/>
                </a:ext>
                <a:ext uri="{C183D7F6-B498-43B3-948B-1728B52AA6E4}">
                  <adec:decorative xmlns:adec="http://schemas.microsoft.com/office/drawing/2017/decorative" val="1"/>
                </a:ext>
              </a:extLst>
            </p:cNvPr>
            <p:cNvSpPr/>
            <p:nvPr/>
          </p:nvSpPr>
          <p:spPr bwMode="auto">
            <a:xfrm>
              <a:off x="1198143" y="862657"/>
              <a:ext cx="1513319" cy="216000"/>
            </a:xfrm>
            <a:prstGeom prst="roundRect">
              <a:avLst>
                <a:gd name="adj" fmla="val 50000"/>
              </a:avLst>
            </a:prstGeom>
            <a:solidFill>
              <a:srgbClr val="FFFFFF"/>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8D4"/>
                  </a:solidFill>
                  <a:effectLst/>
                  <a:uLnTx/>
                  <a:uFillTx/>
                  <a:latin typeface="Segoe UI Semibold" panose="020B0702040204020203" pitchFamily="34" charset="0"/>
                  <a:ea typeface="+mn-ea"/>
                  <a:cs typeface="Segoe UI Semibold" panose="020B0702040204020203" pitchFamily="34" charset="0"/>
                </a:rPr>
                <a:t>Customer satisfaction</a:t>
              </a:r>
            </a:p>
          </p:txBody>
        </p:sp>
        <p:pic>
          <p:nvPicPr>
            <p:cNvPr id="7" name="Graphic 6">
              <a:extLst>
                <a:ext uri="{FF2B5EF4-FFF2-40B4-BE49-F238E27FC236}">
                  <a16:creationId xmlns:a16="http://schemas.microsoft.com/office/drawing/2014/main" id="{41BC1FEE-DA12-D26F-844E-B410329DB81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244929" y="898657"/>
              <a:ext cx="144000" cy="144000"/>
            </a:xfrm>
            <a:prstGeom prst="rect">
              <a:avLst/>
            </a:prstGeom>
          </p:spPr>
        </p:pic>
      </p:grpSp>
      <p:grpSp>
        <p:nvGrpSpPr>
          <p:cNvPr id="8" name="Group 7">
            <a:extLst>
              <a:ext uri="{FF2B5EF4-FFF2-40B4-BE49-F238E27FC236}">
                <a16:creationId xmlns:a16="http://schemas.microsoft.com/office/drawing/2014/main" id="{44C4C8CD-2DF6-459C-D735-29B94BD07927}"/>
              </a:ext>
            </a:extLst>
          </p:cNvPr>
          <p:cNvGrpSpPr/>
          <p:nvPr/>
        </p:nvGrpSpPr>
        <p:grpSpPr>
          <a:xfrm>
            <a:off x="1091525" y="2805920"/>
            <a:ext cx="1508964" cy="360000"/>
            <a:chOff x="577439" y="3137252"/>
            <a:chExt cx="1508964" cy="360000"/>
          </a:xfrm>
        </p:grpSpPr>
        <p:pic>
          <p:nvPicPr>
            <p:cNvPr id="9" name="Picture 8">
              <a:extLst>
                <a:ext uri="{FF2B5EF4-FFF2-40B4-BE49-F238E27FC236}">
                  <a16:creationId xmlns:a16="http://schemas.microsoft.com/office/drawing/2014/main" id="{079F3CB2-840B-0430-B486-B37D4473DE3F}"/>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577439" y="3137252"/>
              <a:ext cx="360000" cy="360000"/>
            </a:xfrm>
            <a:prstGeom prst="ellipse">
              <a:avLst/>
            </a:prstGeom>
            <a:solidFill>
              <a:schemeClr val="bg1"/>
            </a:solidFill>
          </p:spPr>
        </p:pic>
        <p:sp>
          <p:nvSpPr>
            <p:cNvPr id="10" name="TextBox 9">
              <a:extLst>
                <a:ext uri="{FF2B5EF4-FFF2-40B4-BE49-F238E27FC236}">
                  <a16:creationId xmlns:a16="http://schemas.microsoft.com/office/drawing/2014/main" id="{D5405B8A-D2F9-38FD-7391-C8251A9536DE}"/>
                </a:ext>
                <a:ext uri="{C183D7F6-B498-43B3-948B-1728B52AA6E4}">
                  <adec:decorative xmlns:adec="http://schemas.microsoft.com/office/drawing/2017/decorative" val="0"/>
                </a:ext>
              </a:extLst>
            </p:cNvPr>
            <p:cNvSpPr txBox="1"/>
            <p:nvPr/>
          </p:nvSpPr>
          <p:spPr>
            <a:xfrm>
              <a:off x="1047214" y="3232614"/>
              <a:ext cx="1039189"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Excel</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11" name="Group 10">
            <a:extLst>
              <a:ext uri="{FF2B5EF4-FFF2-40B4-BE49-F238E27FC236}">
                <a16:creationId xmlns:a16="http://schemas.microsoft.com/office/drawing/2014/main" id="{61C1EEB3-937D-311F-DB71-0A0818C98728}"/>
              </a:ext>
            </a:extLst>
          </p:cNvPr>
          <p:cNvGrpSpPr/>
          <p:nvPr/>
        </p:nvGrpSpPr>
        <p:grpSpPr>
          <a:xfrm>
            <a:off x="1091525" y="5182408"/>
            <a:ext cx="1542142" cy="360000"/>
            <a:chOff x="588263" y="1217924"/>
            <a:chExt cx="1542142" cy="360000"/>
          </a:xfrm>
        </p:grpSpPr>
        <p:pic>
          <p:nvPicPr>
            <p:cNvPr id="12" name="Picture 11" descr="Zip Co logo SVG free download, id: 101874 - Brandlogos.net">
              <a:hlinkClick r:id="rId7"/>
              <a:extLst>
                <a:ext uri="{FF2B5EF4-FFF2-40B4-BE49-F238E27FC236}">
                  <a16:creationId xmlns:a16="http://schemas.microsoft.com/office/drawing/2014/main" id="{555E355B-4D2E-E42B-56E4-9B83519BA897}"/>
                </a:ext>
              </a:extLst>
            </p:cNvPr>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13" name="TextBox 12">
              <a:extLst>
                <a:ext uri="{FF2B5EF4-FFF2-40B4-BE49-F238E27FC236}">
                  <a16:creationId xmlns:a16="http://schemas.microsoft.com/office/drawing/2014/main" id="{1B228189-EAB6-9FC1-1D1C-1C030EEE8FC0}"/>
                </a:ext>
                <a:ext uri="{C183D7F6-B498-43B3-948B-1728B52AA6E4}">
                  <adec:decorative xmlns:adec="http://schemas.microsoft.com/office/drawing/2017/decorative" val="0"/>
                </a:ext>
              </a:extLst>
            </p:cNvPr>
            <p:cNvSpPr txBox="1"/>
            <p:nvPr/>
          </p:nvSpPr>
          <p:spPr>
            <a:xfrm>
              <a:off x="1047213" y="1313286"/>
              <a:ext cx="1083192" cy="169277"/>
            </a:xfrm>
            <a:prstGeom prst="rect">
              <a:avLst/>
            </a:prstGeom>
            <a:noFill/>
          </p:spPr>
          <p:txBody>
            <a:bodyPr wrap="square" lIns="0" tIns="0" rIns="0" bIns="0" rtlCol="0" anchor="ctr">
              <a:spAutoFit/>
            </a:bodyPr>
            <a:lstStyle/>
            <a:p>
              <a:pPr defTabSz="914367">
                <a:defRPr/>
              </a:pPr>
              <a:r>
                <a:rPr lang="en-US" sz="1100" noProof="0" dirty="0">
                  <a:solidFill>
                    <a:prstClr val="black"/>
                  </a:solidFill>
                  <a:latin typeface="Segoe UI Semibold"/>
                </a:rPr>
                <a:t>Copilot Chat </a:t>
              </a:r>
              <a:r>
                <a:rPr lang="en-US" sz="1100" baseline="30000" noProof="0" dirty="0">
                  <a:solidFill>
                    <a:prstClr val="black"/>
                  </a:solidFill>
                  <a:latin typeface="Segoe UI Semibold"/>
                </a:rPr>
                <a:t>2</a:t>
              </a:r>
              <a:endParaRPr lang="en-US" sz="1100" noProof="0" dirty="0">
                <a:solidFill>
                  <a:prstClr val="black"/>
                </a:solidFill>
                <a:latin typeface="Segoe UI Semibold"/>
              </a:endParaRPr>
            </a:p>
          </p:txBody>
        </p:sp>
      </p:grpSp>
      <p:grpSp>
        <p:nvGrpSpPr>
          <p:cNvPr id="14" name="Group 13">
            <a:extLst>
              <a:ext uri="{FF2B5EF4-FFF2-40B4-BE49-F238E27FC236}">
                <a16:creationId xmlns:a16="http://schemas.microsoft.com/office/drawing/2014/main" id="{BDE5C2D7-5EB2-AF61-EF2A-FE9D29947A8F}"/>
              </a:ext>
            </a:extLst>
          </p:cNvPr>
          <p:cNvGrpSpPr/>
          <p:nvPr/>
        </p:nvGrpSpPr>
        <p:grpSpPr>
          <a:xfrm>
            <a:off x="8000673" y="5173546"/>
            <a:ext cx="1565400" cy="360000"/>
            <a:chOff x="588263" y="3617084"/>
            <a:chExt cx="1565400" cy="360000"/>
          </a:xfrm>
        </p:grpSpPr>
        <p:pic>
          <p:nvPicPr>
            <p:cNvPr id="16" name="Picture 15">
              <a:extLst>
                <a:ext uri="{FF2B5EF4-FFF2-40B4-BE49-F238E27FC236}">
                  <a16:creationId xmlns:a16="http://schemas.microsoft.com/office/drawing/2014/main" id="{4C7EB3AC-18DC-F75C-AC73-15F962E8FB79}"/>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588263" y="3617084"/>
              <a:ext cx="360000" cy="360000"/>
            </a:xfrm>
            <a:prstGeom prst="ellipse">
              <a:avLst/>
            </a:prstGeom>
            <a:solidFill>
              <a:srgbClr val="FFFFFF"/>
            </a:solidFill>
          </p:spPr>
        </p:pic>
        <p:sp>
          <p:nvSpPr>
            <p:cNvPr id="17" name="TextBox 16">
              <a:extLst>
                <a:ext uri="{FF2B5EF4-FFF2-40B4-BE49-F238E27FC236}">
                  <a16:creationId xmlns:a16="http://schemas.microsoft.com/office/drawing/2014/main" id="{4EE4CBD7-1FA3-E1D4-AFC4-B65A66D397DE}"/>
                </a:ext>
                <a:ext uri="{C183D7F6-B498-43B3-948B-1728B52AA6E4}">
                  <adec:decorative xmlns:adec="http://schemas.microsoft.com/office/drawing/2017/decorative" val="0"/>
                </a:ext>
              </a:extLst>
            </p:cNvPr>
            <p:cNvSpPr txBox="1"/>
            <p:nvPr/>
          </p:nvSpPr>
          <p:spPr>
            <a:xfrm>
              <a:off x="1047214" y="3712446"/>
              <a:ext cx="1106449"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Teams</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spTree>
    <p:extLst>
      <p:ext uri="{BB962C8B-B14F-4D97-AF65-F5344CB8AC3E}">
        <p14:creationId xmlns:p14="http://schemas.microsoft.com/office/powerpoint/2010/main" val="2751900305"/>
      </p:ext>
    </p:extLst>
  </p:cSld>
  <p:clrMapOvr>
    <a:masterClrMapping/>
  </p:clrMapOvr>
  <p:transition>
    <p:fade/>
  </p:transition>
</p:sld>
</file>

<file path=ppt/theme/theme1.xml><?xml version="1.0" encoding="utf-8"?>
<a:theme xmlns:a="http://schemas.openxmlformats.org/drawingml/2006/main" name="Light 16x9">
  <a:themeElements>
    <a:clrScheme name="Custom 7">
      <a:dk1>
        <a:srgbClr val="000000"/>
      </a:dk1>
      <a:lt1>
        <a:srgbClr val="FFFFFF"/>
      </a:lt1>
      <a:dk2>
        <a:srgbClr val="463668"/>
      </a:dk2>
      <a:lt2>
        <a:srgbClr val="E8E6DF"/>
      </a:lt2>
      <a:accent1>
        <a:srgbClr val="463668"/>
      </a:accent1>
      <a:accent2>
        <a:srgbClr val="C5B4E3"/>
      </a:accent2>
      <a:accent3>
        <a:srgbClr val="C03BC4"/>
      </a:accent3>
      <a:accent4>
        <a:srgbClr val="8C8279"/>
      </a:accent4>
      <a:accent5>
        <a:srgbClr val="D59ED7"/>
      </a:accent5>
      <a:accent6>
        <a:srgbClr val="D7D2CB"/>
      </a:accent6>
      <a:hlink>
        <a:srgbClr val="8661C5"/>
      </a:hlink>
      <a:folHlink>
        <a:srgbClr val="8661C5"/>
      </a:folHlink>
    </a:clrScheme>
    <a:fontScheme name="Microsoft 2019 Brand Templates">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custClrLst>
    <a:custClr name="Light Brown">
      <a:srgbClr val="E1D3C7"/>
    </a:custClr>
    <a:custClr name="Light Yellow">
      <a:srgbClr val="FFE399"/>
    </a:custClr>
    <a:custClr name="Light Orange">
      <a:srgbClr val="FFA38B"/>
    </a:custClr>
    <a:custClr name="Light Red">
      <a:srgbClr val="FFB3BB"/>
    </a:custClr>
    <a:custClr name="Light Magenta">
      <a:srgbClr val="D59ED7"/>
    </a:custClr>
    <a:custClr name="Light Purple">
      <a:srgbClr val="C5B4E3"/>
    </a:custClr>
    <a:custClr name="Light Blue">
      <a:srgbClr val="8DC8E8"/>
    </a:custClr>
    <a:custClr name="Light Teal">
      <a:srgbClr val="B9DCD2"/>
    </a:custClr>
    <a:custClr name="Light Green">
      <a:srgbClr val="D4EC8E"/>
    </a:custClr>
    <a:custClr name="Blue Black">
      <a:srgbClr val="091F2C"/>
    </a:custClr>
    <a:custClr name="Brown">
      <a:srgbClr val="BF9474"/>
    </a:custClr>
    <a:custClr name="Yellow">
      <a:srgbClr val="FFB900"/>
    </a:custClr>
    <a:custClr name="Orange">
      <a:srgbClr val="FF5C39"/>
    </a:custClr>
    <a:custClr name="Red">
      <a:srgbClr val="F4364C"/>
    </a:custClr>
    <a:custClr name="Magenta">
      <a:srgbClr val="C03BC4"/>
    </a:custClr>
    <a:custClr name="Purple">
      <a:srgbClr val="8661C5"/>
    </a:custClr>
    <a:custClr name="Blue">
      <a:srgbClr val="0078D4"/>
    </a:custClr>
    <a:custClr name="Teal">
      <a:srgbClr val="49C5B1"/>
    </a:custClr>
    <a:custClr name="Green">
      <a:srgbClr val="8DE971"/>
    </a:custClr>
    <a:custClr name="Rich Black">
      <a:srgbClr val="000000"/>
    </a:custClr>
    <a:custClr name="Dark Brown">
      <a:srgbClr val="5C4738"/>
    </a:custClr>
    <a:custClr name="Dark Yellow">
      <a:srgbClr val="7F5A1A"/>
    </a:custClr>
    <a:custClr name="Dark Orange">
      <a:srgbClr val="73391D"/>
    </a:custClr>
    <a:custClr name="Dark Red">
      <a:srgbClr val="73262F"/>
    </a:custClr>
    <a:custClr name="Dark Magenta">
      <a:srgbClr val="702573"/>
    </a:custClr>
    <a:custClr name="Dark Purple">
      <a:srgbClr val="463668"/>
    </a:custClr>
    <a:custClr name="Dark Blue">
      <a:srgbClr val="2A446F"/>
    </a:custClr>
    <a:custClr name="Dark Teal">
      <a:srgbClr val="225B62"/>
    </a:custClr>
    <a:custClr name="Dark Green">
      <a:srgbClr val="07641D"/>
    </a:custClr>
    <a:custClr name="Brown Black">
      <a:srgbClr val="291817"/>
    </a:custClr>
    <a:custClr name="Pure White">
      <a:srgbClr val="FFFFFF"/>
    </a:custClr>
    <a:custClr name="Off White">
      <a:srgbClr val="F4F3F5"/>
    </a:custClr>
    <a:custClr name="Warm White">
      <a:srgbClr val="FFF8F3"/>
    </a:custClr>
    <a:custClr name="Warm Light Gray">
      <a:srgbClr val="E8E6DF"/>
    </a:custClr>
    <a:custClr name="Mid Gray">
      <a:srgbClr val="D7D2CB"/>
    </a:custClr>
    <a:custClr name="Warm Gray">
      <a:srgbClr val="8C8279"/>
    </a:custClr>
    <a:custClr name="Light Gray">
      <a:srgbClr val="D9D9D6"/>
    </a:custClr>
    <a:custClr name="Cool Gray">
      <a:srgbClr val="B1B3B3"/>
    </a:custClr>
    <a:custClr name="Dark Gray">
      <a:srgbClr val="454142"/>
    </a:custClr>
    <a:custClr name="Pure White">
      <a:srgbClr val="FFFFFF"/>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Lst>
  <a:extLst>
    <a:ext uri="{05A4C25C-085E-4340-85A3-A5531E510DB2}">
      <thm15:themeFamily xmlns:thm15="http://schemas.microsoft.com/office/thememl/2012/main" name="Microsoft brand template starter - 16x9 v04.potx" id="{4908BB59-E0F9-4262-9337-B2D75939F852}" vid="{C1F6406B-B671-42E9-A581-A06DD50715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696B5C021C36A4B948619657DF31541" ma:contentTypeVersion="13" ma:contentTypeDescription="Create a new document." ma:contentTypeScope="" ma:versionID="3179e1be26f23a129528d230448053e8">
  <xsd:schema xmlns:xsd="http://www.w3.org/2001/XMLSchema" xmlns:xs="http://www.w3.org/2001/XMLSchema" xmlns:p="http://schemas.microsoft.com/office/2006/metadata/properties" xmlns:ns1="http://schemas.microsoft.com/sharepoint/v3" xmlns:ns2="c12c9beb-9115-4dd4-b4b0-98592a7680e2" xmlns:ns3="9b9b331a-5640-4f50-a010-6cc4266aa39c" targetNamespace="http://schemas.microsoft.com/office/2006/metadata/properties" ma:root="true" ma:fieldsID="d3f859843280ba2968dbadbb5350bb26" ns1:_="" ns2:_="" ns3:_="">
    <xsd:import namespace="http://schemas.microsoft.com/sharepoint/v3"/>
    <xsd:import namespace="c12c9beb-9115-4dd4-b4b0-98592a7680e2"/>
    <xsd:import namespace="9b9b331a-5640-4f50-a010-6cc4266aa39c"/>
    <xsd:element name="properties">
      <xsd:complexType>
        <xsd:sequence>
          <xsd:element name="documentManagement">
            <xsd:complexType>
              <xsd:all>
                <xsd:element ref="ns1:_ip_UnifiedCompliancePolicyProperties" minOccurs="0"/>
                <xsd:element ref="ns1:_ip_UnifiedCompliancePolicyUIAction" minOccurs="0"/>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2c9beb-9115-4dd4-b4b0-98592a7680e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BillingMetadata" ma:index="2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b9b331a-5640-4f50-a010-6cc4266aa39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906DCFC-57BE-471C-9AA9-8C94A7A505DA}">
  <ds:schemaRefs>
    <ds:schemaRef ds:uri="http://schemas.microsoft.com/sharepoint/v3/contenttype/forms"/>
  </ds:schemaRefs>
</ds:datastoreItem>
</file>

<file path=customXml/itemProps2.xml><?xml version="1.0" encoding="utf-8"?>
<ds:datastoreItem xmlns:ds="http://schemas.openxmlformats.org/officeDocument/2006/customXml" ds:itemID="{E4F575D1-D3E6-4B2E-81B9-7181EE16BC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12c9beb-9115-4dd4-b4b0-98592a7680e2"/>
    <ds:schemaRef ds:uri="9b9b331a-5640-4f50-a010-6cc4266aa3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549B3AD-9962-4CE5-8E0A-2C8D95E7DE3D}">
  <ds:schemaRefs>
    <ds:schemaRef ds:uri="9b9b331a-5640-4f50-a010-6cc4266aa39c"/>
    <ds:schemaRef ds:uri="http://schemas.microsoft.com/sharepoint/v3"/>
    <ds:schemaRef ds:uri="http://schemas.microsoft.com/office/2006/documentManagement/types"/>
    <ds:schemaRef ds:uri="http://purl.org/dc/elements/1.1/"/>
    <ds:schemaRef ds:uri="c12c9beb-9115-4dd4-b4b0-98592a7680e2"/>
    <ds:schemaRef ds:uri="http://purl.org/dc/dcmitype/"/>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Metadata/LabelInfo.xml><?xml version="1.0" encoding="utf-8"?>
<clbl:labelList xmlns:clbl="http://schemas.microsoft.com/office/2020/mipLabelMetadata">
  <clbl:label id="{f42aa342-8706-4288-bd11-ebb85995028c}" enabled="1" method="Privileged" siteId="{72f988bf-86f1-41af-91ab-2d7cd011db47}" removed="0"/>
</clbl:labelList>
</file>

<file path=docProps/app.xml><?xml version="1.0" encoding="utf-8"?>
<Properties xmlns="http://schemas.openxmlformats.org/officeDocument/2006/extended-properties" xmlns:vt="http://schemas.openxmlformats.org/officeDocument/2006/docPropsVTypes">
  <TotalTime>1725</TotalTime>
  <Words>335</Words>
  <Application>Microsoft Office PowerPoint</Application>
  <PresentationFormat>Widescreen</PresentationFormat>
  <Paragraphs>33</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Segoe UI</vt:lpstr>
      <vt:lpstr>Segoe UI Semibold</vt:lpstr>
      <vt:lpstr>Wingdings</vt:lpstr>
      <vt:lpstr>Light 16x9</vt:lpstr>
      <vt:lpstr>Manufacturing | New product ideation and research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Daryl Schaal (SYNAXIS CORPORATION)</dc:creator>
  <cp:lastModifiedBy>Daryl Schaal</cp:lastModifiedBy>
  <cp:revision>4</cp:revision>
  <dcterms:created xsi:type="dcterms:W3CDTF">2024-09-25T15:39:48Z</dcterms:created>
  <dcterms:modified xsi:type="dcterms:W3CDTF">2025-02-11T01:57:32Z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0x0101007696B5C021C36A4B948619657DF31541</vt:lpwstr>
  </property>
</Properties>
</file>