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AEF1B-0BD4-D864-083E-FE4E34F4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10977-7BF2-C4D4-0855-1B3CCA28B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91B6E-A1BB-AA1E-8ECE-B8242AFB1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80E78-2814-2294-0B7C-8AEB7B735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0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CAA1-7901-5AFD-FF37-F2DCC5FB6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 Placeholder 318">
            <a:extLst>
              <a:ext uri="{FF2B5EF4-FFF2-40B4-BE49-F238E27FC236}">
                <a16:creationId xmlns:a16="http://schemas.microsoft.com/office/drawing/2014/main" id="{70E3B0AE-3927-A084-3D4F-A0ABA40C65C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/>
              <a:t>Sample prompt: </a:t>
            </a:r>
            <a:r>
              <a:rPr lang="en-US" i="1"/>
              <a:t>Analyze recent customer feedback and suggest new product ideas or enhancements based on current trends and pain points.</a:t>
            </a:r>
          </a:p>
        </p:txBody>
      </p:sp>
      <p:sp>
        <p:nvSpPr>
          <p:cNvPr id="314" name="Text Placeholder 313">
            <a:extLst>
              <a:ext uri="{FF2B5EF4-FFF2-40B4-BE49-F238E27FC236}">
                <a16:creationId xmlns:a16="http://schemas.microsoft.com/office/drawing/2014/main" id="{831272C2-6167-F4D0-5FD2-4AEE1BE9406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/>
              <a:t>Sample prompt: </a:t>
            </a:r>
            <a:r>
              <a:rPr lang="en-US" i="1"/>
              <a:t>Summarize all recent chat and email conversations related to new product ideas for our team.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6C4B1847-70D3-7AE4-CB41-1B15C79C102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noProof="0"/>
              <a:t>Documentation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F900A3DB-ABD1-826F-B675-45C50A7ECE1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/>
              <a:t>Ask Copilot to draft an email to help provide a clear proposal based on the current set of ideas and related research.</a:t>
            </a:r>
          </a:p>
          <a:p>
            <a:endParaRPr lang="en-US" noProof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CC7143E-F507-5256-5FAB-9601FEF251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noProof="0"/>
              <a:t>Analyze product catalog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FCFDEA2-3A67-187B-7941-40FD08E617A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/>
              <a:t>Save time by checking new ideas against current products in the market to create a unique product catalog.</a:t>
            </a:r>
          </a:p>
          <a:p>
            <a:endParaRPr lang="en-US" noProof="0"/>
          </a:p>
        </p:txBody>
      </p:sp>
      <p:sp>
        <p:nvSpPr>
          <p:cNvPr id="315" name="Text Placeholder 314">
            <a:extLst>
              <a:ext uri="{FF2B5EF4-FFF2-40B4-BE49-F238E27FC236}">
                <a16:creationId xmlns:a16="http://schemas.microsoft.com/office/drawing/2014/main" id="{AF947D07-1E77-731A-EC2D-792182B3AB9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/>
              <a:t>Sample prompt: </a:t>
            </a:r>
            <a:r>
              <a:rPr lang="en-US" i="1"/>
              <a:t>Draft a proposal for a new product concept using the following ideas and research notes: [paste ideas/research].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837BDC87-7BDC-8A2E-75C2-79CDE47251E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noProof="0"/>
              <a:t>Collaborative ideation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2745A0A-41AD-E051-5423-EF2F8095F83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noProof="0"/>
              <a:t>Ask Copilot to summarize the conversations about the new product ideas. </a:t>
            </a:r>
            <a:r>
              <a:rPr lang="en-US"/>
              <a:t>Collecting ideas from across various Copilot Chat conversations helps ensure all ideas are captured and evaluated efficiently. </a:t>
            </a:r>
            <a:endParaRPr lang="en-US" noProof="0"/>
          </a:p>
          <a:p>
            <a:endParaRPr lang="en-US" noProof="0"/>
          </a:p>
        </p:txBody>
      </p:sp>
      <p:sp>
        <p:nvSpPr>
          <p:cNvPr id="316" name="Text Placeholder 315">
            <a:extLst>
              <a:ext uri="{FF2B5EF4-FFF2-40B4-BE49-F238E27FC236}">
                <a16:creationId xmlns:a16="http://schemas.microsoft.com/office/drawing/2014/main" id="{5817EEE3-9B21-C4FB-A21D-B217C64CE981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/>
              <a:t>Sample prompt: </a:t>
            </a:r>
            <a:r>
              <a:rPr lang="en-US" i="1"/>
              <a:t>Check common websites [insert a list] for similar ideas or products. Have any of these concepts been implemented before?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93E43DCD-87E0-8A6E-06B9-D90FCF71458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4290736-4594-CD13-BB05-A86FD450C57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CE46364-5CA6-A8CC-1236-BFBF3FDB73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noProof="0"/>
              <a:t>With AI product teams can get assistance with research, ideation, and collaboration to quickly generate innovative solutions.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E56123-93A5-A5E2-9DF8-F184B34BAF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IN"/>
              <a:t>Manufacturing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B9B90F6-13BF-3A4B-07E2-A2F78A2BE9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Start</a:t>
            </a:r>
            <a:endParaRPr lang="en-US" noProof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6E2C6D8-576E-C3F6-8F43-78CD4083BA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/>
              <a:t>Microsoft 365 Copilot Chat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3827BE4-9145-3E74-DC02-A3BC12F0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Generate new product ideas</a:t>
            </a:r>
          </a:p>
        </p:txBody>
      </p:sp>
      <p:sp>
        <p:nvSpPr>
          <p:cNvPr id="317" name="Text Placeholder 316">
            <a:extLst>
              <a:ext uri="{FF2B5EF4-FFF2-40B4-BE49-F238E27FC236}">
                <a16:creationId xmlns:a16="http://schemas.microsoft.com/office/drawing/2014/main" id="{E41CAFF5-4555-96F4-347F-23DDB6B007A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/>
              <a:t>Sample prompt: </a:t>
            </a:r>
            <a:r>
              <a:rPr lang="en-US" i="1"/>
              <a:t>Brainstorm a diverse set of new product ideas for our [industry], based on the latest industry trends. Also review these ideas [paste ideas if available] and suggest specific enhancements to make them more competitive.</a:t>
            </a:r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7DC52F4-0A24-B5F6-643B-2F6C4A5209B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noProof="0"/>
              <a:t>Product ideas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7A6F2E00-4605-5CA6-2720-3A334E6CBA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/>
              <a:t>Accelerate innovation and reduce time-to-market by generating a diverse range of ideas </a:t>
            </a:r>
            <a:r>
              <a:rPr lang="en-US" noProof="0"/>
              <a:t>by asking Coplot to brainstorm new product ideas based on industry trends</a:t>
            </a:r>
            <a:r>
              <a:rPr lang="en-US"/>
              <a:t> </a:t>
            </a:r>
            <a:r>
              <a:rPr lang="en-US" noProof="0"/>
              <a:t>and market needs or suggest enhancements to raw ideas.</a:t>
            </a:r>
          </a:p>
          <a:p>
            <a:endParaRPr lang="en-US" noProof="0"/>
          </a:p>
        </p:txBody>
      </p:sp>
      <p:sp>
        <p:nvSpPr>
          <p:cNvPr id="318" name="Text Placeholder 317">
            <a:extLst>
              <a:ext uri="{FF2B5EF4-FFF2-40B4-BE49-F238E27FC236}">
                <a16:creationId xmlns:a16="http://schemas.microsoft.com/office/drawing/2014/main" id="{69AAF830-2491-DAD4-5968-8337B595C1CE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/>
              <a:t>Sample prompt: </a:t>
            </a:r>
            <a:r>
              <a:rPr lang="en-US" i="1"/>
              <a:t>Summarize best practices for accelerating product design and optimization using AI in manufacturing. What Copilot features can help streamline this process?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78250CD-6616-6D6F-8667-3E47688BC7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Customer insights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F48CD72-7823-B3D3-F509-F5D9FB1789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726788"/>
          </a:xfrm>
        </p:spPr>
        <p:txBody>
          <a:bodyPr/>
          <a:lstStyle/>
          <a:p>
            <a:r>
              <a:rPr lang="en-US" noProof="0"/>
              <a:t>Use Copilot to analyze customer feedback. Perform sentiment analysis such as identifying common pain points and feature requests to gain a deeper understanding of customer needs and preferences.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CAB0292-7750-ED3D-7070-2DEC39343A5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noProof="0"/>
              <a:t>Market Research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DD2B3E4-E46F-D285-CCF7-BDB6A84631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noProof="0"/>
              <a:t>Summarize recent market trends, competitor products, and consumer preferences from external sources—getting help to stay ahead of the competition by leveraging up-to-date market intelligence.</a:t>
            </a:r>
          </a:p>
          <a:p>
            <a:endParaRPr lang="en-US" noProof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4DFB25-BD79-3D41-57E8-BD6D0A9A488C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4474974-E4B9-1B3B-30E1-32AB1CB695ED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20" name="Rectangle: Rounded Corners 6">
                <a:extLst>
                  <a:ext uri="{FF2B5EF4-FFF2-40B4-BE49-F238E27FC236}">
                    <a16:creationId xmlns:a16="http://schemas.microsoft.com/office/drawing/2014/main" id="{B57F77B7-A037-CA88-AD79-79A99B272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Time to market</a:t>
                </a:r>
              </a:p>
            </p:txBody>
          </p:sp>
          <p:pic>
            <p:nvPicPr>
              <p:cNvPr id="121" name="Graphic 120">
                <a:extLst>
                  <a:ext uri="{FF2B5EF4-FFF2-40B4-BE49-F238E27FC236}">
                    <a16:creationId xmlns:a16="http://schemas.microsoft.com/office/drawing/2014/main" id="{18AFA23D-9092-6BBD-65FB-6B7237858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A75C131-A3E1-211A-8A8D-1286A70EB977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23" name="Rectangle: Rounded Corners 6">
                <a:extLst>
                  <a:ext uri="{FF2B5EF4-FFF2-40B4-BE49-F238E27FC236}">
                    <a16:creationId xmlns:a16="http://schemas.microsoft.com/office/drawing/2014/main" id="{B0C56A40-4E8A-50A7-6C71-8C39D5C37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Customer satisfaction</a:t>
                </a:r>
              </a:p>
            </p:txBody>
          </p:sp>
          <p:pic>
            <p:nvPicPr>
              <p:cNvPr id="124" name="Graphic 123">
                <a:extLst>
                  <a:ext uri="{FF2B5EF4-FFF2-40B4-BE49-F238E27FC236}">
                    <a16:creationId xmlns:a16="http://schemas.microsoft.com/office/drawing/2014/main" id="{8817E67F-6A0A-6CD8-B244-85B4EEE6C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9FC7300-135E-6374-F250-668E14B4ECB1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26" name="Rectangle: Rounded Corners 6">
              <a:extLst>
                <a:ext uri="{FF2B5EF4-FFF2-40B4-BE49-F238E27FC236}">
                  <a16:creationId xmlns:a16="http://schemas.microsoft.com/office/drawing/2014/main" id="{66F4F25E-9DBE-25FD-E28F-EFE56FF11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41C982F3-9D24-D650-E35E-72488BFE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CEC29A-1406-9187-E7CB-AAE8C235FC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13585" y="232330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50">
            <a:hlinkClick r:id="rId7"/>
            <a:extLst>
              <a:ext uri="{FF2B5EF4-FFF2-40B4-BE49-F238E27FC236}">
                <a16:creationId xmlns:a16="http://schemas.microsoft.com/office/drawing/2014/main" id="{596F1649-7214-EC55-7C65-803FD58E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3" y="2279059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5DF92-6427-7D2B-E1F1-135881C158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53045" y="232330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50">
            <a:hlinkClick r:id="rId7"/>
            <a:extLst>
              <a:ext uri="{FF2B5EF4-FFF2-40B4-BE49-F238E27FC236}">
                <a16:creationId xmlns:a16="http://schemas.microsoft.com/office/drawing/2014/main" id="{255B7ECE-8B04-8869-6819-43F599D6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43" y="2279059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40C43-6D10-CCBB-0D0E-7647678B80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6669" y="232330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9" name="Picture 50">
            <a:hlinkClick r:id="rId7"/>
            <a:extLst>
              <a:ext uri="{FF2B5EF4-FFF2-40B4-BE49-F238E27FC236}">
                <a16:creationId xmlns:a16="http://schemas.microsoft.com/office/drawing/2014/main" id="{5C9B3E66-5518-2674-09AE-2D30EB09C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67" y="2279059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42FE6B-6F98-0DD6-B578-4E73E93974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67868" y="485850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9" name="Picture 50">
            <a:hlinkClick r:id="rId7"/>
            <a:extLst>
              <a:ext uri="{FF2B5EF4-FFF2-40B4-BE49-F238E27FC236}">
                <a16:creationId xmlns:a16="http://schemas.microsoft.com/office/drawing/2014/main" id="{E49C6830-0128-4EBE-DA5B-0FF6A200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66" y="481426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FAEF18-06C8-0D32-B382-0FFDFC45F9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1492" y="485850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1" name="Picture 50">
            <a:hlinkClick r:id="rId7"/>
            <a:extLst>
              <a:ext uri="{FF2B5EF4-FFF2-40B4-BE49-F238E27FC236}">
                <a16:creationId xmlns:a16="http://schemas.microsoft.com/office/drawing/2014/main" id="{8AEE8D7A-C60C-A39C-EED7-AE114E76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90" y="481426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6D9106-FECF-688C-D9CD-EED803647D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518" y="485850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50">
            <a:hlinkClick r:id="rId7"/>
            <a:extLst>
              <a:ext uri="{FF2B5EF4-FFF2-40B4-BE49-F238E27FC236}">
                <a16:creationId xmlns:a16="http://schemas.microsoft.com/office/drawing/2014/main" id="{875A3C63-F40B-1237-2FEE-91668065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16" y="481426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F52018-AFBF-F66C-3DA3-586D91112E80}"/>
              </a:ext>
            </a:extLst>
          </p:cNvPr>
          <p:cNvCxnSpPr>
            <a:cxnSpLocks/>
          </p:cNvCxnSpPr>
          <p:nvPr/>
        </p:nvCxnSpPr>
        <p:spPr>
          <a:xfrm>
            <a:off x="304800" y="3273981"/>
            <a:ext cx="243124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682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Generate new product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2025-11-21T02:58:32Z</dcterms:modified>
</cp:coreProperties>
</file>