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6" r:id="rId4"/>
  </p:sldMasterIdLst>
  <p:notesMasterIdLst>
    <p:notesMasterId r:id="rId6"/>
  </p:notesMasterIdLst>
  <p:sldIdLst>
    <p:sldId id="4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2160">
          <p15:clr>
            <a:srgbClr val="A4A3A4"/>
          </p15:clr>
        </p15:guide>
        <p15:guide id="3"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42827239-A550-492D-1576-CE1DCACE4914}" name="Daryl Schaal (SYNAXIS CORPORATION)" initials="DS" userId="S::v-darsch@microsoft.com::a951ecaa-969a-4477-a8c9-df0dfa026182" providerId="AD"/>
  <p188:author id="{1CC9BD66-4965-66EC-D43C-4175EDB96078}" name="Erin McHugh Saif" initials="" userId="S::ermchugh@microsoft.com::9f93b4d3-52d4-4220-a190-55567abe2076" providerId="AD"/>
  <p188:author id="{0AF83D72-BA31-CE2B-D76F-59446C5DD042}" name="Aysha Kaushik" initials="AK" userId="S::aypathak@microsoft.com::549cd2d3-dab8-4c0c-ac06-1c38fc8f43a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B63EC5"/>
    <a:srgbClr val="0078D4"/>
    <a:srgbClr val="B1B3B3"/>
    <a:srgbClr val="49C5B1"/>
    <a:srgbClr val="F5EBE9"/>
    <a:srgbClr val="593794"/>
    <a:srgbClr val="E4DFDC"/>
    <a:srgbClr val="FFFFFF"/>
    <a:srgbClr val="E7E3E0"/>
    <a:srgbClr val="ECE9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07E090-2898-4C5B-8636-B01C91BC2635}" v="2539" dt="2025-02-10T22:01:53.4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360" y="9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7ABE1F-CA5A-2B44-8AB1-8023C3D7A890}" type="datetimeFigureOut">
              <a:rPr lang="en-US" smtClean="0"/>
              <a:t>2/11/2025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57A88C-D68B-7E43-B6BD-8EAA3060908E}" type="slidenum">
              <a:rPr lang="en-US" smtClean="0"/>
              <a:t>‹#›</a:t>
            </a:fld>
            <a:endParaRPr lang="en-US"/>
          </a:p>
        </p:txBody>
      </p:sp>
    </p:spTree>
    <p:extLst>
      <p:ext uri="{BB962C8B-B14F-4D97-AF65-F5344CB8AC3E}">
        <p14:creationId xmlns:p14="http://schemas.microsoft.com/office/powerpoint/2010/main" val="4154804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ED4E199-DD77-489E-950B-7193487A647B}"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3520968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quare photo 2">
    <p:bg>
      <p:bgPr>
        <a:solidFill>
          <a:srgbClr val="FFF8F3"/>
        </a:solidFill>
        <a:effectLst/>
      </p:bgPr>
    </p:bg>
    <p:spTree>
      <p:nvGrpSpPr>
        <p:cNvPr id="1" name=""/>
        <p:cNvGrpSpPr/>
        <p:nvPr/>
      </p:nvGrpSpPr>
      <p:grpSpPr>
        <a:xfrm>
          <a:off x="0" y="0"/>
          <a:ext cx="0" cy="0"/>
          <a:chOff x="0" y="0"/>
          <a:chExt cx="0" cy="0"/>
        </a:xfrm>
      </p:grpSpPr>
      <p:pic>
        <p:nvPicPr>
          <p:cNvPr id="4" name="Picture 3" descr="A close-up of a spiral&#10;&#10;Description automatically generated">
            <a:extLst>
              <a:ext uri="{FF2B5EF4-FFF2-40B4-BE49-F238E27FC236}">
                <a16:creationId xmlns:a16="http://schemas.microsoft.com/office/drawing/2014/main" id="{361D5F98-BDD8-425B-488B-22D9DCB8038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418D8C93-A68F-427F-AC31-AE3104AD1194}"/>
              </a:ext>
            </a:extLst>
          </p:cNvPr>
          <p:cNvSpPr/>
          <p:nvPr userDrawn="1"/>
        </p:nvSpPr>
        <p:spPr bwMode="auto">
          <a:xfrm>
            <a:off x="0" y="0"/>
            <a:ext cx="12192000" cy="6858000"/>
          </a:xfrm>
          <a:prstGeom prst="rect">
            <a:avLst/>
          </a:prstGeom>
          <a:solidFill>
            <a:schemeClr val="bg1">
              <a:alpha val="24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2" name="Title 1">
            <a:extLst>
              <a:ext uri="{FF2B5EF4-FFF2-40B4-BE49-F238E27FC236}">
                <a16:creationId xmlns:a16="http://schemas.microsoft.com/office/drawing/2014/main" id="{25D0408F-4A76-4E13-B20C-89E0FD40DC32}"/>
              </a:ext>
            </a:extLst>
          </p:cNvPr>
          <p:cNvSpPr>
            <a:spLocks noGrp="1"/>
          </p:cNvSpPr>
          <p:nvPr>
            <p:ph type="title" hasCustomPrompt="1"/>
          </p:nvPr>
        </p:nvSpPr>
        <p:spPr>
          <a:xfrm>
            <a:off x="588263" y="2917984"/>
            <a:ext cx="7758903" cy="615553"/>
          </a:xfrm>
        </p:spPr>
        <p:txBody>
          <a:bodyPr wrap="square" anchor="b" anchorCtr="0">
            <a:spAutoFit/>
          </a:bodyPr>
          <a:lstStyle>
            <a:lvl1pPr>
              <a:defRPr sz="4000">
                <a:solidFill>
                  <a:schemeClr val="tx1"/>
                </a:solidFill>
              </a:defRPr>
            </a:lvl1pPr>
          </a:lstStyle>
          <a:p>
            <a:r>
              <a:rPr lang="en-US"/>
              <a:t>Event name or presentation title </a:t>
            </a:r>
          </a:p>
        </p:txBody>
      </p:sp>
      <p:sp>
        <p:nvSpPr>
          <p:cNvPr id="5" name="Text Placeholder 4"/>
          <p:cNvSpPr>
            <a:spLocks noGrp="1"/>
          </p:cNvSpPr>
          <p:nvPr>
            <p:ph type="body" sz="quarter" idx="12" hasCustomPrompt="1"/>
          </p:nvPr>
        </p:nvSpPr>
        <p:spPr>
          <a:xfrm>
            <a:off x="582042" y="3962400"/>
            <a:ext cx="7752752" cy="246221"/>
          </a:xfrm>
          <a:noFill/>
        </p:spPr>
        <p:txBody>
          <a:bodyPr wrap="square" lIns="0" tIns="0" rIns="0" bIns="0">
            <a:spAutoFit/>
          </a:bodyPr>
          <a:lstStyle>
            <a:lvl1pPr marL="0" indent="0">
              <a:spcBef>
                <a:spcPts val="0"/>
              </a:spcBef>
              <a:buNone/>
              <a:defRPr sz="1600" spc="0" baseline="0">
                <a:solidFill>
                  <a:schemeClr val="tx1"/>
                </a:solidFill>
                <a:latin typeface="+mn-lt"/>
                <a:cs typeface="Segoe UI" panose="020B0502040204020203" pitchFamily="34" charset="0"/>
              </a:defRPr>
            </a:lvl1pPr>
          </a:lstStyle>
          <a:p>
            <a:pPr lvl="0"/>
            <a:r>
              <a:rPr lang="en-US"/>
              <a:t>Speaker name or subtitle</a:t>
            </a:r>
          </a:p>
        </p:txBody>
      </p:sp>
      <p:pic>
        <p:nvPicPr>
          <p:cNvPr id="7" name="MS logo gray - EMF" descr="Microsoft logo, gray text version">
            <a:extLst>
              <a:ext uri="{FF2B5EF4-FFF2-40B4-BE49-F238E27FC236}">
                <a16:creationId xmlns:a16="http://schemas.microsoft.com/office/drawing/2014/main" id="{D4D1E6E7-6980-34C8-5B50-9BC3D2B8E20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black">
          <a:xfrm>
            <a:off x="584200" y="585788"/>
            <a:ext cx="1366440" cy="292608"/>
          </a:xfrm>
          <a:prstGeom prst="rect">
            <a:avLst/>
          </a:prstGeom>
        </p:spPr>
      </p:pic>
    </p:spTree>
    <p:extLst>
      <p:ext uri="{BB962C8B-B14F-4D97-AF65-F5344CB8AC3E}">
        <p14:creationId xmlns:p14="http://schemas.microsoft.com/office/powerpoint/2010/main" val="12547835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orient="horz" pos="2496">
          <p15:clr>
            <a:srgbClr val="5ACBF0"/>
          </p15:clr>
        </p15:guide>
        <p15:guide id="3" pos="3360">
          <p15:clr>
            <a:srgbClr val="5ACBF0"/>
          </p15:clr>
        </p15:guide>
        <p15:guide id="5" orient="horz" pos="2160">
          <p15:clr>
            <a:srgbClr val="FBAE40"/>
          </p15:clr>
        </p15:guide>
        <p15:guide id="6" orient="horz" pos="2229">
          <p15:clr>
            <a:srgbClr val="5ACBF0"/>
          </p15:clr>
        </p15:guide>
        <p15:guide id="7" pos="2996">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5" name="Picture 4" descr="A blue sky with white clouds&#10;&#10;AI-generated content may be incorrect.">
            <a:extLst>
              <a:ext uri="{FF2B5EF4-FFF2-40B4-BE49-F238E27FC236}">
                <a16:creationId xmlns:a16="http://schemas.microsoft.com/office/drawing/2014/main" id="{D06997A8-9B2A-B93C-F597-79B38162AF6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57784871"/>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46527458"/>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 left side ">
    <p:spTree>
      <p:nvGrpSpPr>
        <p:cNvPr id="1" name=""/>
        <p:cNvGrpSpPr/>
        <p:nvPr/>
      </p:nvGrpSpPr>
      <p:grpSpPr>
        <a:xfrm>
          <a:off x="0" y="0"/>
          <a:ext cx="0" cy="0"/>
          <a:chOff x="0" y="0"/>
          <a:chExt cx="0" cy="0"/>
        </a:xfrm>
      </p:grpSpPr>
      <p:pic>
        <p:nvPicPr>
          <p:cNvPr id="3" name="Picture 2" descr="A close-up of a curved object">
            <a:extLst>
              <a:ext uri="{FF2B5EF4-FFF2-40B4-BE49-F238E27FC236}">
                <a16:creationId xmlns:a16="http://schemas.microsoft.com/office/drawing/2014/main" id="{65978E02-7B42-4283-0732-A5ECD04C20F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Rectangle 3">
            <a:extLst>
              <a:ext uri="{FF2B5EF4-FFF2-40B4-BE49-F238E27FC236}">
                <a16:creationId xmlns:a16="http://schemas.microsoft.com/office/drawing/2014/main" id="{FD9B2C81-3582-FD54-9197-2A2E6EA52FF9}"/>
              </a:ext>
            </a:extLst>
          </p:cNvPr>
          <p:cNvSpPr/>
          <p:nvPr userDrawn="1"/>
        </p:nvSpPr>
        <p:spPr bwMode="auto">
          <a:xfrm>
            <a:off x="0" y="0"/>
            <a:ext cx="8586216" cy="6858000"/>
          </a:xfrm>
          <a:prstGeom prst="rect">
            <a:avLst/>
          </a:prstGeom>
          <a:gradFill>
            <a:gsLst>
              <a:gs pos="0">
                <a:srgbClr val="FFF8F3"/>
              </a:gs>
              <a:gs pos="100000">
                <a:srgbClr val="FFF8F3">
                  <a:alpha val="0"/>
                </a:srgbClr>
              </a:gs>
            </a:gsLst>
            <a:lin ang="0" scaled="1"/>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a:xfrm>
            <a:off x="588264" y="2875002"/>
            <a:ext cx="4127692" cy="1107996"/>
          </a:xfrm>
        </p:spPr>
        <p:txBody>
          <a:bodyPr wrap="square" anchor="ctr">
            <a:spAutoFit/>
          </a:bodyPr>
          <a:lstStyle/>
          <a:p>
            <a:r>
              <a:rPr lang="en-US"/>
              <a:t>Click to edit Master title style</a:t>
            </a:r>
          </a:p>
        </p:txBody>
      </p:sp>
    </p:spTree>
    <p:extLst>
      <p:ext uri="{BB962C8B-B14F-4D97-AF65-F5344CB8AC3E}">
        <p14:creationId xmlns:p14="http://schemas.microsoft.com/office/powerpoint/2010/main" val="1326365060"/>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30" orient="horz" pos="288">
          <p15:clr>
            <a:srgbClr val="5ACBF0"/>
          </p15:clr>
        </p15:guide>
        <p15:guide id="32" orient="horz" pos="2160">
          <p15:clr>
            <a:srgbClr val="5ACBF0"/>
          </p15:clr>
        </p15:guide>
        <p15:guide id="33" pos="2976">
          <p15:clr>
            <a:srgbClr val="5ACBF0"/>
          </p15:clr>
        </p15:guide>
        <p15:guide id="34" pos="3336">
          <p15:clr>
            <a:srgbClr val="5ACBF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mall title - half page">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p:nvPr>
        </p:nvSpPr>
        <p:spPr>
          <a:xfrm>
            <a:off x="584200" y="457200"/>
            <a:ext cx="5508419" cy="307777"/>
          </a:xfrm>
        </p:spPr>
        <p:txBody>
          <a:bodyPr tIns="0"/>
          <a:lstStyle>
            <a:lvl1pPr>
              <a:defRPr sz="2000" spc="0">
                <a:latin typeface="+mj-lt"/>
                <a:cs typeface="Segoe UI" panose="020B0502040204020203" pitchFamily="34" charset="0"/>
              </a:defRPr>
            </a:lvl1pPr>
          </a:lstStyle>
          <a:p>
            <a:r>
              <a:rPr lang="en-US"/>
              <a:t>Click to edit Master title style</a:t>
            </a:r>
          </a:p>
        </p:txBody>
      </p:sp>
    </p:spTree>
    <p:extLst>
      <p:ext uri="{BB962C8B-B14F-4D97-AF65-F5344CB8AC3E}">
        <p14:creationId xmlns:p14="http://schemas.microsoft.com/office/powerpoint/2010/main" val="407522268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cenario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4" name="Freeform: Shape 2">
            <a:extLst>
              <a:ext uri="{FF2B5EF4-FFF2-40B4-BE49-F238E27FC236}">
                <a16:creationId xmlns:a16="http://schemas.microsoft.com/office/drawing/2014/main" id="{2F51F4A4-9D1C-10B6-3868-E6FD8FD9C23B}"/>
              </a:ext>
              <a:ext uri="{C183D7F6-B498-43B3-948B-1728B52AA6E4}">
                <adec:decorative xmlns:adec="http://schemas.microsoft.com/office/drawing/2017/decorative" val="1"/>
              </a:ext>
            </a:extLst>
          </p:cNvPr>
          <p:cNvSpPr/>
          <p:nvPr userDrawn="1"/>
        </p:nvSpPr>
        <p:spPr bwMode="auto">
          <a:xfrm>
            <a:off x="-1576" y="1761263"/>
            <a:ext cx="11100760"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0 w 9706877"/>
              <a:gd name="connsiteY0" fmla="*/ 0 h 2491048"/>
              <a:gd name="connsiteX1" fmla="*/ 9486494 w 9706877"/>
              <a:gd name="connsiteY1" fmla="*/ 0 h 2491048"/>
              <a:gd name="connsiteX2" fmla="*/ 9706877 w 9706877"/>
              <a:gd name="connsiteY2" fmla="*/ 220383 h 2491048"/>
              <a:gd name="connsiteX3" fmla="*/ 9706877 w 9706877"/>
              <a:gd name="connsiteY3" fmla="*/ 2270665 h 2491048"/>
              <a:gd name="connsiteX4" fmla="*/ 9486494 w 9706877"/>
              <a:gd name="connsiteY4" fmla="*/ 2491048 h 2491048"/>
              <a:gd name="connsiteX5" fmla="*/ 635902 w 9706877"/>
              <a:gd name="connsiteY5" fmla="*/ 2491048 h 2491048"/>
              <a:gd name="connsiteX0" fmla="*/ 19270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289046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745418"/>
              <a:gd name="connsiteY0" fmla="*/ 0 h 2491048"/>
              <a:gd name="connsiteX1" fmla="*/ 9525035 w 9745418"/>
              <a:gd name="connsiteY1" fmla="*/ 0 h 2491048"/>
              <a:gd name="connsiteX2" fmla="*/ 9745418 w 9745418"/>
              <a:gd name="connsiteY2" fmla="*/ 220383 h 2491048"/>
              <a:gd name="connsiteX3" fmla="*/ 9745418 w 9745418"/>
              <a:gd name="connsiteY3" fmla="*/ 2270665 h 2491048"/>
              <a:gd name="connsiteX4" fmla="*/ 9525035 w 9745418"/>
              <a:gd name="connsiteY4" fmla="*/ 2491048 h 2491048"/>
              <a:gd name="connsiteX5" fmla="*/ 19271 w 9745418"/>
              <a:gd name="connsiteY5" fmla="*/ 2491048 h 2491048"/>
              <a:gd name="connsiteX0" fmla="*/ 28903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54159 w 9697244"/>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 w 9697244"/>
              <a:gd name="connsiteY5" fmla="*/ 2491048 h 2491048"/>
              <a:gd name="connsiteX0" fmla="*/ 240871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9634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0 w 10058822"/>
              <a:gd name="connsiteY0" fmla="*/ 0 h 2491048"/>
              <a:gd name="connsiteX1" fmla="*/ 9838439 w 10058822"/>
              <a:gd name="connsiteY1" fmla="*/ 0 h 2491048"/>
              <a:gd name="connsiteX2" fmla="*/ 10058822 w 10058822"/>
              <a:gd name="connsiteY2" fmla="*/ 220383 h 2491048"/>
              <a:gd name="connsiteX3" fmla="*/ 10058822 w 10058822"/>
              <a:gd name="connsiteY3" fmla="*/ 2270665 h 2491048"/>
              <a:gd name="connsiteX4" fmla="*/ 9838439 w 10058822"/>
              <a:gd name="connsiteY4" fmla="*/ 2491048 h 2491048"/>
              <a:gd name="connsiteX5" fmla="*/ 120707 w 10058822"/>
              <a:gd name="connsiteY5" fmla="*/ 2491048 h 2491048"/>
              <a:gd name="connsiteX0" fmla="*/ 324 w 10059146"/>
              <a:gd name="connsiteY0" fmla="*/ 0 h 2491048"/>
              <a:gd name="connsiteX1" fmla="*/ 9838763 w 10059146"/>
              <a:gd name="connsiteY1" fmla="*/ 0 h 2491048"/>
              <a:gd name="connsiteX2" fmla="*/ 10059146 w 10059146"/>
              <a:gd name="connsiteY2" fmla="*/ 220383 h 2491048"/>
              <a:gd name="connsiteX3" fmla="*/ 10059146 w 10059146"/>
              <a:gd name="connsiteY3" fmla="*/ 2270665 h 2491048"/>
              <a:gd name="connsiteX4" fmla="*/ 9838763 w 10059146"/>
              <a:gd name="connsiteY4" fmla="*/ 2491048 h 2491048"/>
              <a:gd name="connsiteX5" fmla="*/ 0 w 10059146"/>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59146" h="2491048">
                <a:moveTo>
                  <a:pt x="324" y="0"/>
                </a:moveTo>
                <a:lnTo>
                  <a:pt x="9838763" y="0"/>
                </a:lnTo>
                <a:cubicBezTo>
                  <a:pt x="9960477" y="0"/>
                  <a:pt x="10059146" y="98669"/>
                  <a:pt x="10059146" y="220383"/>
                </a:cubicBezTo>
                <a:lnTo>
                  <a:pt x="10059146" y="2270665"/>
                </a:lnTo>
                <a:cubicBezTo>
                  <a:pt x="10059146" y="2392379"/>
                  <a:pt x="9960477" y="2491048"/>
                  <a:pt x="9838763"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41" name="Group 40">
            <a:extLst>
              <a:ext uri="{FF2B5EF4-FFF2-40B4-BE49-F238E27FC236}">
                <a16:creationId xmlns:a16="http://schemas.microsoft.com/office/drawing/2014/main" id="{09DFAC3A-9D18-4DFA-67CB-EE7054879BA6}"/>
              </a:ext>
              <a:ext uri="{C183D7F6-B498-43B3-948B-1728B52AA6E4}">
                <adec:decorative xmlns:adec="http://schemas.microsoft.com/office/drawing/2017/decorative" val="1"/>
              </a:ext>
            </a:extLst>
          </p:cNvPr>
          <p:cNvGrpSpPr/>
          <p:nvPr userDrawn="1"/>
        </p:nvGrpSpPr>
        <p:grpSpPr>
          <a:xfrm>
            <a:off x="3636944" y="1684408"/>
            <a:ext cx="166152" cy="166152"/>
            <a:chOff x="5214995" y="-1168400"/>
            <a:chExt cx="431800" cy="431800"/>
          </a:xfrm>
        </p:grpSpPr>
        <p:sp>
          <p:nvSpPr>
            <p:cNvPr id="42" name="Oval 41">
              <a:extLst>
                <a:ext uri="{FF2B5EF4-FFF2-40B4-BE49-F238E27FC236}">
                  <a16:creationId xmlns:a16="http://schemas.microsoft.com/office/drawing/2014/main" id="{71508D32-3003-665E-D9C9-67ACD21C3D71}"/>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43" name="Rectangle 89">
              <a:extLst>
                <a:ext uri="{FF2B5EF4-FFF2-40B4-BE49-F238E27FC236}">
                  <a16:creationId xmlns:a16="http://schemas.microsoft.com/office/drawing/2014/main" id="{248CF6DE-65DC-C736-D623-1F2A06E914A7}"/>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4" name="Group 43">
            <a:extLst>
              <a:ext uri="{FF2B5EF4-FFF2-40B4-BE49-F238E27FC236}">
                <a16:creationId xmlns:a16="http://schemas.microsoft.com/office/drawing/2014/main" id="{D45B81D1-84F0-94E4-4DE4-7A327E9B2AE4}"/>
              </a:ext>
              <a:ext uri="{C183D7F6-B498-43B3-948B-1728B52AA6E4}">
                <adec:decorative xmlns:adec="http://schemas.microsoft.com/office/drawing/2017/decorative" val="1"/>
              </a:ext>
            </a:extLst>
          </p:cNvPr>
          <p:cNvGrpSpPr/>
          <p:nvPr userDrawn="1"/>
        </p:nvGrpSpPr>
        <p:grpSpPr>
          <a:xfrm>
            <a:off x="7100584" y="1684408"/>
            <a:ext cx="166152" cy="166152"/>
            <a:chOff x="5214995" y="-1168400"/>
            <a:chExt cx="431800" cy="431800"/>
          </a:xfrm>
        </p:grpSpPr>
        <p:sp>
          <p:nvSpPr>
            <p:cNvPr id="45" name="Oval 44">
              <a:extLst>
                <a:ext uri="{FF2B5EF4-FFF2-40B4-BE49-F238E27FC236}">
                  <a16:creationId xmlns:a16="http://schemas.microsoft.com/office/drawing/2014/main" id="{E8C73BD9-3028-F45B-8158-789AEF32D47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6" name="Rectangle 89">
              <a:extLst>
                <a:ext uri="{FF2B5EF4-FFF2-40B4-BE49-F238E27FC236}">
                  <a16:creationId xmlns:a16="http://schemas.microsoft.com/office/drawing/2014/main" id="{FAF601F9-E0B9-1FBF-2750-424B7916332E}"/>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7" name="Group 46">
            <a:extLst>
              <a:ext uri="{FF2B5EF4-FFF2-40B4-BE49-F238E27FC236}">
                <a16:creationId xmlns:a16="http://schemas.microsoft.com/office/drawing/2014/main" id="{F779840A-3B56-4441-9EB1-044204839ABC}"/>
              </a:ext>
              <a:ext uri="{C183D7F6-B498-43B3-948B-1728B52AA6E4}">
                <adec:decorative xmlns:adec="http://schemas.microsoft.com/office/drawing/2017/decorative" val="1"/>
              </a:ext>
            </a:extLst>
          </p:cNvPr>
          <p:cNvGrpSpPr/>
          <p:nvPr userDrawn="1"/>
        </p:nvGrpSpPr>
        <p:grpSpPr>
          <a:xfrm flipH="1">
            <a:off x="3636944" y="4142745"/>
            <a:ext cx="166152" cy="166152"/>
            <a:chOff x="5214995" y="-1168400"/>
            <a:chExt cx="431800" cy="431800"/>
          </a:xfrm>
        </p:grpSpPr>
        <p:sp>
          <p:nvSpPr>
            <p:cNvPr id="48" name="Oval 47">
              <a:extLst>
                <a:ext uri="{FF2B5EF4-FFF2-40B4-BE49-F238E27FC236}">
                  <a16:creationId xmlns:a16="http://schemas.microsoft.com/office/drawing/2014/main" id="{2672E089-DCD3-79B1-E202-7C5F962CAC8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9" name="Rectangle 89">
              <a:extLst>
                <a:ext uri="{FF2B5EF4-FFF2-40B4-BE49-F238E27FC236}">
                  <a16:creationId xmlns:a16="http://schemas.microsoft.com/office/drawing/2014/main" id="{5A2EC4C6-437C-8108-922E-C4B4286B3B35}"/>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0" name="Group 49">
            <a:extLst>
              <a:ext uri="{FF2B5EF4-FFF2-40B4-BE49-F238E27FC236}">
                <a16:creationId xmlns:a16="http://schemas.microsoft.com/office/drawing/2014/main" id="{B64E915B-BA21-E031-5D19-4519F1D78B45}"/>
              </a:ext>
              <a:ext uri="{C183D7F6-B498-43B3-948B-1728B52AA6E4}">
                <adec:decorative xmlns:adec="http://schemas.microsoft.com/office/drawing/2017/decorative" val="1"/>
              </a:ext>
            </a:extLst>
          </p:cNvPr>
          <p:cNvGrpSpPr/>
          <p:nvPr userDrawn="1"/>
        </p:nvGrpSpPr>
        <p:grpSpPr>
          <a:xfrm flipH="1">
            <a:off x="7100584" y="4142745"/>
            <a:ext cx="166152" cy="166152"/>
            <a:chOff x="5214995" y="-1168400"/>
            <a:chExt cx="431800" cy="431800"/>
          </a:xfrm>
        </p:grpSpPr>
        <p:sp>
          <p:nvSpPr>
            <p:cNvPr id="51" name="Oval 50">
              <a:extLst>
                <a:ext uri="{FF2B5EF4-FFF2-40B4-BE49-F238E27FC236}">
                  <a16:creationId xmlns:a16="http://schemas.microsoft.com/office/drawing/2014/main" id="{02B82046-E842-DA14-9AF1-3064C6A958A2}"/>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2" name="Rectangle 89">
              <a:extLst>
                <a:ext uri="{FF2B5EF4-FFF2-40B4-BE49-F238E27FC236}">
                  <a16:creationId xmlns:a16="http://schemas.microsoft.com/office/drawing/2014/main" id="{C23BDFA1-27FE-AFFE-BAFA-178EC2BDEE68}"/>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3" name="Group 52">
            <a:extLst>
              <a:ext uri="{FF2B5EF4-FFF2-40B4-BE49-F238E27FC236}">
                <a16:creationId xmlns:a16="http://schemas.microsoft.com/office/drawing/2014/main" id="{2A8269E9-7FA7-00B4-27D8-BD3C30EC9C33}"/>
              </a:ext>
              <a:ext uri="{C183D7F6-B498-43B3-948B-1728B52AA6E4}">
                <adec:decorative xmlns:adec="http://schemas.microsoft.com/office/drawing/2017/decorative" val="1"/>
              </a:ext>
            </a:extLst>
          </p:cNvPr>
          <p:cNvGrpSpPr/>
          <p:nvPr userDrawn="1"/>
        </p:nvGrpSpPr>
        <p:grpSpPr>
          <a:xfrm rot="5400000">
            <a:off x="11016108" y="2124548"/>
            <a:ext cx="166152" cy="166152"/>
            <a:chOff x="5214995" y="-1168400"/>
            <a:chExt cx="431800" cy="431800"/>
          </a:xfrm>
        </p:grpSpPr>
        <p:sp>
          <p:nvSpPr>
            <p:cNvPr id="54" name="Oval 53">
              <a:extLst>
                <a:ext uri="{FF2B5EF4-FFF2-40B4-BE49-F238E27FC236}">
                  <a16:creationId xmlns:a16="http://schemas.microsoft.com/office/drawing/2014/main" id="{4716AABC-F343-A221-57CC-C5D99F7B3846}"/>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5" name="Rectangle 89">
              <a:extLst>
                <a:ext uri="{FF2B5EF4-FFF2-40B4-BE49-F238E27FC236}">
                  <a16:creationId xmlns:a16="http://schemas.microsoft.com/office/drawing/2014/main" id="{061DE92A-41EF-BE20-2B32-1F1C759D49C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6" name="Group 55">
            <a:extLst>
              <a:ext uri="{FF2B5EF4-FFF2-40B4-BE49-F238E27FC236}">
                <a16:creationId xmlns:a16="http://schemas.microsoft.com/office/drawing/2014/main" id="{3D806EBC-6CF0-B99D-315F-A10C3C5C5E85}"/>
              </a:ext>
              <a:ext uri="{C183D7F6-B498-43B3-948B-1728B52AA6E4}">
                <adec:decorative xmlns:adec="http://schemas.microsoft.com/office/drawing/2017/decorative" val="1"/>
              </a:ext>
            </a:extLst>
          </p:cNvPr>
          <p:cNvGrpSpPr/>
          <p:nvPr userDrawn="1"/>
        </p:nvGrpSpPr>
        <p:grpSpPr>
          <a:xfrm rot="5400000">
            <a:off x="11016108" y="3672835"/>
            <a:ext cx="166152" cy="166152"/>
            <a:chOff x="5214995" y="-1168400"/>
            <a:chExt cx="431800" cy="431800"/>
          </a:xfrm>
        </p:grpSpPr>
        <p:sp>
          <p:nvSpPr>
            <p:cNvPr id="57" name="Oval 56">
              <a:extLst>
                <a:ext uri="{FF2B5EF4-FFF2-40B4-BE49-F238E27FC236}">
                  <a16:creationId xmlns:a16="http://schemas.microsoft.com/office/drawing/2014/main" id="{FCE15390-CFE7-F286-A235-8FA675AD4A0E}"/>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8" name="Rectangle 89">
              <a:extLst>
                <a:ext uri="{FF2B5EF4-FFF2-40B4-BE49-F238E27FC236}">
                  <a16:creationId xmlns:a16="http://schemas.microsoft.com/office/drawing/2014/main" id="{3AEFD386-8FD7-D901-A569-04180E61B0C0}"/>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75" name="Scenario Level">
            <a:extLst>
              <a:ext uri="{FF2B5EF4-FFF2-40B4-BE49-F238E27FC236}">
                <a16:creationId xmlns:a16="http://schemas.microsoft.com/office/drawing/2014/main" id="{1BB75DAB-4D8A-2933-BB52-0C94AA4816E3}"/>
              </a:ext>
            </a:extLst>
          </p:cNvPr>
          <p:cNvSpPr txBox="1"/>
          <p:nvPr userDrawn="1"/>
        </p:nvSpPr>
        <p:spPr>
          <a:xfrm>
            <a:off x="1036986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5" name="Level">
            <a:extLst>
              <a:ext uri="{FF2B5EF4-FFF2-40B4-BE49-F238E27FC236}">
                <a16:creationId xmlns:a16="http://schemas.microsoft.com/office/drawing/2014/main" id="{D78A2D53-01ED-9D74-9712-451C6F321482}"/>
              </a:ext>
            </a:extLst>
          </p:cNvPr>
          <p:cNvSpPr>
            <a:spLocks noGrp="1"/>
          </p:cNvSpPr>
          <p:nvPr>
            <p:ph type="body" sz="quarter" idx="30" hasCustomPrompt="1"/>
          </p:nvPr>
        </p:nvSpPr>
        <p:spPr>
          <a:xfrm>
            <a:off x="10430351"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2679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dirty="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sp>
        <p:nvSpPr>
          <p:cNvPr id="103" name="Licenses">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224"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789"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p:nvPr>
        </p:nvSpPr>
        <p:spPr>
          <a:xfrm>
            <a:off x="58420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7" name="Step 2 Title">
            <a:extLst>
              <a:ext uri="{FF2B5EF4-FFF2-40B4-BE49-F238E27FC236}">
                <a16:creationId xmlns:a16="http://schemas.microsoft.com/office/drawing/2014/main" id="{3B54AA0B-E0B1-5D11-B277-EFE8393CEB3D}"/>
              </a:ext>
            </a:extLst>
          </p:cNvPr>
          <p:cNvSpPr>
            <a:spLocks noGrp="1"/>
          </p:cNvSpPr>
          <p:nvPr>
            <p:ph type="body" sz="quarter" idx="13"/>
          </p:nvPr>
        </p:nvSpPr>
        <p:spPr>
          <a:xfrm>
            <a:off x="404784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7" name="Step 2 Top">
            <a:extLst>
              <a:ext uri="{FF2B5EF4-FFF2-40B4-BE49-F238E27FC236}">
                <a16:creationId xmlns:a16="http://schemas.microsoft.com/office/drawing/2014/main" id="{316E4613-3786-8D83-9628-7E09E4CE5CA3}"/>
              </a:ext>
            </a:extLst>
          </p:cNvPr>
          <p:cNvSpPr>
            <a:spLocks noGrp="1"/>
          </p:cNvSpPr>
          <p:nvPr>
            <p:ph type="body" sz="quarter" idx="19"/>
          </p:nvPr>
        </p:nvSpPr>
        <p:spPr>
          <a:xfrm>
            <a:off x="404784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1" name="Step 2 Bottom">
            <a:extLst>
              <a:ext uri="{FF2B5EF4-FFF2-40B4-BE49-F238E27FC236}">
                <a16:creationId xmlns:a16="http://schemas.microsoft.com/office/drawing/2014/main" id="{C0FC7227-E465-68DB-562C-41F9209C1C45}"/>
              </a:ext>
            </a:extLst>
          </p:cNvPr>
          <p:cNvSpPr>
            <a:spLocks noGrp="1"/>
          </p:cNvSpPr>
          <p:nvPr>
            <p:ph type="body" sz="quarter" idx="23"/>
          </p:nvPr>
        </p:nvSpPr>
        <p:spPr>
          <a:xfrm>
            <a:off x="404784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9" name="Step 3 Title">
            <a:extLst>
              <a:ext uri="{FF2B5EF4-FFF2-40B4-BE49-F238E27FC236}">
                <a16:creationId xmlns:a16="http://schemas.microsoft.com/office/drawing/2014/main" id="{BC06CC83-0BF3-7305-E4C8-4FC7098F2465}"/>
              </a:ext>
            </a:extLst>
          </p:cNvPr>
          <p:cNvSpPr>
            <a:spLocks noGrp="1"/>
          </p:cNvSpPr>
          <p:nvPr>
            <p:ph type="body" sz="quarter" idx="15"/>
          </p:nvPr>
        </p:nvSpPr>
        <p:spPr>
          <a:xfrm>
            <a:off x="7511481"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8" name="Step 3 Top">
            <a:extLst>
              <a:ext uri="{FF2B5EF4-FFF2-40B4-BE49-F238E27FC236}">
                <a16:creationId xmlns:a16="http://schemas.microsoft.com/office/drawing/2014/main" id="{78B00E55-70B0-D155-AAB8-EDCD9850B3EA}"/>
              </a:ext>
            </a:extLst>
          </p:cNvPr>
          <p:cNvSpPr>
            <a:spLocks noGrp="1"/>
          </p:cNvSpPr>
          <p:nvPr>
            <p:ph type="body" sz="quarter" idx="20"/>
          </p:nvPr>
        </p:nvSpPr>
        <p:spPr>
          <a:xfrm>
            <a:off x="7511481"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3" name="Step 3 Bottom">
            <a:extLst>
              <a:ext uri="{FF2B5EF4-FFF2-40B4-BE49-F238E27FC236}">
                <a16:creationId xmlns:a16="http://schemas.microsoft.com/office/drawing/2014/main" id="{14FE71DF-89A5-D552-ED14-BA6299A9B591}"/>
              </a:ext>
            </a:extLst>
          </p:cNvPr>
          <p:cNvSpPr>
            <a:spLocks noGrp="1"/>
          </p:cNvSpPr>
          <p:nvPr>
            <p:ph type="body" sz="quarter" idx="25"/>
          </p:nvPr>
        </p:nvSpPr>
        <p:spPr>
          <a:xfrm>
            <a:off x="7511481"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00" name="Step 4 Title">
            <a:extLst>
              <a:ext uri="{FF2B5EF4-FFF2-40B4-BE49-F238E27FC236}">
                <a16:creationId xmlns:a16="http://schemas.microsoft.com/office/drawing/2014/main" id="{B23A96E3-3F83-DC61-A4B8-B2A153768700}"/>
              </a:ext>
            </a:extLst>
          </p:cNvPr>
          <p:cNvSpPr>
            <a:spLocks noGrp="1"/>
          </p:cNvSpPr>
          <p:nvPr>
            <p:ph type="body" sz="quarter" idx="16"/>
          </p:nvPr>
        </p:nvSpPr>
        <p:spPr>
          <a:xfrm>
            <a:off x="7511481"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7" name="Step 4 Top">
            <a:extLst>
              <a:ext uri="{FF2B5EF4-FFF2-40B4-BE49-F238E27FC236}">
                <a16:creationId xmlns:a16="http://schemas.microsoft.com/office/drawing/2014/main" id="{D2CA7E74-0DAF-8C61-3066-8A79C80C0112}"/>
              </a:ext>
            </a:extLst>
          </p:cNvPr>
          <p:cNvSpPr>
            <a:spLocks noGrp="1"/>
          </p:cNvSpPr>
          <p:nvPr>
            <p:ph type="body" sz="quarter" idx="29"/>
          </p:nvPr>
        </p:nvSpPr>
        <p:spPr>
          <a:xfrm>
            <a:off x="751148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4" name="Step 4 Bottom">
            <a:extLst>
              <a:ext uri="{FF2B5EF4-FFF2-40B4-BE49-F238E27FC236}">
                <a16:creationId xmlns:a16="http://schemas.microsoft.com/office/drawing/2014/main" id="{5072DCCC-D271-7D85-5D20-D5B1E137F60B}"/>
              </a:ext>
            </a:extLst>
          </p:cNvPr>
          <p:cNvSpPr>
            <a:spLocks noGrp="1"/>
          </p:cNvSpPr>
          <p:nvPr>
            <p:ph type="body" sz="quarter" idx="26"/>
          </p:nvPr>
        </p:nvSpPr>
        <p:spPr>
          <a:xfrm>
            <a:off x="7511481"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8" name="Step 5 Title">
            <a:extLst>
              <a:ext uri="{FF2B5EF4-FFF2-40B4-BE49-F238E27FC236}">
                <a16:creationId xmlns:a16="http://schemas.microsoft.com/office/drawing/2014/main" id="{F4DCE8BB-0971-09CE-000F-84A576611FD9}"/>
              </a:ext>
            </a:extLst>
          </p:cNvPr>
          <p:cNvSpPr>
            <a:spLocks noGrp="1"/>
          </p:cNvSpPr>
          <p:nvPr>
            <p:ph type="body" sz="quarter" idx="14"/>
          </p:nvPr>
        </p:nvSpPr>
        <p:spPr>
          <a:xfrm>
            <a:off x="404784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6" name="Step 5 Top">
            <a:extLst>
              <a:ext uri="{FF2B5EF4-FFF2-40B4-BE49-F238E27FC236}">
                <a16:creationId xmlns:a16="http://schemas.microsoft.com/office/drawing/2014/main" id="{76F241AD-4900-CAEB-243D-CD8A3BDFB17C}"/>
              </a:ext>
            </a:extLst>
          </p:cNvPr>
          <p:cNvSpPr>
            <a:spLocks noGrp="1"/>
          </p:cNvSpPr>
          <p:nvPr>
            <p:ph type="body" sz="quarter" idx="28"/>
          </p:nvPr>
        </p:nvSpPr>
        <p:spPr>
          <a:xfrm>
            <a:off x="404784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2" name="Step 5 Bottom">
            <a:extLst>
              <a:ext uri="{FF2B5EF4-FFF2-40B4-BE49-F238E27FC236}">
                <a16:creationId xmlns:a16="http://schemas.microsoft.com/office/drawing/2014/main" id="{E720EE0E-4289-B4F4-1115-2C86FBB940E8}"/>
              </a:ext>
            </a:extLst>
          </p:cNvPr>
          <p:cNvSpPr>
            <a:spLocks noGrp="1"/>
          </p:cNvSpPr>
          <p:nvPr>
            <p:ph type="body" sz="quarter" idx="24"/>
          </p:nvPr>
        </p:nvSpPr>
        <p:spPr>
          <a:xfrm>
            <a:off x="404784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6" name="Step 6 Title">
            <a:extLst>
              <a:ext uri="{FF2B5EF4-FFF2-40B4-BE49-F238E27FC236}">
                <a16:creationId xmlns:a16="http://schemas.microsoft.com/office/drawing/2014/main" id="{8A6533F9-9132-CD8F-EACD-23DC8A6FF27F}"/>
              </a:ext>
            </a:extLst>
          </p:cNvPr>
          <p:cNvSpPr>
            <a:spLocks noGrp="1"/>
          </p:cNvSpPr>
          <p:nvPr>
            <p:ph type="body" sz="quarter" idx="12"/>
          </p:nvPr>
        </p:nvSpPr>
        <p:spPr>
          <a:xfrm>
            <a:off x="58420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5" name="Step 6 Top">
            <a:extLst>
              <a:ext uri="{FF2B5EF4-FFF2-40B4-BE49-F238E27FC236}">
                <a16:creationId xmlns:a16="http://schemas.microsoft.com/office/drawing/2014/main" id="{B939ABEF-8F03-D2E2-59E7-11A40F8ECABB}"/>
              </a:ext>
            </a:extLst>
          </p:cNvPr>
          <p:cNvSpPr>
            <a:spLocks noGrp="1"/>
          </p:cNvSpPr>
          <p:nvPr>
            <p:ph type="body" sz="quarter" idx="27"/>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0" name="Step 6 Bottom">
            <a:extLst>
              <a:ext uri="{FF2B5EF4-FFF2-40B4-BE49-F238E27FC236}">
                <a16:creationId xmlns:a16="http://schemas.microsoft.com/office/drawing/2014/main" id="{A2B81D72-802A-1B65-345D-831621254381}"/>
              </a:ext>
            </a:extLst>
          </p:cNvPr>
          <p:cNvSpPr>
            <a:spLocks noGrp="1"/>
          </p:cNvSpPr>
          <p:nvPr>
            <p:ph type="body" sz="quarter" idx="22"/>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6" name="Circle 1">
            <a:extLst>
              <a:ext uri="{FF2B5EF4-FFF2-40B4-BE49-F238E27FC236}">
                <a16:creationId xmlns:a16="http://schemas.microsoft.com/office/drawing/2014/main" id="{26C3E936-7CEB-8A05-2E47-0AD7851B98F2}"/>
              </a:ext>
            </a:extLst>
          </p:cNvPr>
          <p:cNvSpPr>
            <a:spLocks noGrp="1"/>
          </p:cNvSpPr>
          <p:nvPr>
            <p:ph type="body" sz="quarter" idx="38" hasCustomPrompt="1"/>
          </p:nvPr>
        </p:nvSpPr>
        <p:spPr>
          <a:xfrm>
            <a:off x="11417245"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2">
            <a:extLst>
              <a:ext uri="{FF2B5EF4-FFF2-40B4-BE49-F238E27FC236}">
                <a16:creationId xmlns:a16="http://schemas.microsoft.com/office/drawing/2014/main" id="{04AEA325-90B3-6821-227C-4FFCA898F9AB}"/>
              </a:ext>
            </a:extLst>
          </p:cNvPr>
          <p:cNvSpPr>
            <a:spLocks noGrp="1"/>
          </p:cNvSpPr>
          <p:nvPr>
            <p:ph type="body" sz="quarter" idx="39" hasCustomPrompt="1"/>
          </p:nvPr>
        </p:nvSpPr>
        <p:spPr>
          <a:xfrm>
            <a:off x="11588781"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8" name="Circle 3">
            <a:extLst>
              <a:ext uri="{FF2B5EF4-FFF2-40B4-BE49-F238E27FC236}">
                <a16:creationId xmlns:a16="http://schemas.microsoft.com/office/drawing/2014/main" id="{35386AB7-28CA-0BBA-03F5-CC72BD939DC2}"/>
              </a:ext>
            </a:extLst>
          </p:cNvPr>
          <p:cNvSpPr>
            <a:spLocks noGrp="1"/>
          </p:cNvSpPr>
          <p:nvPr>
            <p:ph type="body" sz="quarter" idx="40" hasCustomPrompt="1"/>
          </p:nvPr>
        </p:nvSpPr>
        <p:spPr>
          <a:xfrm>
            <a:off x="11760317"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3" name="Footnote">
            <a:extLst>
              <a:ext uri="{FF2B5EF4-FFF2-40B4-BE49-F238E27FC236}">
                <a16:creationId xmlns:a16="http://schemas.microsoft.com/office/drawing/2014/main" id="{06DCEE78-A961-202E-B0EE-36041A6708D1}"/>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367027759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ay in the life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75" name="Scenario Level">
            <a:extLst>
              <a:ext uri="{FF2B5EF4-FFF2-40B4-BE49-F238E27FC236}">
                <a16:creationId xmlns:a16="http://schemas.microsoft.com/office/drawing/2014/main" id="{1BB75DAB-4D8A-2933-BB52-0C94AA4816E3}"/>
              </a:ext>
            </a:extLst>
          </p:cNvPr>
          <p:cNvSpPr txBox="1"/>
          <p:nvPr userDrawn="1"/>
        </p:nvSpPr>
        <p:spPr>
          <a:xfrm>
            <a:off x="1043023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3" name="Level">
            <a:extLst>
              <a:ext uri="{FF2B5EF4-FFF2-40B4-BE49-F238E27FC236}">
                <a16:creationId xmlns:a16="http://schemas.microsoft.com/office/drawing/2014/main" id="{78D71A05-3479-3DEB-1227-2FC98983A80C}"/>
              </a:ext>
            </a:extLst>
          </p:cNvPr>
          <p:cNvSpPr>
            <a:spLocks noGrp="1"/>
          </p:cNvSpPr>
          <p:nvPr>
            <p:ph type="body" sz="quarter" idx="37" hasCustomPrompt="1"/>
          </p:nvPr>
        </p:nvSpPr>
        <p:spPr>
          <a:xfrm>
            <a:off x="10430234"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8716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672"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103" name="License">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107"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sp>
        <p:nvSpPr>
          <p:cNvPr id="119" name="Freeform: Shape 2">
            <a:extLst>
              <a:ext uri="{FF2B5EF4-FFF2-40B4-BE49-F238E27FC236}">
                <a16:creationId xmlns:a16="http://schemas.microsoft.com/office/drawing/2014/main" id="{DFCC0CE5-9BBF-33A2-43D3-995556541219}"/>
              </a:ext>
              <a:ext uri="{C183D7F6-B498-43B3-948B-1728B52AA6E4}">
                <adec:decorative xmlns:adec="http://schemas.microsoft.com/office/drawing/2017/decorative" val="1"/>
              </a:ext>
            </a:extLst>
          </p:cNvPr>
          <p:cNvSpPr/>
          <p:nvPr userDrawn="1"/>
        </p:nvSpPr>
        <p:spPr bwMode="auto">
          <a:xfrm>
            <a:off x="-1" y="1761263"/>
            <a:ext cx="10010265"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70975" h="2491048">
                <a:moveTo>
                  <a:pt x="0" y="0"/>
                </a:moveTo>
                <a:lnTo>
                  <a:pt x="8850592" y="0"/>
                </a:lnTo>
                <a:cubicBezTo>
                  <a:pt x="8972306" y="0"/>
                  <a:pt x="9070975" y="98669"/>
                  <a:pt x="9070975" y="220383"/>
                </a:cubicBezTo>
                <a:lnTo>
                  <a:pt x="9070975" y="2270665"/>
                </a:lnTo>
                <a:cubicBezTo>
                  <a:pt x="9070975" y="2392379"/>
                  <a:pt x="8972306" y="2491048"/>
                  <a:pt x="8850592"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147" name="Group 146">
            <a:extLst>
              <a:ext uri="{FF2B5EF4-FFF2-40B4-BE49-F238E27FC236}">
                <a16:creationId xmlns:a16="http://schemas.microsoft.com/office/drawing/2014/main" id="{F3E1CBA9-BB11-EF2E-649E-27B49E82FE86}"/>
              </a:ext>
            </a:extLst>
          </p:cNvPr>
          <p:cNvGrpSpPr/>
          <p:nvPr userDrawn="1"/>
        </p:nvGrpSpPr>
        <p:grpSpPr>
          <a:xfrm>
            <a:off x="3476832" y="1696843"/>
            <a:ext cx="166152" cy="166152"/>
            <a:chOff x="5214995" y="-1168400"/>
            <a:chExt cx="431800" cy="431800"/>
          </a:xfrm>
        </p:grpSpPr>
        <p:sp>
          <p:nvSpPr>
            <p:cNvPr id="148" name="Oval 147">
              <a:extLst>
                <a:ext uri="{FF2B5EF4-FFF2-40B4-BE49-F238E27FC236}">
                  <a16:creationId xmlns:a16="http://schemas.microsoft.com/office/drawing/2014/main" id="{E54C8AC7-0DF2-A7B4-59BC-354BDE9A823D}"/>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149" name="Rectangle 89">
              <a:extLst>
                <a:ext uri="{FF2B5EF4-FFF2-40B4-BE49-F238E27FC236}">
                  <a16:creationId xmlns:a16="http://schemas.microsoft.com/office/drawing/2014/main" id="{F0376496-3125-ED18-7608-C142A0C35F3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0" name="Group 149">
            <a:extLst>
              <a:ext uri="{FF2B5EF4-FFF2-40B4-BE49-F238E27FC236}">
                <a16:creationId xmlns:a16="http://schemas.microsoft.com/office/drawing/2014/main" id="{3D3E10AB-B82F-F7E8-A33D-8AF61C784420}"/>
              </a:ext>
            </a:extLst>
          </p:cNvPr>
          <p:cNvGrpSpPr/>
          <p:nvPr userDrawn="1"/>
        </p:nvGrpSpPr>
        <p:grpSpPr>
          <a:xfrm>
            <a:off x="6669529" y="1696843"/>
            <a:ext cx="166152" cy="166152"/>
            <a:chOff x="5214995" y="-1168400"/>
            <a:chExt cx="431800" cy="431800"/>
          </a:xfrm>
        </p:grpSpPr>
        <p:sp>
          <p:nvSpPr>
            <p:cNvPr id="151" name="Oval 150">
              <a:extLst>
                <a:ext uri="{FF2B5EF4-FFF2-40B4-BE49-F238E27FC236}">
                  <a16:creationId xmlns:a16="http://schemas.microsoft.com/office/drawing/2014/main" id="{CC526CF7-4F8D-6DB9-E3E9-2381E7AFAF4A}"/>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2" name="Rectangle 89">
              <a:extLst>
                <a:ext uri="{FF2B5EF4-FFF2-40B4-BE49-F238E27FC236}">
                  <a16:creationId xmlns:a16="http://schemas.microsoft.com/office/drawing/2014/main" id="{63E3BD4D-8045-49DC-2041-46643AE5ED02}"/>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3" name="Group 152">
            <a:extLst>
              <a:ext uri="{FF2B5EF4-FFF2-40B4-BE49-F238E27FC236}">
                <a16:creationId xmlns:a16="http://schemas.microsoft.com/office/drawing/2014/main" id="{816F1C59-4D7D-3BDD-0560-654E11A9B15E}"/>
              </a:ext>
            </a:extLst>
          </p:cNvPr>
          <p:cNvGrpSpPr/>
          <p:nvPr userDrawn="1"/>
        </p:nvGrpSpPr>
        <p:grpSpPr>
          <a:xfrm flipH="1">
            <a:off x="3476832" y="4152094"/>
            <a:ext cx="166152" cy="166152"/>
            <a:chOff x="5214995" y="-1168400"/>
            <a:chExt cx="431800" cy="431800"/>
          </a:xfrm>
        </p:grpSpPr>
        <p:sp>
          <p:nvSpPr>
            <p:cNvPr id="154" name="Oval 153">
              <a:extLst>
                <a:ext uri="{FF2B5EF4-FFF2-40B4-BE49-F238E27FC236}">
                  <a16:creationId xmlns:a16="http://schemas.microsoft.com/office/drawing/2014/main" id="{A0C410FC-F149-F1FA-B620-BF7F0EDE7D6C}"/>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5" name="Rectangle 89">
              <a:extLst>
                <a:ext uri="{FF2B5EF4-FFF2-40B4-BE49-F238E27FC236}">
                  <a16:creationId xmlns:a16="http://schemas.microsoft.com/office/drawing/2014/main" id="{5B5C9B65-59ED-2529-1E53-C9ABE9CB79FD}"/>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6" name="Group 155">
            <a:extLst>
              <a:ext uri="{FF2B5EF4-FFF2-40B4-BE49-F238E27FC236}">
                <a16:creationId xmlns:a16="http://schemas.microsoft.com/office/drawing/2014/main" id="{28DAF83D-E0BD-BE8E-ECEC-5E5EDE3E6C74}"/>
              </a:ext>
            </a:extLst>
          </p:cNvPr>
          <p:cNvGrpSpPr/>
          <p:nvPr userDrawn="1"/>
        </p:nvGrpSpPr>
        <p:grpSpPr>
          <a:xfrm flipH="1">
            <a:off x="6669529" y="4152094"/>
            <a:ext cx="166152" cy="166152"/>
            <a:chOff x="5214995" y="-1168400"/>
            <a:chExt cx="431800" cy="431800"/>
          </a:xfrm>
        </p:grpSpPr>
        <p:sp>
          <p:nvSpPr>
            <p:cNvPr id="157" name="Oval 156">
              <a:extLst>
                <a:ext uri="{FF2B5EF4-FFF2-40B4-BE49-F238E27FC236}">
                  <a16:creationId xmlns:a16="http://schemas.microsoft.com/office/drawing/2014/main" id="{2CC39567-C008-3C38-03DA-28EE0BE7483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8" name="Rectangle 89">
              <a:extLst>
                <a:ext uri="{FF2B5EF4-FFF2-40B4-BE49-F238E27FC236}">
                  <a16:creationId xmlns:a16="http://schemas.microsoft.com/office/drawing/2014/main" id="{99B2574B-7594-72E2-E826-4D4DA471A11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77" name="Group 176">
            <a:extLst>
              <a:ext uri="{FF2B5EF4-FFF2-40B4-BE49-F238E27FC236}">
                <a16:creationId xmlns:a16="http://schemas.microsoft.com/office/drawing/2014/main" id="{E60DF7C5-E7F6-A90D-706C-6592ECDDB338}"/>
              </a:ext>
            </a:extLst>
          </p:cNvPr>
          <p:cNvGrpSpPr/>
          <p:nvPr userDrawn="1"/>
        </p:nvGrpSpPr>
        <p:grpSpPr>
          <a:xfrm rot="5400000">
            <a:off x="9928103" y="2137261"/>
            <a:ext cx="166152" cy="166152"/>
            <a:chOff x="5214995" y="-1168400"/>
            <a:chExt cx="431800" cy="431800"/>
          </a:xfrm>
        </p:grpSpPr>
        <p:sp>
          <p:nvSpPr>
            <p:cNvPr id="178" name="Oval 177">
              <a:extLst>
                <a:ext uri="{FF2B5EF4-FFF2-40B4-BE49-F238E27FC236}">
                  <a16:creationId xmlns:a16="http://schemas.microsoft.com/office/drawing/2014/main" id="{11A9EA57-349E-6453-094C-DB252913E583}"/>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79" name="Rectangle 89">
              <a:extLst>
                <a:ext uri="{FF2B5EF4-FFF2-40B4-BE49-F238E27FC236}">
                  <a16:creationId xmlns:a16="http://schemas.microsoft.com/office/drawing/2014/main" id="{217C0C60-8F15-8390-C6A7-0DB9E99CA65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80" name="Group 179">
            <a:extLst>
              <a:ext uri="{FF2B5EF4-FFF2-40B4-BE49-F238E27FC236}">
                <a16:creationId xmlns:a16="http://schemas.microsoft.com/office/drawing/2014/main" id="{3B572509-4831-8A48-B663-AE17D9FD8ED5}"/>
              </a:ext>
            </a:extLst>
          </p:cNvPr>
          <p:cNvGrpSpPr/>
          <p:nvPr userDrawn="1"/>
        </p:nvGrpSpPr>
        <p:grpSpPr>
          <a:xfrm rot="5400000">
            <a:off x="9928103" y="3858268"/>
            <a:ext cx="166152" cy="166152"/>
            <a:chOff x="5214995" y="-1168400"/>
            <a:chExt cx="431800" cy="431800"/>
          </a:xfrm>
        </p:grpSpPr>
        <p:sp>
          <p:nvSpPr>
            <p:cNvPr id="181" name="Oval 180">
              <a:extLst>
                <a:ext uri="{FF2B5EF4-FFF2-40B4-BE49-F238E27FC236}">
                  <a16:creationId xmlns:a16="http://schemas.microsoft.com/office/drawing/2014/main" id="{068A591D-A59C-D3D7-2C67-293B3727D0A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82" name="Rectangle 89">
              <a:extLst>
                <a:ext uri="{FF2B5EF4-FFF2-40B4-BE49-F238E27FC236}">
                  <a16:creationId xmlns:a16="http://schemas.microsoft.com/office/drawing/2014/main" id="{8B0AF6B1-C3AC-C476-AE16-287C61A1D75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hasCustomPrompt="1"/>
          </p:nvPr>
        </p:nvSpPr>
        <p:spPr>
          <a:xfrm>
            <a:off x="584200"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3" name="Step 2 Title">
            <a:extLst>
              <a:ext uri="{FF2B5EF4-FFF2-40B4-BE49-F238E27FC236}">
                <a16:creationId xmlns:a16="http://schemas.microsoft.com/office/drawing/2014/main" id="{DF1E6E41-3DB3-84EB-984F-CCB9167D5657}"/>
              </a:ext>
            </a:extLst>
          </p:cNvPr>
          <p:cNvSpPr>
            <a:spLocks noGrp="1"/>
          </p:cNvSpPr>
          <p:nvPr>
            <p:ph type="body" sz="quarter" idx="22" hasCustomPrompt="1"/>
          </p:nvPr>
        </p:nvSpPr>
        <p:spPr>
          <a:xfrm>
            <a:off x="3776898"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4" name="Step 2 Top">
            <a:extLst>
              <a:ext uri="{FF2B5EF4-FFF2-40B4-BE49-F238E27FC236}">
                <a16:creationId xmlns:a16="http://schemas.microsoft.com/office/drawing/2014/main" id="{6E6ACE10-8248-C360-0E35-7598E8EC8281}"/>
              </a:ext>
            </a:extLst>
          </p:cNvPr>
          <p:cNvSpPr>
            <a:spLocks noGrp="1"/>
          </p:cNvSpPr>
          <p:nvPr>
            <p:ph type="body" sz="quarter" idx="23"/>
          </p:nvPr>
        </p:nvSpPr>
        <p:spPr>
          <a:xfrm>
            <a:off x="3776898"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5" name="Step 2 Bottom">
            <a:extLst>
              <a:ext uri="{FF2B5EF4-FFF2-40B4-BE49-F238E27FC236}">
                <a16:creationId xmlns:a16="http://schemas.microsoft.com/office/drawing/2014/main" id="{55D154DF-71A5-D9D3-0756-AA7208899CFD}"/>
              </a:ext>
            </a:extLst>
          </p:cNvPr>
          <p:cNvSpPr>
            <a:spLocks noGrp="1"/>
          </p:cNvSpPr>
          <p:nvPr>
            <p:ph type="body" sz="quarter" idx="24"/>
          </p:nvPr>
        </p:nvSpPr>
        <p:spPr>
          <a:xfrm>
            <a:off x="3719286"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6" name="Step 3 Title">
            <a:extLst>
              <a:ext uri="{FF2B5EF4-FFF2-40B4-BE49-F238E27FC236}">
                <a16:creationId xmlns:a16="http://schemas.microsoft.com/office/drawing/2014/main" id="{3BF3353A-2534-A54C-BD30-4DA6ABBA06BA}"/>
              </a:ext>
            </a:extLst>
          </p:cNvPr>
          <p:cNvSpPr>
            <a:spLocks noGrp="1"/>
          </p:cNvSpPr>
          <p:nvPr>
            <p:ph type="body" sz="quarter" idx="25" hasCustomPrompt="1"/>
          </p:nvPr>
        </p:nvSpPr>
        <p:spPr>
          <a:xfrm>
            <a:off x="6969595"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7" name="Step 3 Top">
            <a:extLst>
              <a:ext uri="{FF2B5EF4-FFF2-40B4-BE49-F238E27FC236}">
                <a16:creationId xmlns:a16="http://schemas.microsoft.com/office/drawing/2014/main" id="{F8FA69C0-B798-B0EF-B064-997FF774E8E9}"/>
              </a:ext>
            </a:extLst>
          </p:cNvPr>
          <p:cNvSpPr>
            <a:spLocks noGrp="1"/>
          </p:cNvSpPr>
          <p:nvPr>
            <p:ph type="body" sz="quarter" idx="26"/>
          </p:nvPr>
        </p:nvSpPr>
        <p:spPr>
          <a:xfrm>
            <a:off x="6969595"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8" name="Step 3 Bottom">
            <a:extLst>
              <a:ext uri="{FF2B5EF4-FFF2-40B4-BE49-F238E27FC236}">
                <a16:creationId xmlns:a16="http://schemas.microsoft.com/office/drawing/2014/main" id="{FFA3E6BA-ECB6-F78C-CF22-7B05706020E3}"/>
              </a:ext>
            </a:extLst>
          </p:cNvPr>
          <p:cNvSpPr>
            <a:spLocks noGrp="1"/>
          </p:cNvSpPr>
          <p:nvPr>
            <p:ph type="body" sz="quarter" idx="27"/>
          </p:nvPr>
        </p:nvSpPr>
        <p:spPr>
          <a:xfrm>
            <a:off x="6969595"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5" name="Step 4 Title">
            <a:extLst>
              <a:ext uri="{FF2B5EF4-FFF2-40B4-BE49-F238E27FC236}">
                <a16:creationId xmlns:a16="http://schemas.microsoft.com/office/drawing/2014/main" id="{4411A19D-5600-3582-7891-BEECA6B3C921}"/>
              </a:ext>
            </a:extLst>
          </p:cNvPr>
          <p:cNvSpPr>
            <a:spLocks noGrp="1"/>
          </p:cNvSpPr>
          <p:nvPr>
            <p:ph type="body" sz="quarter" idx="34" hasCustomPrompt="1"/>
          </p:nvPr>
        </p:nvSpPr>
        <p:spPr>
          <a:xfrm>
            <a:off x="6969595"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6" name="Step 4 Top">
            <a:extLst>
              <a:ext uri="{FF2B5EF4-FFF2-40B4-BE49-F238E27FC236}">
                <a16:creationId xmlns:a16="http://schemas.microsoft.com/office/drawing/2014/main" id="{E6756EC6-5C62-CCBD-6970-540F4E463C66}"/>
              </a:ext>
            </a:extLst>
          </p:cNvPr>
          <p:cNvSpPr>
            <a:spLocks noGrp="1"/>
          </p:cNvSpPr>
          <p:nvPr>
            <p:ph type="body" sz="quarter" idx="35"/>
          </p:nvPr>
        </p:nvSpPr>
        <p:spPr>
          <a:xfrm>
            <a:off x="6969595"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7" name="Step 4 Bottom">
            <a:extLst>
              <a:ext uri="{FF2B5EF4-FFF2-40B4-BE49-F238E27FC236}">
                <a16:creationId xmlns:a16="http://schemas.microsoft.com/office/drawing/2014/main" id="{56520A8E-9E5D-0840-1CB1-35762F47BF5D}"/>
              </a:ext>
            </a:extLst>
          </p:cNvPr>
          <p:cNvSpPr>
            <a:spLocks noGrp="1"/>
          </p:cNvSpPr>
          <p:nvPr>
            <p:ph type="body" sz="quarter" idx="36"/>
          </p:nvPr>
        </p:nvSpPr>
        <p:spPr>
          <a:xfrm>
            <a:off x="6969595"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2" name="Step 5 Title">
            <a:extLst>
              <a:ext uri="{FF2B5EF4-FFF2-40B4-BE49-F238E27FC236}">
                <a16:creationId xmlns:a16="http://schemas.microsoft.com/office/drawing/2014/main" id="{D8F51403-DA8F-C60A-932D-8B8817FDA751}"/>
              </a:ext>
            </a:extLst>
          </p:cNvPr>
          <p:cNvSpPr>
            <a:spLocks noGrp="1"/>
          </p:cNvSpPr>
          <p:nvPr>
            <p:ph type="body" sz="quarter" idx="31" hasCustomPrompt="1"/>
          </p:nvPr>
        </p:nvSpPr>
        <p:spPr>
          <a:xfrm>
            <a:off x="3776898"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3" name="Step 5 Top">
            <a:extLst>
              <a:ext uri="{FF2B5EF4-FFF2-40B4-BE49-F238E27FC236}">
                <a16:creationId xmlns:a16="http://schemas.microsoft.com/office/drawing/2014/main" id="{1D287AE8-D07F-849B-E6F1-1AC629E8FB32}"/>
              </a:ext>
            </a:extLst>
          </p:cNvPr>
          <p:cNvSpPr>
            <a:spLocks noGrp="1"/>
          </p:cNvSpPr>
          <p:nvPr>
            <p:ph type="body" sz="quarter" idx="32"/>
          </p:nvPr>
        </p:nvSpPr>
        <p:spPr>
          <a:xfrm>
            <a:off x="3776898"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4" name="Step 5 Bottom">
            <a:extLst>
              <a:ext uri="{FF2B5EF4-FFF2-40B4-BE49-F238E27FC236}">
                <a16:creationId xmlns:a16="http://schemas.microsoft.com/office/drawing/2014/main" id="{D79AB424-C959-FD9F-0942-4B657234F221}"/>
              </a:ext>
            </a:extLst>
          </p:cNvPr>
          <p:cNvSpPr>
            <a:spLocks noGrp="1"/>
          </p:cNvSpPr>
          <p:nvPr>
            <p:ph type="body" sz="quarter" idx="33"/>
          </p:nvPr>
        </p:nvSpPr>
        <p:spPr>
          <a:xfrm>
            <a:off x="3719286"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9" name="Step 6 Title">
            <a:extLst>
              <a:ext uri="{FF2B5EF4-FFF2-40B4-BE49-F238E27FC236}">
                <a16:creationId xmlns:a16="http://schemas.microsoft.com/office/drawing/2014/main" id="{E07EBCA7-C1BD-E0AD-6403-14224CB1B5C6}"/>
              </a:ext>
            </a:extLst>
          </p:cNvPr>
          <p:cNvSpPr>
            <a:spLocks noGrp="1"/>
          </p:cNvSpPr>
          <p:nvPr>
            <p:ph type="body" sz="quarter" idx="28" hasCustomPrompt="1"/>
          </p:nvPr>
        </p:nvSpPr>
        <p:spPr>
          <a:xfrm>
            <a:off x="584200"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0" name="Step 6 Top">
            <a:extLst>
              <a:ext uri="{FF2B5EF4-FFF2-40B4-BE49-F238E27FC236}">
                <a16:creationId xmlns:a16="http://schemas.microsoft.com/office/drawing/2014/main" id="{880DDDC9-1973-AB6B-84B0-8402F7E57DD6}"/>
              </a:ext>
            </a:extLst>
          </p:cNvPr>
          <p:cNvSpPr>
            <a:spLocks noGrp="1"/>
          </p:cNvSpPr>
          <p:nvPr>
            <p:ph type="body" sz="quarter" idx="29"/>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1" name="Step 6 Bottom">
            <a:extLst>
              <a:ext uri="{FF2B5EF4-FFF2-40B4-BE49-F238E27FC236}">
                <a16:creationId xmlns:a16="http://schemas.microsoft.com/office/drawing/2014/main" id="{779BA1D8-105C-B66F-63AF-84DC7F622456}"/>
              </a:ext>
            </a:extLst>
          </p:cNvPr>
          <p:cNvSpPr>
            <a:spLocks noGrp="1"/>
          </p:cNvSpPr>
          <p:nvPr>
            <p:ph type="body" sz="quarter" idx="30"/>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4" name="Circle 1">
            <a:extLst>
              <a:ext uri="{FF2B5EF4-FFF2-40B4-BE49-F238E27FC236}">
                <a16:creationId xmlns:a16="http://schemas.microsoft.com/office/drawing/2014/main" id="{07FB0D44-B2FC-AD50-89A4-2016469B01D6}"/>
              </a:ext>
            </a:extLst>
          </p:cNvPr>
          <p:cNvSpPr>
            <a:spLocks noGrp="1"/>
          </p:cNvSpPr>
          <p:nvPr>
            <p:ph type="body" sz="quarter" idx="38" hasCustomPrompt="1"/>
          </p:nvPr>
        </p:nvSpPr>
        <p:spPr>
          <a:xfrm>
            <a:off x="11417128"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6" name="Circle 2">
            <a:extLst>
              <a:ext uri="{FF2B5EF4-FFF2-40B4-BE49-F238E27FC236}">
                <a16:creationId xmlns:a16="http://schemas.microsoft.com/office/drawing/2014/main" id="{4A5639CF-B5E7-20B0-D289-A990965914E6}"/>
              </a:ext>
            </a:extLst>
          </p:cNvPr>
          <p:cNvSpPr>
            <a:spLocks noGrp="1"/>
          </p:cNvSpPr>
          <p:nvPr>
            <p:ph type="body" sz="quarter" idx="39" hasCustomPrompt="1"/>
          </p:nvPr>
        </p:nvSpPr>
        <p:spPr>
          <a:xfrm>
            <a:off x="11588664"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3">
            <a:extLst>
              <a:ext uri="{FF2B5EF4-FFF2-40B4-BE49-F238E27FC236}">
                <a16:creationId xmlns:a16="http://schemas.microsoft.com/office/drawing/2014/main" id="{8C6AE7B5-FABD-E95D-A0C4-FEA8F2FE8010}"/>
              </a:ext>
            </a:extLst>
          </p:cNvPr>
          <p:cNvSpPr>
            <a:spLocks noGrp="1"/>
          </p:cNvSpPr>
          <p:nvPr>
            <p:ph type="body" sz="quarter" idx="40" hasCustomPrompt="1"/>
          </p:nvPr>
        </p:nvSpPr>
        <p:spPr>
          <a:xfrm>
            <a:off x="11760200"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5" name="Footnote">
            <a:extLst>
              <a:ext uri="{FF2B5EF4-FFF2-40B4-BE49-F238E27FC236}">
                <a16:creationId xmlns:a16="http://schemas.microsoft.com/office/drawing/2014/main" id="{31EB8337-5CD4-C7D9-AFCA-89AFAC81CFF8}"/>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4066855235"/>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sv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8263" y="457200"/>
            <a:ext cx="11018520" cy="553998"/>
          </a:xfrm>
          <a:prstGeom prst="rect">
            <a:avLst/>
          </a:prstGeom>
        </p:spPr>
        <p:txBody>
          <a:bodyPr vert="horz" wrap="square" lIns="0" tIns="0" rIns="0" bIns="0" rtlCol="0" anchor="t">
            <a:spAutoFit/>
          </a:bodyPr>
          <a:lstStyle/>
          <a:p>
            <a:r>
              <a:rPr lang="en-US"/>
              <a:t>Click to edit Master title style</a:t>
            </a:r>
          </a:p>
        </p:txBody>
      </p:sp>
      <p:sp>
        <p:nvSpPr>
          <p:cNvPr id="4" name="Text Placeholder 3"/>
          <p:cNvSpPr>
            <a:spLocks noGrp="1"/>
          </p:cNvSpPr>
          <p:nvPr>
            <p:ph type="body" idx="1"/>
          </p:nvPr>
        </p:nvSpPr>
        <p:spPr>
          <a:xfrm>
            <a:off x="584200" y="1435503"/>
            <a:ext cx="11018520" cy="1612749"/>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7" name="GRID" hidden="1">
            <a:extLst>
              <a:ext uri="{FF2B5EF4-FFF2-40B4-BE49-F238E27FC236}">
                <a16:creationId xmlns:a16="http://schemas.microsoft.com/office/drawing/2014/main" id="{32B5FFBF-552A-4973-B5B3-9EE3A765185F}"/>
              </a:ext>
            </a:extLst>
          </p:cNvPr>
          <p:cNvGrpSpPr/>
          <p:nvPr/>
        </p:nvGrpSpPr>
        <p:grpSpPr>
          <a:xfrm>
            <a:off x="0" y="0"/>
            <a:ext cx="12192000" cy="6858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p:nvSpPr>
        <p:spPr bwMode="auto">
          <a:xfrm>
            <a:off x="0" y="0"/>
            <a:ext cx="585216"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p:nvSpPr>
        <p:spPr bwMode="auto">
          <a:xfrm>
            <a:off x="0" y="0"/>
            <a:ext cx="292608" cy="292608"/>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pic>
        <p:nvPicPr>
          <p:cNvPr id="144" name="Graphic 143">
            <a:extLst>
              <a:ext uri="{FF2B5EF4-FFF2-40B4-BE49-F238E27FC236}">
                <a16:creationId xmlns:a16="http://schemas.microsoft.com/office/drawing/2014/main" id="{55FCE7D5-5796-0746-3173-EB75FBE85E45}"/>
              </a:ext>
            </a:extLst>
          </p:cNvPr>
          <p:cNvPicPr>
            <a:picLocks noChangeAspect="1"/>
          </p:cNvPicPr>
          <p:nvPr/>
        </p:nvPicPr>
        <p:blipFill>
          <a:blip r:embed="rId9">
            <a:extLst>
              <a:ext uri="{28A0092B-C50C-407E-A947-70E740481C1C}">
                <a14:useLocalDpi xmlns:a14="http://schemas.microsoft.com/office/drawing/2010/main"/>
              </a:ext>
              <a:ext uri="{96DAC541-7B7A-43D3-8B79-37D633B846F1}">
                <asvg:svgBlip xmlns:asvg="http://schemas.microsoft.com/office/drawing/2016/SVG/main" r:embed="rId10"/>
              </a:ext>
            </a:extLst>
          </a:blip>
          <a:srcRect/>
          <a:stretch/>
        </p:blipFill>
        <p:spPr>
          <a:xfrm rot="5400000">
            <a:off x="9509919" y="2743200"/>
            <a:ext cx="6858000" cy="1371600"/>
          </a:xfrm>
          <a:prstGeom prst="rect">
            <a:avLst/>
          </a:prstGeom>
        </p:spPr>
      </p:pic>
    </p:spTree>
    <p:extLst>
      <p:ext uri="{BB962C8B-B14F-4D97-AF65-F5344CB8AC3E}">
        <p14:creationId xmlns:p14="http://schemas.microsoft.com/office/powerpoint/2010/main" val="3166420605"/>
      </p:ext>
    </p:extLst>
  </p:cSld>
  <p:clrMap bg1="lt1" tx1="dk1" bg2="lt2" tx2="dk2" accent1="accent1" accent2="accent2" accent3="accent3" accent4="accent4" accent5="accent5" accent6="accent6" hlink="hlink" folHlink="folHlink"/>
  <p:sldLayoutIdLst>
    <p:sldLayoutId id="2147483710" r:id="rId1"/>
    <p:sldLayoutId id="2147483674" r:id="rId2"/>
    <p:sldLayoutId id="2147483835" r:id="rId3"/>
    <p:sldLayoutId id="2147483675" r:id="rId4"/>
    <p:sldLayoutId id="2147483676" r:id="rId5"/>
    <p:sldLayoutId id="2147483813" r:id="rId6"/>
    <p:sldLayoutId id="2147483816" r:id="rId7"/>
  </p:sldLayoutIdLst>
  <p:transition>
    <p:fade/>
  </p:transition>
  <p:hf sldNum="0" hdr="0" ftr="0" dt="0"/>
  <p:txStyles>
    <p:titleStyle>
      <a:lvl1pPr algn="l" defTabSz="932742" rtl="0" eaLnBrk="1" latinLnBrk="0" hangingPunct="1">
        <a:lnSpc>
          <a:spcPct val="100000"/>
        </a:lnSpc>
        <a:spcBef>
          <a:spcPct val="0"/>
        </a:spcBef>
        <a:buNone/>
        <a:defRPr lang="en-US" sz="3600" b="0" kern="1200" cap="none" spc="-50" baseline="0" dirty="0" smtClean="0">
          <a:ln w="3175">
            <a:noFill/>
          </a:ln>
          <a:solidFill>
            <a:schemeClr val="tx1"/>
          </a:solidFill>
          <a:effectLst/>
          <a:latin typeface="+mj-lt"/>
          <a:ea typeface="+mn-ea"/>
          <a:cs typeface="Segoe UI" pitchFamily="34" charset="0"/>
        </a:defRPr>
      </a:lvl1pPr>
    </p:titleStyle>
    <p:bodyStyle>
      <a:lvl1pPr marL="2286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8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360">
          <p15:clr>
            <a:srgbClr val="C35EA4"/>
          </p15:clr>
        </p15:guide>
        <p15:guide id="17" pos="7320">
          <p15:clr>
            <a:srgbClr val="C35EA4"/>
          </p15:clr>
        </p15:guide>
        <p15:guide id="25" orient="horz" pos="369">
          <p15:clr>
            <a:srgbClr val="C35EA4"/>
          </p15:clr>
        </p15:guide>
        <p15:guide id="26" orient="horz" pos="3949">
          <p15:clr>
            <a:srgbClr val="C35EA4"/>
          </p15:clr>
        </p15:guide>
        <p15:guide id="27" orient="horz" pos="184">
          <p15:clr>
            <a:srgbClr val="A4A3A4"/>
          </p15:clr>
        </p15:guide>
        <p15:guide id="28" pos="192">
          <p15:clr>
            <a:srgbClr val="A4A3A4"/>
          </p15:clr>
        </p15:guide>
        <p15:guide id="29" orient="horz" pos="4135">
          <p15:clr>
            <a:srgbClr val="A4A3A4"/>
          </p15:clr>
        </p15:guide>
        <p15:guide id="30" pos="7488">
          <p15:clr>
            <a:srgbClr val="A4A3A4"/>
          </p15:clr>
        </p15:guide>
        <p15:guide id="31" orient="horz" pos="4008">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hyperlink" Target="https://www.youtube.com/embed/DHcXhEIP34A?si=IXGifxZMkxX5FJMB" TargetMode="External"/><Relationship Id="rId3" Type="http://schemas.openxmlformats.org/officeDocument/2006/relationships/image" Target="../media/image7.pn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hyperlink" Target="https://support.microsoft.com/en-us/topic/overview-of-microsoft-365-chat-preview-5b00a52d-7296-48ee-b938-b95b7209f737" TargetMode="External"/><Relationship Id="rId10" Type="http://schemas.openxmlformats.org/officeDocument/2006/relationships/image" Target="../media/image13.svg"/><Relationship Id="rId4" Type="http://schemas.openxmlformats.org/officeDocument/2006/relationships/image" Target="../media/image8.svg"/><Relationship Id="rId9"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4A0092-68A2-DE21-573F-9CA448E94B6C}"/>
            </a:ext>
          </a:extLst>
        </p:cNvPr>
        <p:cNvGrpSpPr/>
        <p:nvPr/>
      </p:nvGrpSpPr>
      <p:grpSpPr>
        <a:xfrm>
          <a:off x="0" y="0"/>
          <a:ext cx="0" cy="0"/>
          <a:chOff x="0" y="0"/>
          <a:chExt cx="0" cy="0"/>
        </a:xfrm>
      </p:grpSpPr>
      <p:sp>
        <p:nvSpPr>
          <p:cNvPr id="81" name="Title 44">
            <a:extLst>
              <a:ext uri="{FF2B5EF4-FFF2-40B4-BE49-F238E27FC236}">
                <a16:creationId xmlns:a16="http://schemas.microsoft.com/office/drawing/2014/main" id="{3CB67B85-95B0-F2B4-55B9-3E14740260C9}"/>
              </a:ext>
            </a:extLst>
          </p:cNvPr>
          <p:cNvSpPr>
            <a:spLocks noGrp="1"/>
          </p:cNvSpPr>
          <p:nvPr>
            <p:ph type="title"/>
          </p:nvPr>
        </p:nvSpPr>
        <p:spPr>
          <a:xfrm>
            <a:off x="584200" y="387350"/>
            <a:ext cx="5672138" cy="263149"/>
          </a:xfrm>
        </p:spPr>
        <p:txBody>
          <a:bodyPr/>
          <a:lstStyle/>
          <a:p>
            <a:r>
              <a:rPr lang="en-US" noProof="0">
                <a:solidFill>
                  <a:srgbClr val="0078D4"/>
                </a:solidFill>
              </a:rPr>
              <a:t>Legal | </a:t>
            </a:r>
            <a:r>
              <a:rPr lang="en-US" noProof="0"/>
              <a:t>Quicker legal guidance</a:t>
            </a:r>
          </a:p>
        </p:txBody>
      </p:sp>
      <p:sp>
        <p:nvSpPr>
          <p:cNvPr id="11" name="Text Placeholder 10">
            <a:extLst>
              <a:ext uri="{FF2B5EF4-FFF2-40B4-BE49-F238E27FC236}">
                <a16:creationId xmlns:a16="http://schemas.microsoft.com/office/drawing/2014/main" id="{CBF5B22F-D2C7-7A48-44B2-70789182A596}"/>
              </a:ext>
            </a:extLst>
          </p:cNvPr>
          <p:cNvSpPr>
            <a:spLocks noGrp="1"/>
          </p:cNvSpPr>
          <p:nvPr>
            <p:ph type="body" sz="quarter" idx="11"/>
          </p:nvPr>
        </p:nvSpPr>
        <p:spPr>
          <a:xfrm>
            <a:off x="584200" y="1593881"/>
            <a:ext cx="2808000" cy="345600"/>
          </a:xfrm>
        </p:spPr>
        <p:txBody>
          <a:bodyPr/>
          <a:lstStyle/>
          <a:p>
            <a:r>
              <a:rPr lang="en-US" noProof="0"/>
              <a:t>1. Research regulation</a:t>
            </a:r>
          </a:p>
        </p:txBody>
      </p:sp>
      <p:sp>
        <p:nvSpPr>
          <p:cNvPr id="12" name="Text Placeholder 11">
            <a:extLst>
              <a:ext uri="{FF2B5EF4-FFF2-40B4-BE49-F238E27FC236}">
                <a16:creationId xmlns:a16="http://schemas.microsoft.com/office/drawing/2014/main" id="{3F7A565E-2659-E98C-E37B-0B55D9950D2A}"/>
              </a:ext>
            </a:extLst>
          </p:cNvPr>
          <p:cNvSpPr>
            <a:spLocks noGrp="1"/>
          </p:cNvSpPr>
          <p:nvPr>
            <p:ph type="body" sz="quarter" idx="12"/>
          </p:nvPr>
        </p:nvSpPr>
        <p:spPr>
          <a:xfrm>
            <a:off x="584200" y="4052218"/>
            <a:ext cx="2808000" cy="345600"/>
          </a:xfrm>
        </p:spPr>
        <p:txBody>
          <a:bodyPr/>
          <a:lstStyle/>
          <a:p>
            <a:r>
              <a:rPr lang="en-US" noProof="0"/>
              <a:t>6. Create external communications</a:t>
            </a:r>
          </a:p>
        </p:txBody>
      </p:sp>
      <p:sp>
        <p:nvSpPr>
          <p:cNvPr id="25" name="Text Placeholder 24">
            <a:extLst>
              <a:ext uri="{FF2B5EF4-FFF2-40B4-BE49-F238E27FC236}">
                <a16:creationId xmlns:a16="http://schemas.microsoft.com/office/drawing/2014/main" id="{EE603AAB-4E6C-EB97-3DB8-4A8619B531D1}"/>
              </a:ext>
            </a:extLst>
          </p:cNvPr>
          <p:cNvSpPr>
            <a:spLocks noGrp="1"/>
          </p:cNvSpPr>
          <p:nvPr>
            <p:ph type="body" sz="quarter" idx="13"/>
          </p:nvPr>
        </p:nvSpPr>
        <p:spPr>
          <a:xfrm>
            <a:off x="4047840" y="1593881"/>
            <a:ext cx="2808000" cy="345600"/>
          </a:xfrm>
        </p:spPr>
        <p:txBody>
          <a:bodyPr/>
          <a:lstStyle/>
          <a:p>
            <a:r>
              <a:rPr lang="en-US" noProof="0"/>
              <a:t>2. Prepare comprehensive analysis</a:t>
            </a:r>
          </a:p>
        </p:txBody>
      </p:sp>
      <p:sp>
        <p:nvSpPr>
          <p:cNvPr id="26" name="Text Placeholder 25">
            <a:extLst>
              <a:ext uri="{FF2B5EF4-FFF2-40B4-BE49-F238E27FC236}">
                <a16:creationId xmlns:a16="http://schemas.microsoft.com/office/drawing/2014/main" id="{88E2A504-B79C-8B61-5AB7-B10C5B129CE1}"/>
              </a:ext>
            </a:extLst>
          </p:cNvPr>
          <p:cNvSpPr>
            <a:spLocks noGrp="1"/>
          </p:cNvSpPr>
          <p:nvPr>
            <p:ph type="body" sz="quarter" idx="14"/>
          </p:nvPr>
        </p:nvSpPr>
        <p:spPr>
          <a:xfrm>
            <a:off x="4047840" y="4052218"/>
            <a:ext cx="2808000" cy="345600"/>
          </a:xfrm>
        </p:spPr>
        <p:txBody>
          <a:bodyPr/>
          <a:lstStyle/>
          <a:p>
            <a:r>
              <a:rPr lang="en-US" noProof="0"/>
              <a:t>5. Develop risk assessment strategies </a:t>
            </a:r>
          </a:p>
        </p:txBody>
      </p:sp>
      <p:sp>
        <p:nvSpPr>
          <p:cNvPr id="27" name="Text Placeholder 26">
            <a:extLst>
              <a:ext uri="{FF2B5EF4-FFF2-40B4-BE49-F238E27FC236}">
                <a16:creationId xmlns:a16="http://schemas.microsoft.com/office/drawing/2014/main" id="{8A04B2F7-8D54-F3A5-1B0E-0B6D132EFD86}"/>
              </a:ext>
            </a:extLst>
          </p:cNvPr>
          <p:cNvSpPr>
            <a:spLocks noGrp="1"/>
          </p:cNvSpPr>
          <p:nvPr>
            <p:ph type="body" sz="quarter" idx="15"/>
          </p:nvPr>
        </p:nvSpPr>
        <p:spPr>
          <a:xfrm>
            <a:off x="7511481" y="1593881"/>
            <a:ext cx="2808000" cy="345600"/>
          </a:xfrm>
        </p:spPr>
        <p:txBody>
          <a:bodyPr/>
          <a:lstStyle/>
          <a:p>
            <a:r>
              <a:rPr lang="en-US" noProof="0"/>
              <a:t>3. Collaborate with stakeholders</a:t>
            </a:r>
          </a:p>
        </p:txBody>
      </p:sp>
      <p:sp>
        <p:nvSpPr>
          <p:cNvPr id="28" name="Text Placeholder 27">
            <a:extLst>
              <a:ext uri="{FF2B5EF4-FFF2-40B4-BE49-F238E27FC236}">
                <a16:creationId xmlns:a16="http://schemas.microsoft.com/office/drawing/2014/main" id="{579375F2-D38C-97DB-6866-E93141097D79}"/>
              </a:ext>
            </a:extLst>
          </p:cNvPr>
          <p:cNvSpPr>
            <a:spLocks noGrp="1"/>
          </p:cNvSpPr>
          <p:nvPr>
            <p:ph type="body" sz="quarter" idx="16"/>
          </p:nvPr>
        </p:nvSpPr>
        <p:spPr>
          <a:xfrm>
            <a:off x="7511481" y="4052218"/>
            <a:ext cx="2808000" cy="345600"/>
          </a:xfrm>
        </p:spPr>
        <p:txBody>
          <a:bodyPr/>
          <a:lstStyle/>
          <a:p>
            <a:r>
              <a:rPr lang="en-US" noProof="0"/>
              <a:t>4. Create internal guidelines</a:t>
            </a:r>
          </a:p>
        </p:txBody>
      </p:sp>
      <p:sp>
        <p:nvSpPr>
          <p:cNvPr id="82" name="Text Placeholder 52">
            <a:extLst>
              <a:ext uri="{FF2B5EF4-FFF2-40B4-BE49-F238E27FC236}">
                <a16:creationId xmlns:a16="http://schemas.microsoft.com/office/drawing/2014/main" id="{B90B9D02-4A06-DFDF-9101-8A24FA2BC8C7}"/>
              </a:ext>
            </a:extLst>
          </p:cNvPr>
          <p:cNvSpPr>
            <a:spLocks noGrp="1"/>
          </p:cNvSpPr>
          <p:nvPr>
            <p:ph type="body" sz="quarter" idx="17"/>
          </p:nvPr>
        </p:nvSpPr>
        <p:spPr>
          <a:xfrm>
            <a:off x="6519107" y="521099"/>
            <a:ext cx="3599821" cy="169277"/>
          </a:xfrm>
        </p:spPr>
        <p:txBody>
          <a:bodyPr/>
          <a:lstStyle/>
          <a:p>
            <a:r>
              <a:rPr lang="en-US" noProof="0">
                <a:latin typeface="Segoe UI Semibold"/>
                <a:cs typeface="Segoe UI Semibold"/>
              </a:rPr>
              <a:t>Microsoft 365 Copilot and Copilot Studio</a:t>
            </a:r>
            <a:endParaRPr lang="en-US" sz="900" noProof="0"/>
          </a:p>
        </p:txBody>
      </p:sp>
      <p:sp>
        <p:nvSpPr>
          <p:cNvPr id="140" name="Text Placeholder 139">
            <a:extLst>
              <a:ext uri="{FF2B5EF4-FFF2-40B4-BE49-F238E27FC236}">
                <a16:creationId xmlns:a16="http://schemas.microsoft.com/office/drawing/2014/main" id="{6A7CF8FB-0DB4-E055-758E-3C00BCFC7AFE}"/>
              </a:ext>
            </a:extLst>
          </p:cNvPr>
          <p:cNvSpPr>
            <a:spLocks noGrp="1"/>
          </p:cNvSpPr>
          <p:nvPr>
            <p:ph type="body" sz="quarter" idx="18"/>
          </p:nvPr>
        </p:nvSpPr>
        <p:spPr>
          <a:xfrm>
            <a:off x="584200" y="2032188"/>
            <a:ext cx="2808000" cy="916403"/>
          </a:xfrm>
        </p:spPr>
        <p:txBody>
          <a:bodyPr>
            <a:normAutofit/>
          </a:bodyPr>
          <a:lstStyle/>
          <a:p>
            <a:r>
              <a:rPr kumimoji="0" lang="en-US" sz="900" b="0" i="0" u="none" strike="noStrike" kern="1200" cap="none" spc="0" normalizeH="0" baseline="0" noProof="0">
                <a:ln>
                  <a:noFill/>
                </a:ln>
                <a:solidFill>
                  <a:srgbClr val="000000"/>
                </a:solidFill>
                <a:effectLst/>
                <a:uLnTx/>
                <a:uFillTx/>
                <a:latin typeface="Segoe UI"/>
                <a:ea typeface="+mn-ea"/>
                <a:cs typeface="Segoe UI" pitchFamily="34" charset="0"/>
              </a:rPr>
              <a:t>Use Copilot to search for existing internal information such as emails, chat, and SharePoint documentation. Then have Copilot augment with industry articles</a:t>
            </a:r>
            <a:r>
              <a:rPr lang="en-US" noProof="0">
                <a:solidFill>
                  <a:srgbClr val="000000"/>
                </a:solidFill>
                <a:latin typeface="Segoe UI"/>
              </a:rPr>
              <a:t> </a:t>
            </a:r>
            <a:r>
              <a:rPr kumimoji="0" lang="en-US" sz="900" b="0" i="0" u="none" strike="noStrike" kern="1200" cap="none" spc="0" normalizeH="0" baseline="0" noProof="0">
                <a:ln>
                  <a:noFill/>
                </a:ln>
                <a:solidFill>
                  <a:srgbClr val="000000"/>
                </a:solidFill>
                <a:effectLst/>
                <a:uLnTx/>
                <a:uFillTx/>
                <a:latin typeface="Segoe UI"/>
                <a:ea typeface="+mn-ea"/>
                <a:cs typeface="Segoe UI" pitchFamily="34" charset="0"/>
              </a:rPr>
              <a:t>and any other relevant external information. </a:t>
            </a:r>
          </a:p>
        </p:txBody>
      </p:sp>
      <p:sp>
        <p:nvSpPr>
          <p:cNvPr id="141" name="Text Placeholder 140">
            <a:extLst>
              <a:ext uri="{FF2B5EF4-FFF2-40B4-BE49-F238E27FC236}">
                <a16:creationId xmlns:a16="http://schemas.microsoft.com/office/drawing/2014/main" id="{343445FE-B5EB-DB9C-2E1A-CB5A29354AE0}"/>
              </a:ext>
            </a:extLst>
          </p:cNvPr>
          <p:cNvSpPr>
            <a:spLocks noGrp="1"/>
          </p:cNvSpPr>
          <p:nvPr>
            <p:ph type="body" sz="quarter" idx="19"/>
          </p:nvPr>
        </p:nvSpPr>
        <p:spPr/>
        <p:txBody>
          <a:bodyPr/>
          <a:lstStyle/>
          <a:p>
            <a:r>
              <a:rPr kumimoji="0" lang="en-US" sz="900" b="0" i="0" u="none" strike="noStrike" kern="1200" cap="none" spc="0" normalizeH="0" baseline="0" noProof="0">
                <a:ln w="3175">
                  <a:noFill/>
                </a:ln>
                <a:solidFill>
                  <a:srgbClr val="000000"/>
                </a:solidFill>
                <a:effectLst/>
                <a:uLnTx/>
                <a:uFillTx/>
                <a:latin typeface="Segoe UI" panose="020B0502040204020203" pitchFamily="34" charset="0"/>
                <a:cs typeface="Segoe UI" pitchFamily="34" charset="0"/>
              </a:rPr>
              <a:t>Use Copilot to create comprehensive analysis including the regulation’s provisions, implications, and compliance requirements and map to your organization’s existing policies. </a:t>
            </a:r>
          </a:p>
        </p:txBody>
      </p:sp>
      <p:sp>
        <p:nvSpPr>
          <p:cNvPr id="142" name="Text Placeholder 141">
            <a:extLst>
              <a:ext uri="{FF2B5EF4-FFF2-40B4-BE49-F238E27FC236}">
                <a16:creationId xmlns:a16="http://schemas.microsoft.com/office/drawing/2014/main" id="{23751B43-BCB5-2A0B-65F9-361424B0AC3A}"/>
              </a:ext>
            </a:extLst>
          </p:cNvPr>
          <p:cNvSpPr>
            <a:spLocks noGrp="1"/>
          </p:cNvSpPr>
          <p:nvPr>
            <p:ph type="body" sz="quarter" idx="20"/>
          </p:nvPr>
        </p:nvSpPr>
        <p:spPr/>
        <p:txBody>
          <a:bodyPr/>
          <a:lstStyle/>
          <a:p>
            <a:r>
              <a:rPr kumimoji="0" lang="en-US" sz="900" b="0" i="0" u="none" strike="noStrike" kern="1200" cap="none" spc="0" normalizeH="0" baseline="0" noProof="0">
                <a:ln w="3175">
                  <a:noFill/>
                </a:ln>
                <a:solidFill>
                  <a:srgbClr val="000000"/>
                </a:solidFill>
                <a:effectLst/>
                <a:uLnTx/>
                <a:uFillTx/>
                <a:latin typeface="Segoe UI" panose="020B0502040204020203" pitchFamily="34" charset="0"/>
                <a:cs typeface="Segoe UI" pitchFamily="34" charset="0"/>
              </a:rPr>
              <a:t>Use Copilot in Teams to schedule meeting with internal stakeholders to get inputs on how to address gaps and what updates are to be made in policies. </a:t>
            </a:r>
          </a:p>
        </p:txBody>
      </p:sp>
      <p:sp>
        <p:nvSpPr>
          <p:cNvPr id="143" name="Text Placeholder 142">
            <a:extLst>
              <a:ext uri="{FF2B5EF4-FFF2-40B4-BE49-F238E27FC236}">
                <a16:creationId xmlns:a16="http://schemas.microsoft.com/office/drawing/2014/main" id="{C9CB562D-BEB7-3CA6-3F22-E64E463E7F97}"/>
              </a:ext>
            </a:extLst>
          </p:cNvPr>
          <p:cNvSpPr>
            <a:spLocks noGrp="1"/>
          </p:cNvSpPr>
          <p:nvPr>
            <p:ph type="body" sz="quarter" idx="21"/>
          </p:nvPr>
        </p:nvSpPr>
        <p:spPr/>
        <p:txBody>
          <a:bodyPr/>
          <a:lstStyle/>
          <a:p>
            <a:r>
              <a:rPr kumimoji="0" lang="en-US" sz="900" i="0" u="none" strike="noStrike" kern="0" cap="none" spc="0" normalizeH="0" baseline="0" noProof="0">
                <a:ln>
                  <a:noFill/>
                </a:ln>
                <a:solidFill>
                  <a:srgbClr val="1A1A1A"/>
                </a:solidFill>
                <a:effectLst/>
                <a:uLnTx/>
                <a:uFillTx/>
                <a:latin typeface="Segoe UI"/>
                <a:ea typeface="+mn-ea"/>
                <a:cs typeface="+mn-cs"/>
              </a:rPr>
              <a:t>Benefit: </a:t>
            </a:r>
            <a:r>
              <a:rPr kumimoji="0" lang="en-US" sz="900" b="1" i="0" u="none" strike="noStrike" kern="0" cap="none" spc="0" normalizeH="0" baseline="0" noProof="0">
                <a:ln>
                  <a:noFill/>
                </a:ln>
                <a:solidFill>
                  <a:srgbClr val="1A1A1A"/>
                </a:solidFill>
                <a:effectLst/>
                <a:uLnTx/>
                <a:uFillTx/>
                <a:latin typeface="Segoe UI"/>
                <a:ea typeface="+mn-ea"/>
                <a:cs typeface="+mn-cs"/>
              </a:rPr>
              <a:t>Quickly get up to speed </a:t>
            </a:r>
            <a:r>
              <a:rPr kumimoji="0" lang="en-US" sz="900" b="0" i="0" u="none" strike="noStrike" kern="0" cap="none" spc="0" normalizeH="0" baseline="0" noProof="0">
                <a:ln>
                  <a:noFill/>
                </a:ln>
                <a:solidFill>
                  <a:srgbClr val="1A1A1A"/>
                </a:solidFill>
                <a:effectLst/>
                <a:uLnTx/>
                <a:uFillTx/>
                <a:latin typeface="Segoe UI"/>
                <a:ea typeface="+mn-ea"/>
                <a:cs typeface="+mn-cs"/>
              </a:rPr>
              <a:t>with he most relevant information.</a:t>
            </a:r>
          </a:p>
        </p:txBody>
      </p:sp>
      <p:sp>
        <p:nvSpPr>
          <p:cNvPr id="144" name="Text Placeholder 143">
            <a:extLst>
              <a:ext uri="{FF2B5EF4-FFF2-40B4-BE49-F238E27FC236}">
                <a16:creationId xmlns:a16="http://schemas.microsoft.com/office/drawing/2014/main" id="{E2B7463E-24A6-0FF1-E55A-63CDC269EB90}"/>
              </a:ext>
            </a:extLst>
          </p:cNvPr>
          <p:cNvSpPr>
            <a:spLocks noGrp="1"/>
          </p:cNvSpPr>
          <p:nvPr>
            <p:ph type="body" sz="quarter" idx="22"/>
          </p:nvPr>
        </p:nvSpPr>
        <p:spPr>
          <a:xfrm>
            <a:off x="584200" y="5743538"/>
            <a:ext cx="2808000" cy="626701"/>
          </a:xfrm>
        </p:spPr>
        <p:txBody>
          <a:bodyPr/>
          <a:lstStyle/>
          <a:p>
            <a:r>
              <a:rPr kumimoji="0" lang="en-US" sz="900" i="0" u="none" strike="noStrike" kern="0" cap="none" spc="0" normalizeH="0" baseline="0" noProof="0">
                <a:ln>
                  <a:noFill/>
                </a:ln>
                <a:solidFill>
                  <a:srgbClr val="1A1A1A"/>
                </a:solidFill>
                <a:effectLst/>
                <a:uLnTx/>
                <a:uFillTx/>
                <a:latin typeface="Segoe UI"/>
                <a:ea typeface="+mn-ea"/>
                <a:cs typeface="+mn-cs"/>
              </a:rPr>
              <a:t>Benefit: </a:t>
            </a:r>
            <a:r>
              <a:rPr kumimoji="0" lang="en-US" sz="900" b="1" i="0" u="none" strike="noStrike" kern="0" cap="none" spc="0" normalizeH="0" baseline="0" noProof="0">
                <a:ln>
                  <a:noFill/>
                </a:ln>
                <a:solidFill>
                  <a:srgbClr val="1A1A1A"/>
                </a:solidFill>
                <a:effectLst/>
                <a:uLnTx/>
                <a:uFillTx/>
                <a:latin typeface="Segoe UI"/>
                <a:ea typeface="+mn-ea"/>
                <a:cs typeface="+mn-cs"/>
              </a:rPr>
              <a:t>Generate a first draft </a:t>
            </a:r>
            <a:r>
              <a:rPr kumimoji="0" lang="en-US" sz="900" b="0" i="0" u="none" strike="noStrike" kern="0" cap="none" spc="0" normalizeH="0" baseline="0" noProof="0">
                <a:ln>
                  <a:noFill/>
                </a:ln>
                <a:solidFill>
                  <a:srgbClr val="1A1A1A"/>
                </a:solidFill>
                <a:effectLst/>
                <a:uLnTx/>
                <a:uFillTx/>
                <a:latin typeface="Segoe UI"/>
                <a:ea typeface="+mn-ea"/>
                <a:cs typeface="+mn-cs"/>
              </a:rPr>
              <a:t>quickly.</a:t>
            </a:r>
          </a:p>
        </p:txBody>
      </p:sp>
      <p:sp>
        <p:nvSpPr>
          <p:cNvPr id="146" name="Text Placeholder 145">
            <a:extLst>
              <a:ext uri="{FF2B5EF4-FFF2-40B4-BE49-F238E27FC236}">
                <a16:creationId xmlns:a16="http://schemas.microsoft.com/office/drawing/2014/main" id="{A98D598B-A0F5-C817-897D-29A377821FF7}"/>
              </a:ext>
            </a:extLst>
          </p:cNvPr>
          <p:cNvSpPr>
            <a:spLocks noGrp="1"/>
          </p:cNvSpPr>
          <p:nvPr>
            <p:ph type="body" sz="quarter" idx="23"/>
          </p:nvPr>
        </p:nvSpPr>
        <p:spPr/>
        <p:txBody>
          <a:bodyPr/>
          <a:lstStyle/>
          <a:p>
            <a:pPr marL="0" marR="0" lvl="0" indent="0" algn="l" defTabSz="932472" rtl="0" eaLnBrk="1" fontAlgn="base" latinLnBrk="0" hangingPunct="1">
              <a:lnSpc>
                <a:spcPct val="100000"/>
              </a:lnSpc>
              <a:spcBef>
                <a:spcPct val="0"/>
              </a:spcBef>
              <a:spcAft>
                <a:spcPct val="0"/>
              </a:spcAft>
              <a:buClrTx/>
              <a:buSzTx/>
              <a:buFontTx/>
              <a:buNone/>
              <a:tabLst/>
              <a:defRPr/>
            </a:pPr>
            <a:r>
              <a:rPr kumimoji="0" lang="en-US" sz="900" i="0" u="none" strike="noStrike" kern="0" cap="none" spc="0" normalizeH="0" baseline="0" noProof="0">
                <a:ln>
                  <a:noFill/>
                </a:ln>
                <a:solidFill>
                  <a:srgbClr val="1A1A1A"/>
                </a:solidFill>
                <a:effectLst/>
                <a:uLnTx/>
                <a:uFillTx/>
                <a:latin typeface="Segoe UI"/>
                <a:ea typeface="+mn-ea"/>
                <a:cs typeface="+mn-cs"/>
              </a:rPr>
              <a:t>Benefit: </a:t>
            </a:r>
            <a:r>
              <a:rPr kumimoji="0" lang="en-US" sz="900" b="1" i="0" u="none" strike="noStrike" kern="0" cap="none" spc="0" normalizeH="0" baseline="0" noProof="0">
                <a:ln>
                  <a:noFill/>
                </a:ln>
                <a:solidFill>
                  <a:srgbClr val="1A1A1A"/>
                </a:solidFill>
                <a:effectLst/>
                <a:uLnTx/>
                <a:uFillTx/>
                <a:latin typeface="Segoe UI"/>
                <a:ea typeface="+mn-ea"/>
                <a:cs typeface="+mn-cs"/>
              </a:rPr>
              <a:t>Identify key trends </a:t>
            </a:r>
            <a:r>
              <a:rPr kumimoji="0" lang="en-US" sz="900" b="0" i="0" u="none" strike="noStrike" kern="0" cap="none" spc="0" normalizeH="0" baseline="0" noProof="0">
                <a:ln>
                  <a:noFill/>
                </a:ln>
                <a:solidFill>
                  <a:srgbClr val="1A1A1A"/>
                </a:solidFill>
                <a:effectLst/>
                <a:uLnTx/>
                <a:uFillTx/>
                <a:latin typeface="Segoe UI"/>
                <a:ea typeface="+mn-ea"/>
                <a:cs typeface="+mn-cs"/>
              </a:rPr>
              <a:t>and analyze impacts.</a:t>
            </a:r>
          </a:p>
        </p:txBody>
      </p:sp>
      <p:sp>
        <p:nvSpPr>
          <p:cNvPr id="147" name="Text Placeholder 146">
            <a:extLst>
              <a:ext uri="{FF2B5EF4-FFF2-40B4-BE49-F238E27FC236}">
                <a16:creationId xmlns:a16="http://schemas.microsoft.com/office/drawing/2014/main" id="{C3B9582E-5D1D-8390-2B42-6BF04F612FEC}"/>
              </a:ext>
            </a:extLst>
          </p:cNvPr>
          <p:cNvSpPr>
            <a:spLocks noGrp="1"/>
          </p:cNvSpPr>
          <p:nvPr>
            <p:ph type="body" sz="quarter" idx="24"/>
          </p:nvPr>
        </p:nvSpPr>
        <p:spPr>
          <a:xfrm>
            <a:off x="4047840" y="5743538"/>
            <a:ext cx="2808000" cy="626701"/>
          </a:xfrm>
        </p:spPr>
        <p:txBody>
          <a:bodyPr/>
          <a:lstStyle/>
          <a:p>
            <a:r>
              <a:rPr kumimoji="0" lang="en-US" sz="900" i="0" u="none" strike="noStrike" kern="0" cap="none" spc="0" normalizeH="0" baseline="0" noProof="0">
                <a:ln>
                  <a:noFill/>
                </a:ln>
                <a:solidFill>
                  <a:srgbClr val="1A1A1A"/>
                </a:solidFill>
                <a:effectLst/>
                <a:uLnTx/>
                <a:uFillTx/>
                <a:latin typeface="Segoe UI"/>
                <a:ea typeface="+mn-ea"/>
                <a:cs typeface="+mn-cs"/>
              </a:rPr>
              <a:t>Benefit: </a:t>
            </a:r>
            <a:r>
              <a:rPr kumimoji="0" lang="en-US" sz="900" b="1" i="0" u="none" strike="noStrike" kern="1200" cap="none" spc="0" normalizeH="0" baseline="0" noProof="0">
                <a:ln w="3175">
                  <a:noFill/>
                </a:ln>
                <a:solidFill>
                  <a:prstClr val="black"/>
                </a:solidFill>
                <a:effectLst/>
                <a:uLnTx/>
                <a:uFillTx/>
                <a:latin typeface="Segoe UI"/>
                <a:ea typeface="+mn-ea"/>
                <a:cs typeface="Segoe UI" pitchFamily="34" charset="0"/>
              </a:rPr>
              <a:t>Prepare risk assessment frameworks</a:t>
            </a:r>
            <a:r>
              <a:rPr kumimoji="0" lang="en-US" sz="900" b="0" i="0" u="none" strike="noStrike" kern="1200" cap="none" spc="0" normalizeH="0" baseline="0" noProof="0">
                <a:ln w="3175">
                  <a:noFill/>
                </a:ln>
                <a:solidFill>
                  <a:prstClr val="black"/>
                </a:solidFill>
                <a:effectLst/>
                <a:uLnTx/>
                <a:uFillTx/>
                <a:latin typeface="Segoe UI"/>
                <a:ea typeface="+mn-ea"/>
                <a:cs typeface="Segoe UI" pitchFamily="34" charset="0"/>
              </a:rPr>
              <a:t> and risk-mitigating clauses for contracts.</a:t>
            </a:r>
            <a:endParaRPr kumimoji="0" lang="en-US" sz="900" b="0" i="0" u="none" strike="noStrike" kern="0" cap="none" spc="0" normalizeH="0" baseline="0" noProof="0">
              <a:ln>
                <a:noFill/>
              </a:ln>
              <a:solidFill>
                <a:srgbClr val="1A1A1A"/>
              </a:solidFill>
              <a:effectLst/>
              <a:highlight>
                <a:srgbClr val="FFFF00"/>
              </a:highlight>
              <a:uLnTx/>
              <a:uFillTx/>
              <a:latin typeface="Segoe UI"/>
              <a:ea typeface="+mn-ea"/>
              <a:cs typeface="+mn-cs"/>
            </a:endParaRPr>
          </a:p>
        </p:txBody>
      </p:sp>
      <p:sp>
        <p:nvSpPr>
          <p:cNvPr id="148" name="Text Placeholder 147">
            <a:extLst>
              <a:ext uri="{FF2B5EF4-FFF2-40B4-BE49-F238E27FC236}">
                <a16:creationId xmlns:a16="http://schemas.microsoft.com/office/drawing/2014/main" id="{1113AACC-B8C8-CAF0-1913-B92AEE839F37}"/>
              </a:ext>
            </a:extLst>
          </p:cNvPr>
          <p:cNvSpPr>
            <a:spLocks noGrp="1"/>
          </p:cNvSpPr>
          <p:nvPr>
            <p:ph type="body" sz="quarter" idx="25"/>
          </p:nvPr>
        </p:nvSpPr>
        <p:spPr/>
        <p:txBody>
          <a:bodyPr/>
          <a:lstStyle/>
          <a:p>
            <a:r>
              <a:rPr kumimoji="0" lang="en-US" sz="900" i="0" u="none" strike="noStrike" kern="0" cap="none" spc="0" normalizeH="0" baseline="0" noProof="0">
                <a:ln>
                  <a:noFill/>
                </a:ln>
                <a:solidFill>
                  <a:srgbClr val="1A1A1A"/>
                </a:solidFill>
                <a:effectLst/>
                <a:uLnTx/>
                <a:uFillTx/>
                <a:latin typeface="Segoe UI"/>
                <a:ea typeface="+mn-ea"/>
                <a:cs typeface="+mn-cs"/>
              </a:rPr>
              <a:t>Benefit: </a:t>
            </a:r>
            <a:r>
              <a:rPr kumimoji="0" lang="en-US" sz="900" b="1" i="0" u="none" strike="noStrike" kern="1200" cap="none" spc="0" normalizeH="0" baseline="0" noProof="0">
                <a:ln w="3175">
                  <a:noFill/>
                </a:ln>
                <a:solidFill>
                  <a:srgbClr val="000000"/>
                </a:solidFill>
                <a:effectLst/>
                <a:uLnTx/>
                <a:uFillTx/>
                <a:latin typeface="Segoe UI" panose="020B0502040204020203" pitchFamily="34" charset="0"/>
                <a:ea typeface="+mn-ea"/>
                <a:cs typeface="Segoe UI" pitchFamily="34" charset="0"/>
              </a:rPr>
              <a:t>Transcribe notes </a:t>
            </a:r>
            <a:r>
              <a:rPr kumimoji="0" lang="en-US" sz="900" b="0" i="0" u="none" strike="noStrike" kern="1200" cap="none" spc="0" normalizeH="0" baseline="0" noProof="0">
                <a:ln w="3175">
                  <a:noFill/>
                </a:ln>
                <a:solidFill>
                  <a:srgbClr val="000000"/>
                </a:solidFill>
                <a:effectLst/>
                <a:uLnTx/>
                <a:uFillTx/>
                <a:latin typeface="Segoe UI" panose="020B0502040204020203" pitchFamily="34" charset="0"/>
                <a:ea typeface="+mn-ea"/>
                <a:cs typeface="Segoe UI" pitchFamily="34" charset="0"/>
              </a:rPr>
              <a:t>to incorporate into the required documentation updates.</a:t>
            </a:r>
            <a:endParaRPr kumimoji="0" lang="en-US" sz="900" b="0" i="0" u="none" strike="noStrike" kern="0" cap="none" spc="0" normalizeH="0" baseline="0" noProof="0">
              <a:ln>
                <a:noFill/>
              </a:ln>
              <a:solidFill>
                <a:srgbClr val="1A1A1A"/>
              </a:solidFill>
              <a:effectLst/>
              <a:highlight>
                <a:srgbClr val="FFFF00"/>
              </a:highlight>
              <a:uLnTx/>
              <a:uFillTx/>
              <a:latin typeface="Segoe UI"/>
              <a:ea typeface="+mn-ea"/>
              <a:cs typeface="+mn-cs"/>
            </a:endParaRPr>
          </a:p>
        </p:txBody>
      </p:sp>
      <p:sp>
        <p:nvSpPr>
          <p:cNvPr id="149" name="Text Placeholder 148">
            <a:extLst>
              <a:ext uri="{FF2B5EF4-FFF2-40B4-BE49-F238E27FC236}">
                <a16:creationId xmlns:a16="http://schemas.microsoft.com/office/drawing/2014/main" id="{971488C8-F19E-8A10-4032-0BCF29DC4D3D}"/>
              </a:ext>
            </a:extLst>
          </p:cNvPr>
          <p:cNvSpPr>
            <a:spLocks noGrp="1"/>
          </p:cNvSpPr>
          <p:nvPr>
            <p:ph type="body" sz="quarter" idx="26"/>
          </p:nvPr>
        </p:nvSpPr>
        <p:spPr>
          <a:xfrm>
            <a:off x="7511481" y="5743538"/>
            <a:ext cx="2686256" cy="626701"/>
          </a:xfrm>
        </p:spPr>
        <p:txBody>
          <a:bodyPr/>
          <a:lstStyle/>
          <a:p>
            <a:pPr marL="0" marR="0" lvl="0" indent="0" algn="l" defTabSz="932472" rtl="0" eaLnBrk="1" fontAlgn="base" latinLnBrk="0" hangingPunct="1">
              <a:lnSpc>
                <a:spcPct val="100000"/>
              </a:lnSpc>
              <a:spcBef>
                <a:spcPct val="0"/>
              </a:spcBef>
              <a:spcAft>
                <a:spcPct val="0"/>
              </a:spcAft>
              <a:buClrTx/>
              <a:buSzTx/>
              <a:buFontTx/>
              <a:buNone/>
              <a:tabLst/>
              <a:defRPr/>
            </a:pPr>
            <a:r>
              <a:rPr kumimoji="0" lang="en-US" sz="900" i="0" u="none" strike="noStrike" kern="0" cap="none" spc="0" normalizeH="0" baseline="0" noProof="0">
                <a:ln>
                  <a:noFill/>
                </a:ln>
                <a:solidFill>
                  <a:srgbClr val="1A1A1A"/>
                </a:solidFill>
                <a:effectLst/>
                <a:uLnTx/>
                <a:uFillTx/>
                <a:latin typeface="Segoe UI"/>
                <a:ea typeface="+mn-ea"/>
                <a:cs typeface="+mn-cs"/>
              </a:rPr>
              <a:t>Benefit: </a:t>
            </a:r>
            <a:r>
              <a:rPr kumimoji="0" lang="en-US" sz="900" b="1" i="0" u="none" strike="noStrike" kern="0" cap="none" spc="0" normalizeH="0" baseline="0" noProof="0">
                <a:ln>
                  <a:noFill/>
                </a:ln>
                <a:solidFill>
                  <a:srgbClr val="1A1A1A"/>
                </a:solidFill>
                <a:effectLst/>
                <a:uLnTx/>
                <a:uFillTx/>
                <a:latin typeface="Segoe UI"/>
                <a:ea typeface="+mn-ea"/>
                <a:cs typeface="+mn-cs"/>
              </a:rPr>
              <a:t>Rapidly </a:t>
            </a:r>
            <a:r>
              <a:rPr kumimoji="0" lang="en-US" sz="900" b="1" i="0" u="none" strike="noStrike" kern="1200" cap="none" spc="0" normalizeH="0" baseline="0" noProof="0">
                <a:ln w="3175">
                  <a:noFill/>
                </a:ln>
                <a:solidFill>
                  <a:srgbClr val="000000"/>
                </a:solidFill>
                <a:effectLst/>
                <a:uLnTx/>
                <a:uFillTx/>
                <a:latin typeface="Segoe UI" panose="020B0502040204020203" pitchFamily="34" charset="0"/>
                <a:ea typeface="+mn-ea"/>
                <a:cs typeface="Segoe UI" pitchFamily="34" charset="0"/>
              </a:rPr>
              <a:t>finalize your guidelines </a:t>
            </a:r>
            <a:r>
              <a:rPr kumimoji="0" lang="en-US" sz="900" b="0" i="0" u="none" strike="noStrike" kern="1200" cap="none" spc="0" normalizeH="0" baseline="0" noProof="0">
                <a:ln w="3175">
                  <a:noFill/>
                </a:ln>
                <a:solidFill>
                  <a:srgbClr val="000000"/>
                </a:solidFill>
                <a:effectLst/>
                <a:uLnTx/>
                <a:uFillTx/>
                <a:latin typeface="Segoe UI" panose="020B0502040204020203" pitchFamily="34" charset="0"/>
                <a:ea typeface="+mn-ea"/>
                <a:cs typeface="Segoe UI" pitchFamily="34" charset="0"/>
              </a:rPr>
              <a:t>and make required updates to policies and procedures.</a:t>
            </a:r>
            <a:endParaRPr kumimoji="0" lang="en-US" sz="900" b="0" i="0" u="none" strike="noStrike" kern="0" cap="none" spc="0" normalizeH="0" baseline="0" noProof="0">
              <a:ln>
                <a:noFill/>
              </a:ln>
              <a:solidFill>
                <a:srgbClr val="1A1A1A"/>
              </a:solidFill>
              <a:effectLst/>
              <a:highlight>
                <a:srgbClr val="FFFF00"/>
              </a:highlight>
              <a:uLnTx/>
              <a:uFillTx/>
              <a:latin typeface="Segoe UI"/>
              <a:ea typeface="+mn-ea"/>
              <a:cs typeface="+mn-cs"/>
            </a:endParaRPr>
          </a:p>
        </p:txBody>
      </p:sp>
      <p:sp>
        <p:nvSpPr>
          <p:cNvPr id="150" name="Text Placeholder 149">
            <a:extLst>
              <a:ext uri="{FF2B5EF4-FFF2-40B4-BE49-F238E27FC236}">
                <a16:creationId xmlns:a16="http://schemas.microsoft.com/office/drawing/2014/main" id="{AB7E522D-8881-4164-B679-70474656F366}"/>
              </a:ext>
            </a:extLst>
          </p:cNvPr>
          <p:cNvSpPr>
            <a:spLocks noGrp="1"/>
          </p:cNvSpPr>
          <p:nvPr>
            <p:ph type="body" sz="quarter" idx="27"/>
          </p:nvPr>
        </p:nvSpPr>
        <p:spPr/>
        <p:txBody>
          <a:bodyPr/>
          <a:lstStyle/>
          <a:p>
            <a:r>
              <a:rPr kumimoji="0" lang="en-US" sz="900" b="0" i="0" u="none" strike="noStrike" kern="1200" cap="none" spc="0" normalizeH="0" baseline="0" noProof="0">
                <a:ln w="3175">
                  <a:noFill/>
                </a:ln>
                <a:solidFill>
                  <a:prstClr val="black"/>
                </a:solidFill>
                <a:effectLst/>
                <a:uLnTx/>
                <a:uFillTx/>
                <a:latin typeface="Segoe UI"/>
                <a:cs typeface="Segoe UI" pitchFamily="34" charset="0"/>
              </a:rPr>
              <a:t>Take advantage of Copilot in Word’s assistance in drafting external communications such as press releases, and FAQs for clients.  </a:t>
            </a:r>
            <a:endParaRPr kumimoji="0" lang="en-US" sz="900" b="0" i="0" u="none" strike="noStrike" kern="1200" cap="none" spc="0" normalizeH="0" baseline="0" noProof="0">
              <a:ln w="3175">
                <a:noFill/>
              </a:ln>
              <a:solidFill>
                <a:prstClr val="black"/>
              </a:solidFill>
              <a:effectLst/>
              <a:uLnTx/>
              <a:uFillTx/>
              <a:latin typeface="Segoe UI"/>
              <a:ea typeface="+mn-ea"/>
              <a:cs typeface="Segoe UI" pitchFamily="34" charset="0"/>
            </a:endParaRPr>
          </a:p>
        </p:txBody>
      </p:sp>
      <p:sp>
        <p:nvSpPr>
          <p:cNvPr id="151" name="Text Placeholder 150">
            <a:extLst>
              <a:ext uri="{FF2B5EF4-FFF2-40B4-BE49-F238E27FC236}">
                <a16:creationId xmlns:a16="http://schemas.microsoft.com/office/drawing/2014/main" id="{F78C8F3D-F0EF-62B5-7B94-6C607E63A675}"/>
              </a:ext>
            </a:extLst>
          </p:cNvPr>
          <p:cNvSpPr>
            <a:spLocks noGrp="1"/>
          </p:cNvSpPr>
          <p:nvPr>
            <p:ph type="body" sz="quarter" idx="28"/>
          </p:nvPr>
        </p:nvSpPr>
        <p:spPr/>
        <p:txBody>
          <a:bodyPr/>
          <a:lstStyle/>
          <a:p>
            <a:r>
              <a:rPr kumimoji="0" lang="en-US" sz="900" b="0" i="0" u="none" strike="noStrike" kern="1200" cap="none" spc="0" normalizeH="0" baseline="0" noProof="0">
                <a:ln w="3175">
                  <a:noFill/>
                </a:ln>
                <a:solidFill>
                  <a:prstClr val="black"/>
                </a:solidFill>
                <a:effectLst/>
                <a:uLnTx/>
                <a:uFillTx/>
                <a:latin typeface="Segoe UI"/>
                <a:cs typeface="Segoe UI" pitchFamily="34" charset="0"/>
              </a:rPr>
              <a:t>With work previously done, use Copilot to help analyze case law, enforcement actions, and industry best practices. </a:t>
            </a:r>
            <a:endParaRPr kumimoji="0" lang="en-US" sz="900" b="0" i="0" u="none" strike="noStrike" kern="1200" cap="none" spc="0" normalizeH="0" baseline="0" noProof="0">
              <a:ln w="3175">
                <a:noFill/>
              </a:ln>
              <a:solidFill>
                <a:prstClr val="black"/>
              </a:solidFill>
              <a:effectLst/>
              <a:uLnTx/>
              <a:uFillTx/>
              <a:latin typeface="Segoe UI"/>
              <a:ea typeface="+mn-ea"/>
              <a:cs typeface="Segoe UI" pitchFamily="34" charset="0"/>
            </a:endParaRPr>
          </a:p>
        </p:txBody>
      </p:sp>
      <p:sp>
        <p:nvSpPr>
          <p:cNvPr id="152" name="Text Placeholder 151">
            <a:extLst>
              <a:ext uri="{FF2B5EF4-FFF2-40B4-BE49-F238E27FC236}">
                <a16:creationId xmlns:a16="http://schemas.microsoft.com/office/drawing/2014/main" id="{E9A1995A-5756-6381-6B6D-6BEBC96A0F09}"/>
              </a:ext>
            </a:extLst>
          </p:cNvPr>
          <p:cNvSpPr>
            <a:spLocks noGrp="1"/>
          </p:cNvSpPr>
          <p:nvPr>
            <p:ph type="body" sz="quarter" idx="29"/>
          </p:nvPr>
        </p:nvSpPr>
        <p:spPr>
          <a:xfrm>
            <a:off x="7511480" y="4488366"/>
            <a:ext cx="2918753" cy="913021"/>
          </a:xfrm>
        </p:spPr>
        <p:txBody>
          <a:bodyPr>
            <a:normAutofit/>
          </a:bodyPr>
          <a:lstStyle/>
          <a:p>
            <a:r>
              <a:rPr kumimoji="0" lang="en-US" sz="900" b="0" i="0" u="none" strike="noStrike" kern="1200" cap="none" spc="0" normalizeH="0" baseline="0" noProof="0">
                <a:ln w="3175">
                  <a:noFill/>
                </a:ln>
                <a:solidFill>
                  <a:srgbClr val="000000"/>
                </a:solidFill>
                <a:effectLst/>
                <a:uLnTx/>
                <a:uFillTx/>
                <a:latin typeface="Segoe UI" panose="020B0502040204020203" pitchFamily="34" charset="0"/>
                <a:cs typeface="Segoe UI" pitchFamily="34" charset="0"/>
              </a:rPr>
              <a:t>Leverage a Copilot Agent to provide sample language for drafting legal advice and content based on data collected from internal and external sources on new regulations and legal systems of record. You can then finalize your guidelines and update policies and procedures. </a:t>
            </a:r>
          </a:p>
        </p:txBody>
      </p:sp>
      <p:sp>
        <p:nvSpPr>
          <p:cNvPr id="83" name="Text Placeholder 86">
            <a:extLst>
              <a:ext uri="{FF2B5EF4-FFF2-40B4-BE49-F238E27FC236}">
                <a16:creationId xmlns:a16="http://schemas.microsoft.com/office/drawing/2014/main" id="{20801C37-26BF-F66D-5572-C0B855D60AD8}"/>
              </a:ext>
            </a:extLst>
          </p:cNvPr>
          <p:cNvSpPr>
            <a:spLocks noGrp="1"/>
          </p:cNvSpPr>
          <p:nvPr>
            <p:ph type="body" sz="quarter" idx="30"/>
          </p:nvPr>
        </p:nvSpPr>
        <p:spPr>
          <a:xfrm>
            <a:off x="10430234" y="521099"/>
            <a:ext cx="1456966" cy="175614"/>
          </a:xfrm>
        </p:spPr>
        <p:txBody>
          <a:bodyPr/>
          <a:lstStyle/>
          <a:p>
            <a:r>
              <a:rPr lang="en-US" noProof="0">
                <a:latin typeface="Segoe UI Semibold"/>
                <a:cs typeface="Segoe UI Semibold"/>
              </a:rPr>
              <a:t>Extend</a:t>
            </a:r>
            <a:endParaRPr lang="en-US" noProof="0"/>
          </a:p>
        </p:txBody>
      </p:sp>
      <p:sp>
        <p:nvSpPr>
          <p:cNvPr id="153" name="Text Placeholder 152">
            <a:extLst>
              <a:ext uri="{FF2B5EF4-FFF2-40B4-BE49-F238E27FC236}">
                <a16:creationId xmlns:a16="http://schemas.microsoft.com/office/drawing/2014/main" id="{48E2E7E3-EF99-6587-B915-76FCF5876D53}"/>
              </a:ext>
            </a:extLst>
          </p:cNvPr>
          <p:cNvSpPr>
            <a:spLocks noGrp="1"/>
          </p:cNvSpPr>
          <p:nvPr>
            <p:ph type="body" sz="quarter" idx="38"/>
          </p:nvPr>
        </p:nvSpPr>
        <p:spPr>
          <a:solidFill>
            <a:srgbClr val="0070C0"/>
          </a:solidFill>
        </p:spPr>
        <p:txBody>
          <a:bodyPr/>
          <a:lstStyle/>
          <a:p>
            <a:endParaRPr lang="en-US" noProof="0"/>
          </a:p>
        </p:txBody>
      </p:sp>
      <p:sp>
        <p:nvSpPr>
          <p:cNvPr id="154" name="Text Placeholder 153">
            <a:extLst>
              <a:ext uri="{FF2B5EF4-FFF2-40B4-BE49-F238E27FC236}">
                <a16:creationId xmlns:a16="http://schemas.microsoft.com/office/drawing/2014/main" id="{2C81B7D4-4294-7F11-6967-BEDBBF54632A}"/>
              </a:ext>
            </a:extLst>
          </p:cNvPr>
          <p:cNvSpPr>
            <a:spLocks noGrp="1"/>
          </p:cNvSpPr>
          <p:nvPr>
            <p:ph type="body" sz="quarter" idx="39"/>
          </p:nvPr>
        </p:nvSpPr>
        <p:spPr>
          <a:solidFill>
            <a:srgbClr val="0070C0"/>
          </a:solidFill>
        </p:spPr>
        <p:txBody>
          <a:bodyPr/>
          <a:lstStyle/>
          <a:p>
            <a:endParaRPr lang="en-US" noProof="0"/>
          </a:p>
        </p:txBody>
      </p:sp>
      <p:sp>
        <p:nvSpPr>
          <p:cNvPr id="155" name="Text Placeholder 154">
            <a:extLst>
              <a:ext uri="{FF2B5EF4-FFF2-40B4-BE49-F238E27FC236}">
                <a16:creationId xmlns:a16="http://schemas.microsoft.com/office/drawing/2014/main" id="{BA1F1AF1-F4E4-F735-346D-3A126DBAA554}"/>
              </a:ext>
            </a:extLst>
          </p:cNvPr>
          <p:cNvSpPr>
            <a:spLocks noGrp="1"/>
          </p:cNvSpPr>
          <p:nvPr>
            <p:ph type="body" sz="quarter" idx="40"/>
          </p:nvPr>
        </p:nvSpPr>
        <p:spPr>
          <a:solidFill>
            <a:srgbClr val="0078D4"/>
          </a:solidFill>
        </p:spPr>
        <p:txBody>
          <a:bodyPr/>
          <a:lstStyle/>
          <a:p>
            <a:endParaRPr lang="en-US" noProof="0"/>
          </a:p>
        </p:txBody>
      </p:sp>
      <p:sp>
        <p:nvSpPr>
          <p:cNvPr id="87" name="Rectangle: Rounded Corners 6">
            <a:extLst>
              <a:ext uri="{FF2B5EF4-FFF2-40B4-BE49-F238E27FC236}">
                <a16:creationId xmlns:a16="http://schemas.microsoft.com/office/drawing/2014/main" id="{84DBCFC8-718D-FD49-1FE6-481ECA03D9F1}"/>
              </a:ext>
              <a:ext uri="{C183D7F6-B498-43B3-948B-1728B52AA6E4}">
                <adec:decorative xmlns:adec="http://schemas.microsoft.com/office/drawing/2017/decorative" val="1"/>
              </a:ext>
            </a:extLst>
          </p:cNvPr>
          <p:cNvSpPr/>
          <p:nvPr/>
        </p:nvSpPr>
        <p:spPr bwMode="auto">
          <a:xfrm>
            <a:off x="570454" y="1132756"/>
            <a:ext cx="987666" cy="216000"/>
          </a:xfrm>
          <a:prstGeom prst="roundRect">
            <a:avLst>
              <a:gd name="adj" fmla="val 50000"/>
            </a:avLst>
          </a:prstGeom>
          <a:solidFill>
            <a:srgbClr val="0078D4"/>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rPr>
              <a:t>KPIs impacted</a:t>
            </a:r>
          </a:p>
        </p:txBody>
      </p:sp>
      <p:grpSp>
        <p:nvGrpSpPr>
          <p:cNvPr id="88" name="Group 87">
            <a:extLst>
              <a:ext uri="{FF2B5EF4-FFF2-40B4-BE49-F238E27FC236}">
                <a16:creationId xmlns:a16="http://schemas.microsoft.com/office/drawing/2014/main" id="{EF253D1D-C637-FD34-853B-DBC51EA12A7A}"/>
              </a:ext>
            </a:extLst>
          </p:cNvPr>
          <p:cNvGrpSpPr/>
          <p:nvPr/>
        </p:nvGrpSpPr>
        <p:grpSpPr>
          <a:xfrm>
            <a:off x="1624328" y="1132756"/>
            <a:ext cx="1332000" cy="216000"/>
            <a:chOff x="1198144" y="862657"/>
            <a:chExt cx="1332000" cy="216000"/>
          </a:xfrm>
        </p:grpSpPr>
        <p:sp>
          <p:nvSpPr>
            <p:cNvPr id="92" name="Rectangle: Rounded Corners 6">
              <a:extLst>
                <a:ext uri="{FF2B5EF4-FFF2-40B4-BE49-F238E27FC236}">
                  <a16:creationId xmlns:a16="http://schemas.microsoft.com/office/drawing/2014/main" id="{BED2D2B9-F6A8-2EF1-88CD-9AD284815C51}"/>
                </a:ext>
                <a:ext uri="{C183D7F6-B498-43B3-948B-1728B52AA6E4}">
                  <adec:decorative xmlns:adec="http://schemas.microsoft.com/office/drawing/2017/decorative" val="1"/>
                </a:ext>
              </a:extLst>
            </p:cNvPr>
            <p:cNvSpPr/>
            <p:nvPr/>
          </p:nvSpPr>
          <p:spPr bwMode="auto">
            <a:xfrm>
              <a:off x="1198144" y="862657"/>
              <a:ext cx="1332000" cy="216000"/>
            </a:xfrm>
            <a:prstGeom prst="roundRect">
              <a:avLst>
                <a:gd name="adj" fmla="val 50000"/>
              </a:avLst>
            </a:prstGeom>
            <a:solidFill>
              <a:srgbClr val="FFFFFF"/>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78D4"/>
                  </a:solidFill>
                  <a:effectLst/>
                  <a:uLnTx/>
                  <a:uFillTx/>
                  <a:latin typeface="Segoe UI Semibold" panose="020B0702040204020203" pitchFamily="34" charset="0"/>
                  <a:ea typeface="+mn-ea"/>
                  <a:cs typeface="Segoe UI Semibold" panose="020B0702040204020203" pitchFamily="34" charset="0"/>
                </a:rPr>
                <a:t>Compliance</a:t>
              </a:r>
            </a:p>
          </p:txBody>
        </p:sp>
        <p:pic>
          <p:nvPicPr>
            <p:cNvPr id="93" name="Graphic 92">
              <a:extLst>
                <a:ext uri="{FF2B5EF4-FFF2-40B4-BE49-F238E27FC236}">
                  <a16:creationId xmlns:a16="http://schemas.microsoft.com/office/drawing/2014/main" id="{A9C5A47A-FCD4-3FC2-82DF-AAA3B9CECDCC}"/>
                </a:ext>
              </a:extLst>
            </p:cNvPr>
            <p:cNvPicPr>
              <a:picLocks noChangeAspect="1"/>
            </p:cNvPicPr>
            <p:nvPr/>
          </p:nvPicPr>
          <p:blipFill>
            <a:blip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244929" y="898657"/>
              <a:ext cx="144000" cy="144000"/>
            </a:xfrm>
            <a:prstGeom prst="rect">
              <a:avLst/>
            </a:prstGeom>
          </p:spPr>
        </p:pic>
      </p:grpSp>
      <p:grpSp>
        <p:nvGrpSpPr>
          <p:cNvPr id="94" name="Group 93">
            <a:extLst>
              <a:ext uri="{FF2B5EF4-FFF2-40B4-BE49-F238E27FC236}">
                <a16:creationId xmlns:a16="http://schemas.microsoft.com/office/drawing/2014/main" id="{20F4EE5F-BD0D-F920-84A0-61169B85DD4B}"/>
              </a:ext>
            </a:extLst>
          </p:cNvPr>
          <p:cNvGrpSpPr/>
          <p:nvPr/>
        </p:nvGrpSpPr>
        <p:grpSpPr>
          <a:xfrm>
            <a:off x="3022536" y="1132756"/>
            <a:ext cx="1692000" cy="216000"/>
            <a:chOff x="2707850" y="862657"/>
            <a:chExt cx="1692000" cy="216000"/>
          </a:xfrm>
        </p:grpSpPr>
        <p:sp>
          <p:nvSpPr>
            <p:cNvPr id="104" name="Rectangle: Rounded Corners 6">
              <a:extLst>
                <a:ext uri="{FF2B5EF4-FFF2-40B4-BE49-F238E27FC236}">
                  <a16:creationId xmlns:a16="http://schemas.microsoft.com/office/drawing/2014/main" id="{C606EE9B-99DB-7CEE-A59E-6F2D20591D51}"/>
                </a:ext>
                <a:ext uri="{C183D7F6-B498-43B3-948B-1728B52AA6E4}">
                  <adec:decorative xmlns:adec="http://schemas.microsoft.com/office/drawing/2017/decorative" val="1"/>
                </a:ext>
              </a:extLst>
            </p:cNvPr>
            <p:cNvSpPr/>
            <p:nvPr/>
          </p:nvSpPr>
          <p:spPr bwMode="auto">
            <a:xfrm>
              <a:off x="2707850" y="862657"/>
              <a:ext cx="1692000" cy="216000"/>
            </a:xfrm>
            <a:prstGeom prst="roundRect">
              <a:avLst>
                <a:gd name="adj" fmla="val 50000"/>
              </a:avLst>
            </a:prstGeom>
            <a:solidFill>
              <a:srgbClr val="FFFFFF"/>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78D4"/>
                  </a:solidFill>
                  <a:effectLst/>
                  <a:uLnTx/>
                  <a:uFillTx/>
                  <a:latin typeface="Segoe UI Semibold" panose="020B0702040204020203" pitchFamily="34" charset="0"/>
                  <a:ea typeface="+mn-ea"/>
                  <a:cs typeface="Segoe UI Semibold" panose="020B0702040204020203" pitchFamily="34" charset="0"/>
                </a:rPr>
                <a:t>Transactional processes</a:t>
              </a:r>
            </a:p>
          </p:txBody>
        </p:sp>
        <p:pic>
          <p:nvPicPr>
            <p:cNvPr id="105" name="Graphic 104">
              <a:extLst>
                <a:ext uri="{FF2B5EF4-FFF2-40B4-BE49-F238E27FC236}">
                  <a16:creationId xmlns:a16="http://schemas.microsoft.com/office/drawing/2014/main" id="{4A45E210-4330-4524-F82C-AECBCD2D9159}"/>
                </a:ext>
              </a:extLst>
            </p:cNvPr>
            <p:cNvPicPr>
              <a:picLocks noChangeAspect="1"/>
            </p:cNvPicPr>
            <p:nvPr/>
          </p:nvPicPr>
          <p:blipFill>
            <a:blip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2754635" y="898657"/>
              <a:ext cx="144000" cy="144000"/>
            </a:xfrm>
            <a:prstGeom prst="rect">
              <a:avLst/>
            </a:prstGeom>
          </p:spPr>
        </p:pic>
      </p:grpSp>
      <p:grpSp>
        <p:nvGrpSpPr>
          <p:cNvPr id="106" name="Group 105">
            <a:extLst>
              <a:ext uri="{FF2B5EF4-FFF2-40B4-BE49-F238E27FC236}">
                <a16:creationId xmlns:a16="http://schemas.microsoft.com/office/drawing/2014/main" id="{7335B679-2B33-F799-187A-6BA62C90671D}"/>
              </a:ext>
            </a:extLst>
          </p:cNvPr>
          <p:cNvGrpSpPr/>
          <p:nvPr/>
        </p:nvGrpSpPr>
        <p:grpSpPr>
          <a:xfrm>
            <a:off x="4780744" y="1132756"/>
            <a:ext cx="1476000" cy="216000"/>
            <a:chOff x="4582885" y="862657"/>
            <a:chExt cx="1476000" cy="216000"/>
          </a:xfrm>
        </p:grpSpPr>
        <p:sp>
          <p:nvSpPr>
            <p:cNvPr id="114" name="Rectangle: Rounded Corners 6">
              <a:extLst>
                <a:ext uri="{FF2B5EF4-FFF2-40B4-BE49-F238E27FC236}">
                  <a16:creationId xmlns:a16="http://schemas.microsoft.com/office/drawing/2014/main" id="{25CF7DE8-1B18-D873-4853-50B9A6882FE8}"/>
                </a:ext>
                <a:ext uri="{C183D7F6-B498-43B3-948B-1728B52AA6E4}">
                  <adec:decorative xmlns:adec="http://schemas.microsoft.com/office/drawing/2017/decorative" val="1"/>
                </a:ext>
              </a:extLst>
            </p:cNvPr>
            <p:cNvSpPr/>
            <p:nvPr/>
          </p:nvSpPr>
          <p:spPr bwMode="auto">
            <a:xfrm>
              <a:off x="4582885" y="862657"/>
              <a:ext cx="1476000" cy="216000"/>
            </a:xfrm>
            <a:prstGeom prst="roundRect">
              <a:avLst>
                <a:gd name="adj" fmla="val 50000"/>
              </a:avLst>
            </a:prstGeom>
            <a:solidFill>
              <a:srgbClr val="FFFFFF"/>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78D4"/>
                  </a:solidFill>
                  <a:effectLst/>
                  <a:uLnTx/>
                  <a:uFillTx/>
                  <a:latin typeface="Segoe UI Semibold" panose="020B0702040204020203" pitchFamily="34" charset="0"/>
                  <a:ea typeface="+mn-ea"/>
                  <a:cs typeface="Segoe UI Semibold" panose="020B0702040204020203" pitchFamily="34" charset="0"/>
                </a:rPr>
                <a:t>Advisory services</a:t>
              </a:r>
            </a:p>
          </p:txBody>
        </p:sp>
        <p:pic>
          <p:nvPicPr>
            <p:cNvPr id="115" name="Graphic 114">
              <a:extLst>
                <a:ext uri="{FF2B5EF4-FFF2-40B4-BE49-F238E27FC236}">
                  <a16:creationId xmlns:a16="http://schemas.microsoft.com/office/drawing/2014/main" id="{2A6F19A3-1801-434C-2335-19F2149153A2}"/>
                </a:ext>
              </a:extLst>
            </p:cNvPr>
            <p:cNvPicPr>
              <a:picLocks noChangeAspect="1"/>
            </p:cNvPicPr>
            <p:nvPr/>
          </p:nvPicPr>
          <p:blipFill>
            <a:blip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4629670" y="898657"/>
              <a:ext cx="144000" cy="144000"/>
            </a:xfrm>
            <a:prstGeom prst="rect">
              <a:avLst/>
            </a:prstGeom>
          </p:spPr>
        </p:pic>
      </p:grpSp>
      <p:sp>
        <p:nvSpPr>
          <p:cNvPr id="116" name="Rectangle: Rounded Corners 6">
            <a:extLst>
              <a:ext uri="{FF2B5EF4-FFF2-40B4-BE49-F238E27FC236}">
                <a16:creationId xmlns:a16="http://schemas.microsoft.com/office/drawing/2014/main" id="{EC1BF3F6-1E08-C505-6FE7-61A7086C02DB}"/>
              </a:ext>
              <a:ext uri="{C183D7F6-B498-43B3-948B-1728B52AA6E4}">
                <adec:decorative xmlns:adec="http://schemas.microsoft.com/office/drawing/2017/decorative" val="1"/>
              </a:ext>
            </a:extLst>
          </p:cNvPr>
          <p:cNvSpPr/>
          <p:nvPr/>
        </p:nvSpPr>
        <p:spPr bwMode="auto">
          <a:xfrm>
            <a:off x="6469498" y="1127774"/>
            <a:ext cx="987667" cy="216000"/>
          </a:xfrm>
          <a:prstGeom prst="roundRect">
            <a:avLst>
              <a:gd name="adj" fmla="val 50000"/>
            </a:avLst>
          </a:prstGeom>
          <a:solidFill>
            <a:srgbClr val="8661C5"/>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Segoe UI Semibold"/>
                <a:ea typeface="+mn-ea"/>
                <a:cs typeface="Segoe UI Semibold"/>
              </a:rPr>
              <a:t>Value benefit</a:t>
            </a:r>
            <a:endParaRPr kumimoji="0" lang="en-US" sz="900" b="0" i="0" u="none" strike="noStrike" kern="120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endParaRPr>
          </a:p>
        </p:txBody>
      </p:sp>
      <p:grpSp>
        <p:nvGrpSpPr>
          <p:cNvPr id="201" name="Group 200">
            <a:extLst>
              <a:ext uri="{FF2B5EF4-FFF2-40B4-BE49-F238E27FC236}">
                <a16:creationId xmlns:a16="http://schemas.microsoft.com/office/drawing/2014/main" id="{8CAD274B-DFE9-1C14-A321-7D6024C6422A}"/>
              </a:ext>
            </a:extLst>
          </p:cNvPr>
          <p:cNvGrpSpPr/>
          <p:nvPr/>
        </p:nvGrpSpPr>
        <p:grpSpPr>
          <a:xfrm>
            <a:off x="804187" y="2820662"/>
            <a:ext cx="2351135" cy="360000"/>
            <a:chOff x="588263" y="1217924"/>
            <a:chExt cx="2351135" cy="360000"/>
          </a:xfrm>
        </p:grpSpPr>
        <p:pic>
          <p:nvPicPr>
            <p:cNvPr id="202" name="Picture 201" descr="Zip Co logo SVG free download, id: 101874 - Brandlogos.net">
              <a:hlinkClick r:id="rId5"/>
              <a:extLst>
                <a:ext uri="{FF2B5EF4-FFF2-40B4-BE49-F238E27FC236}">
                  <a16:creationId xmlns:a16="http://schemas.microsoft.com/office/drawing/2014/main" id="{52B73FBB-2AC9-5AE9-22AC-ED214A72551E}"/>
                </a:ext>
              </a:extLst>
            </p:cNvPr>
            <p:cNvPicPr>
              <a:picLocks noChangeAspect="1" noChangeArrowheads="1"/>
            </p:cNvPicPr>
            <p:nvPr/>
          </p:nvPicPr>
          <p:blipFill rotWithShape="1">
            <a:blip r:embed="rId6"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203" name="TextBox 202">
              <a:extLst>
                <a:ext uri="{FF2B5EF4-FFF2-40B4-BE49-F238E27FC236}">
                  <a16:creationId xmlns:a16="http://schemas.microsoft.com/office/drawing/2014/main" id="{57FA374F-C0EF-FFC6-7414-18FB20246DAB}"/>
                </a:ext>
                <a:ext uri="{C183D7F6-B498-43B3-948B-1728B52AA6E4}">
                  <adec:decorative xmlns:adec="http://schemas.microsoft.com/office/drawing/2017/decorative" val="0"/>
                </a:ext>
              </a:extLst>
            </p:cNvPr>
            <p:cNvSpPr txBox="1"/>
            <p:nvPr/>
          </p:nvSpPr>
          <p:spPr>
            <a:xfrm>
              <a:off x="1047214" y="1313286"/>
              <a:ext cx="1892184" cy="169277"/>
            </a:xfrm>
            <a:prstGeom prst="rect">
              <a:avLst/>
            </a:prstGeom>
            <a:noFill/>
          </p:spPr>
          <p:txBody>
            <a:bodyPr wrap="square" lIns="0" tIns="0" rIns="0" bIns="0" rtlCol="0" anchor="ctr">
              <a:spAutoFit/>
            </a:bodyPr>
            <a:lstStyle/>
            <a:p>
              <a:pPr defTabSz="914367">
                <a:defRPr/>
              </a:pPr>
              <a:r>
                <a:rPr kumimoji="0" lang="en-US" sz="1100" b="0" i="0" u="none" strike="noStrike" kern="1200" cap="none" spc="0" normalizeH="0" baseline="0" noProof="0" dirty="0">
                  <a:ln>
                    <a:noFill/>
                  </a:ln>
                  <a:solidFill>
                    <a:prstClr val="black"/>
                  </a:solidFill>
                  <a:effectLst/>
                  <a:uLnTx/>
                  <a:uFillTx/>
                  <a:latin typeface="Segoe UI Semibold"/>
                  <a:ea typeface="+mn-ea"/>
                  <a:cs typeface="+mn-cs"/>
                </a:rPr>
                <a:t>Copilot Chat</a:t>
              </a:r>
              <a:r>
                <a:rPr kumimoji="0" lang="en-US" sz="1100" b="0" i="0" u="none" strike="noStrike" kern="0" cap="none" spc="0" normalizeH="0" baseline="30000" noProof="0" dirty="0">
                  <a:ln>
                    <a:noFill/>
                  </a:ln>
                  <a:solidFill>
                    <a:srgbClr val="1A1A1A"/>
                  </a:solidFill>
                  <a:effectLst/>
                  <a:uLnTx/>
                  <a:uFillTx/>
                  <a:cs typeface="Segoe UI" pitchFamily="34" charset="0"/>
                </a:rPr>
                <a:t>2</a:t>
              </a:r>
              <a:endParaRPr lang="en-US" sz="1100" noProof="0" dirty="0">
                <a:solidFill>
                  <a:prstClr val="black"/>
                </a:solidFill>
                <a:latin typeface="Segoe UI Semibold"/>
              </a:endParaRPr>
            </a:p>
          </p:txBody>
        </p:sp>
      </p:grpSp>
      <p:grpSp>
        <p:nvGrpSpPr>
          <p:cNvPr id="204" name="Group 203">
            <a:extLst>
              <a:ext uri="{FF2B5EF4-FFF2-40B4-BE49-F238E27FC236}">
                <a16:creationId xmlns:a16="http://schemas.microsoft.com/office/drawing/2014/main" id="{505FAA18-F80F-A219-60D6-95977D7C1BCA}"/>
              </a:ext>
            </a:extLst>
          </p:cNvPr>
          <p:cNvGrpSpPr/>
          <p:nvPr/>
        </p:nvGrpSpPr>
        <p:grpSpPr>
          <a:xfrm>
            <a:off x="4276273" y="2820662"/>
            <a:ext cx="2351135" cy="360000"/>
            <a:chOff x="588263" y="1217924"/>
            <a:chExt cx="2351135" cy="360000"/>
          </a:xfrm>
        </p:grpSpPr>
        <p:pic>
          <p:nvPicPr>
            <p:cNvPr id="205" name="Picture 204" descr="Zip Co logo SVG free download, id: 101874 - Brandlogos.net">
              <a:hlinkClick r:id="rId5"/>
              <a:extLst>
                <a:ext uri="{FF2B5EF4-FFF2-40B4-BE49-F238E27FC236}">
                  <a16:creationId xmlns:a16="http://schemas.microsoft.com/office/drawing/2014/main" id="{8832B731-8DA1-94F7-32B0-DF77B778292B}"/>
                </a:ext>
              </a:extLst>
            </p:cNvPr>
            <p:cNvPicPr>
              <a:picLocks noChangeAspect="1" noChangeArrowheads="1"/>
            </p:cNvPicPr>
            <p:nvPr/>
          </p:nvPicPr>
          <p:blipFill rotWithShape="1">
            <a:blip r:embed="rId6"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206" name="TextBox 205">
              <a:extLst>
                <a:ext uri="{FF2B5EF4-FFF2-40B4-BE49-F238E27FC236}">
                  <a16:creationId xmlns:a16="http://schemas.microsoft.com/office/drawing/2014/main" id="{184F7041-C0B1-EA30-289D-050045A8FCE8}"/>
                </a:ext>
                <a:ext uri="{C183D7F6-B498-43B3-948B-1728B52AA6E4}">
                  <adec:decorative xmlns:adec="http://schemas.microsoft.com/office/drawing/2017/decorative" val="0"/>
                </a:ext>
              </a:extLst>
            </p:cNvPr>
            <p:cNvSpPr txBox="1"/>
            <p:nvPr/>
          </p:nvSpPr>
          <p:spPr>
            <a:xfrm>
              <a:off x="1047214" y="1313286"/>
              <a:ext cx="1892184" cy="169277"/>
            </a:xfrm>
            <a:prstGeom prst="rect">
              <a:avLst/>
            </a:prstGeom>
            <a:noFill/>
          </p:spPr>
          <p:txBody>
            <a:bodyPr wrap="square" lIns="0" tIns="0" rIns="0" bIns="0" rtlCol="0" anchor="ctr">
              <a:spAutoFit/>
            </a:bodyPr>
            <a:lstStyle/>
            <a:p>
              <a:pPr defTabSz="914367">
                <a:defRPr/>
              </a:pPr>
              <a:r>
                <a:rPr kumimoji="0" lang="en-US" sz="1100" b="0" i="0" u="none" strike="noStrike" kern="1200" cap="none" spc="0" normalizeH="0" baseline="0" noProof="0" dirty="0">
                  <a:ln>
                    <a:noFill/>
                  </a:ln>
                  <a:solidFill>
                    <a:prstClr val="black"/>
                  </a:solidFill>
                  <a:effectLst/>
                  <a:uLnTx/>
                  <a:uFillTx/>
                  <a:latin typeface="Segoe UI Semibold"/>
                  <a:ea typeface="+mn-ea"/>
                  <a:cs typeface="+mn-cs"/>
                </a:rPr>
                <a:t>Copilot Chat</a:t>
              </a:r>
              <a:r>
                <a:rPr kumimoji="0" lang="en-US" sz="1100" b="0" i="0" u="none" strike="noStrike" kern="1200" cap="none" spc="0" normalizeH="0" baseline="30000" noProof="0" dirty="0">
                  <a:ln>
                    <a:noFill/>
                  </a:ln>
                  <a:solidFill>
                    <a:prstClr val="black"/>
                  </a:solidFill>
                  <a:effectLst/>
                  <a:uLnTx/>
                  <a:uFillTx/>
                  <a:latin typeface="Segoe UI Semibold"/>
                  <a:ea typeface="+mn-ea"/>
                  <a:cs typeface="+mn-cs"/>
                </a:rPr>
                <a:t>1</a:t>
              </a:r>
              <a:endParaRPr lang="en-US" sz="1100" noProof="0" dirty="0">
                <a:solidFill>
                  <a:prstClr val="black"/>
                </a:solidFill>
                <a:latin typeface="Segoe UI Semibold"/>
              </a:endParaRPr>
            </a:p>
          </p:txBody>
        </p:sp>
      </p:grpSp>
      <p:grpSp>
        <p:nvGrpSpPr>
          <p:cNvPr id="207" name="Group 206">
            <a:extLst>
              <a:ext uri="{FF2B5EF4-FFF2-40B4-BE49-F238E27FC236}">
                <a16:creationId xmlns:a16="http://schemas.microsoft.com/office/drawing/2014/main" id="{04A90D0B-5413-17D4-4595-BB5371B1A8C9}"/>
              </a:ext>
            </a:extLst>
          </p:cNvPr>
          <p:cNvGrpSpPr/>
          <p:nvPr/>
        </p:nvGrpSpPr>
        <p:grpSpPr>
          <a:xfrm>
            <a:off x="4276273" y="5398099"/>
            <a:ext cx="2351135" cy="360000"/>
            <a:chOff x="588263" y="1217924"/>
            <a:chExt cx="2351135" cy="360000"/>
          </a:xfrm>
        </p:grpSpPr>
        <p:pic>
          <p:nvPicPr>
            <p:cNvPr id="208" name="Picture 207" descr="Zip Co logo SVG free download, id: 101874 - Brandlogos.net">
              <a:hlinkClick r:id="rId5"/>
              <a:extLst>
                <a:ext uri="{FF2B5EF4-FFF2-40B4-BE49-F238E27FC236}">
                  <a16:creationId xmlns:a16="http://schemas.microsoft.com/office/drawing/2014/main" id="{F4EA1D3D-163D-1B98-5118-C5F308C21C1F}"/>
                </a:ext>
              </a:extLst>
            </p:cNvPr>
            <p:cNvPicPr>
              <a:picLocks noChangeAspect="1" noChangeArrowheads="1"/>
            </p:cNvPicPr>
            <p:nvPr/>
          </p:nvPicPr>
          <p:blipFill rotWithShape="1">
            <a:blip r:embed="rId6"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209" name="TextBox 208">
              <a:extLst>
                <a:ext uri="{FF2B5EF4-FFF2-40B4-BE49-F238E27FC236}">
                  <a16:creationId xmlns:a16="http://schemas.microsoft.com/office/drawing/2014/main" id="{6D976FFB-8727-D0ED-482F-FE4C52EEBD8D}"/>
                </a:ext>
                <a:ext uri="{C183D7F6-B498-43B3-948B-1728B52AA6E4}">
                  <adec:decorative xmlns:adec="http://schemas.microsoft.com/office/drawing/2017/decorative" val="0"/>
                </a:ext>
              </a:extLst>
            </p:cNvPr>
            <p:cNvSpPr txBox="1"/>
            <p:nvPr/>
          </p:nvSpPr>
          <p:spPr>
            <a:xfrm>
              <a:off x="1047214" y="1313286"/>
              <a:ext cx="1892184" cy="169277"/>
            </a:xfrm>
            <a:prstGeom prst="rect">
              <a:avLst/>
            </a:prstGeom>
            <a:noFill/>
          </p:spPr>
          <p:txBody>
            <a:bodyPr wrap="square" lIns="0" tIns="0" rIns="0" bIns="0" rtlCol="0" anchor="ctr">
              <a:spAutoFit/>
            </a:bodyPr>
            <a:lstStyle/>
            <a:p>
              <a:pPr defTabSz="914367">
                <a:defRPr/>
              </a:pPr>
              <a:r>
                <a:rPr kumimoji="0" lang="en-US" sz="1100" b="0" i="0" u="none" strike="noStrike" kern="1200" cap="none" spc="0" normalizeH="0" baseline="0" noProof="0" dirty="0">
                  <a:ln>
                    <a:noFill/>
                  </a:ln>
                  <a:solidFill>
                    <a:prstClr val="black"/>
                  </a:solidFill>
                  <a:effectLst/>
                  <a:uLnTx/>
                  <a:uFillTx/>
                  <a:latin typeface="Segoe UI Semibold"/>
                  <a:ea typeface="+mn-ea"/>
                  <a:cs typeface="+mn-cs"/>
                </a:rPr>
                <a:t>Copilot Chat</a:t>
              </a:r>
              <a:r>
                <a:rPr kumimoji="0" lang="en-US" sz="1100" b="0" i="0" u="none" strike="noStrike" kern="1200" cap="none" spc="0" normalizeH="0" baseline="30000" noProof="0" dirty="0">
                  <a:ln>
                    <a:noFill/>
                  </a:ln>
                  <a:solidFill>
                    <a:prstClr val="black"/>
                  </a:solidFill>
                  <a:effectLst/>
                  <a:uLnTx/>
                  <a:uFillTx/>
                  <a:latin typeface="Segoe UI Semibold"/>
                  <a:ea typeface="+mn-ea"/>
                  <a:cs typeface="+mn-cs"/>
                </a:rPr>
                <a:t>1</a:t>
              </a:r>
              <a:endParaRPr lang="en-US" sz="1100" noProof="0" dirty="0">
                <a:solidFill>
                  <a:prstClr val="black"/>
                </a:solidFill>
                <a:latin typeface="Segoe UI Semibold"/>
              </a:endParaRPr>
            </a:p>
          </p:txBody>
        </p:sp>
      </p:grpSp>
      <p:grpSp>
        <p:nvGrpSpPr>
          <p:cNvPr id="210" name="Group 209">
            <a:extLst>
              <a:ext uri="{FF2B5EF4-FFF2-40B4-BE49-F238E27FC236}">
                <a16:creationId xmlns:a16="http://schemas.microsoft.com/office/drawing/2014/main" id="{17B22062-2E05-0453-7CBD-944394A54D12}"/>
              </a:ext>
            </a:extLst>
          </p:cNvPr>
          <p:cNvGrpSpPr/>
          <p:nvPr/>
        </p:nvGrpSpPr>
        <p:grpSpPr>
          <a:xfrm>
            <a:off x="804187" y="5398099"/>
            <a:ext cx="2351135" cy="360000"/>
            <a:chOff x="588263" y="2657420"/>
            <a:chExt cx="2351135" cy="360000"/>
          </a:xfrm>
        </p:grpSpPr>
        <p:pic>
          <p:nvPicPr>
            <p:cNvPr id="211" name="Picture 210">
              <a:extLst>
                <a:ext uri="{FF2B5EF4-FFF2-40B4-BE49-F238E27FC236}">
                  <a16:creationId xmlns:a16="http://schemas.microsoft.com/office/drawing/2014/main" id="{4DD779DE-FB3A-2E4D-62B0-9061FAACAD06}"/>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588263" y="2657420"/>
              <a:ext cx="360000" cy="360000"/>
            </a:xfrm>
            <a:prstGeom prst="ellipse">
              <a:avLst/>
            </a:prstGeom>
            <a:solidFill>
              <a:srgbClr val="FFFFFF"/>
            </a:solidFill>
          </p:spPr>
        </p:pic>
        <p:sp>
          <p:nvSpPr>
            <p:cNvPr id="212" name="TextBox 211">
              <a:extLst>
                <a:ext uri="{FF2B5EF4-FFF2-40B4-BE49-F238E27FC236}">
                  <a16:creationId xmlns:a16="http://schemas.microsoft.com/office/drawing/2014/main" id="{2EAE4B17-166B-AC3F-3BAB-18F5CF6D01B1}"/>
                </a:ext>
                <a:ext uri="{C183D7F6-B498-43B3-948B-1728B52AA6E4}">
                  <adec:decorative xmlns:adec="http://schemas.microsoft.com/office/drawing/2017/decorative" val="0"/>
                </a:ext>
              </a:extLst>
            </p:cNvPr>
            <p:cNvSpPr txBox="1"/>
            <p:nvPr/>
          </p:nvSpPr>
          <p:spPr>
            <a:xfrm>
              <a:off x="1047214" y="2752782"/>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Word</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213" name="Group 212">
            <a:extLst>
              <a:ext uri="{FF2B5EF4-FFF2-40B4-BE49-F238E27FC236}">
                <a16:creationId xmlns:a16="http://schemas.microsoft.com/office/drawing/2014/main" id="{CEDD4E33-9372-DA15-791E-09881CC96630}"/>
              </a:ext>
            </a:extLst>
          </p:cNvPr>
          <p:cNvGrpSpPr/>
          <p:nvPr/>
        </p:nvGrpSpPr>
        <p:grpSpPr>
          <a:xfrm>
            <a:off x="7739914" y="2820662"/>
            <a:ext cx="2351135" cy="360000"/>
            <a:chOff x="588263" y="3617084"/>
            <a:chExt cx="2351135" cy="360000"/>
          </a:xfrm>
        </p:grpSpPr>
        <p:pic>
          <p:nvPicPr>
            <p:cNvPr id="214" name="Picture 213">
              <a:extLst>
                <a:ext uri="{FF2B5EF4-FFF2-40B4-BE49-F238E27FC236}">
                  <a16:creationId xmlns:a16="http://schemas.microsoft.com/office/drawing/2014/main" id="{8AFD13BC-B136-968D-401E-68583E0095B3}"/>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588263" y="3617084"/>
              <a:ext cx="360000" cy="360000"/>
            </a:xfrm>
            <a:prstGeom prst="ellipse">
              <a:avLst/>
            </a:prstGeom>
            <a:solidFill>
              <a:srgbClr val="FFFFFF"/>
            </a:solidFill>
          </p:spPr>
        </p:pic>
        <p:sp>
          <p:nvSpPr>
            <p:cNvPr id="215" name="TextBox 214">
              <a:extLst>
                <a:ext uri="{FF2B5EF4-FFF2-40B4-BE49-F238E27FC236}">
                  <a16:creationId xmlns:a16="http://schemas.microsoft.com/office/drawing/2014/main" id="{7C29F256-0746-39F0-E81B-A453490A2580}"/>
                </a:ext>
                <a:ext uri="{C183D7F6-B498-43B3-948B-1728B52AA6E4}">
                  <adec:decorative xmlns:adec="http://schemas.microsoft.com/office/drawing/2017/decorative" val="0"/>
                </a:ext>
              </a:extLst>
            </p:cNvPr>
            <p:cNvSpPr txBox="1"/>
            <p:nvPr/>
          </p:nvSpPr>
          <p:spPr>
            <a:xfrm>
              <a:off x="1047214" y="3712446"/>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Teams</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2" name="Group 1">
            <a:extLst>
              <a:ext uri="{FF2B5EF4-FFF2-40B4-BE49-F238E27FC236}">
                <a16:creationId xmlns:a16="http://schemas.microsoft.com/office/drawing/2014/main" id="{BE154C44-0524-7755-1B83-517056072526}"/>
              </a:ext>
            </a:extLst>
          </p:cNvPr>
          <p:cNvGrpSpPr/>
          <p:nvPr/>
        </p:nvGrpSpPr>
        <p:grpSpPr>
          <a:xfrm>
            <a:off x="7523373" y="1127774"/>
            <a:ext cx="1260000" cy="216000"/>
            <a:chOff x="1194743" y="1140160"/>
            <a:chExt cx="1260000" cy="216000"/>
          </a:xfrm>
        </p:grpSpPr>
        <p:sp>
          <p:nvSpPr>
            <p:cNvPr id="3" name="Rectangle: Rounded Corners 6">
              <a:extLst>
                <a:ext uri="{FF2B5EF4-FFF2-40B4-BE49-F238E27FC236}">
                  <a16:creationId xmlns:a16="http://schemas.microsoft.com/office/drawing/2014/main" id="{8A899ADC-07DD-07B7-3DCE-D6C1414A69D7}"/>
                </a:ext>
                <a:ext uri="{C183D7F6-B498-43B3-948B-1728B52AA6E4}">
                  <adec:decorative xmlns:adec="http://schemas.microsoft.com/office/drawing/2017/decorative" val="1"/>
                </a:ext>
              </a:extLst>
            </p:cNvPr>
            <p:cNvSpPr/>
            <p:nvPr/>
          </p:nvSpPr>
          <p:spPr bwMode="auto">
            <a:xfrm>
              <a:off x="1194743" y="1140160"/>
              <a:ext cx="1260000" cy="216000"/>
            </a:xfrm>
            <a:prstGeom prst="roundRect">
              <a:avLst>
                <a:gd name="adj" fmla="val 50000"/>
              </a:avLst>
            </a:prstGeom>
            <a:solidFill>
              <a:srgbClr val="FFFFFF"/>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8661C5"/>
                  </a:solidFill>
                  <a:effectLst/>
                  <a:uLnTx/>
                  <a:uFillTx/>
                  <a:latin typeface="Segoe UI Semibold" panose="020B0702040204020203" pitchFamily="34" charset="0"/>
                  <a:ea typeface="+mn-ea"/>
                  <a:cs typeface="Segoe UI Semibold" panose="020B0702040204020203" pitchFamily="34" charset="0"/>
                </a:rPr>
                <a:t>Cost savings</a:t>
              </a:r>
            </a:p>
          </p:txBody>
        </p:sp>
        <p:pic>
          <p:nvPicPr>
            <p:cNvPr id="4" name="Graphic 3">
              <a:extLst>
                <a:ext uri="{FF2B5EF4-FFF2-40B4-BE49-F238E27FC236}">
                  <a16:creationId xmlns:a16="http://schemas.microsoft.com/office/drawing/2014/main" id="{E3C15BFC-646D-FA85-6B83-7C0861AEF1AA}"/>
                </a:ext>
              </a:extLst>
            </p:cNvPr>
            <p:cNvPicPr>
              <a:picLocks noChangeAspect="1"/>
            </p:cNvPicPr>
            <p:nvPr/>
          </p:nvPicPr>
          <p:blipFill>
            <a:blip r:embed="rId9" cstate="screen">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a:off x="1241527" y="1176160"/>
              <a:ext cx="144000" cy="144000"/>
            </a:xfrm>
            <a:prstGeom prst="rect">
              <a:avLst/>
            </a:prstGeom>
          </p:spPr>
        </p:pic>
      </p:grpSp>
      <p:grpSp>
        <p:nvGrpSpPr>
          <p:cNvPr id="5" name="Group 4">
            <a:extLst>
              <a:ext uri="{FF2B5EF4-FFF2-40B4-BE49-F238E27FC236}">
                <a16:creationId xmlns:a16="http://schemas.microsoft.com/office/drawing/2014/main" id="{7234B417-B50C-EB6A-9ADA-968B1D8606DA}"/>
              </a:ext>
            </a:extLst>
          </p:cNvPr>
          <p:cNvGrpSpPr/>
          <p:nvPr/>
        </p:nvGrpSpPr>
        <p:grpSpPr>
          <a:xfrm>
            <a:off x="8868697" y="1127774"/>
            <a:ext cx="1450784" cy="216000"/>
            <a:chOff x="1194743" y="1140160"/>
            <a:chExt cx="1450784" cy="216000"/>
          </a:xfrm>
        </p:grpSpPr>
        <p:sp>
          <p:nvSpPr>
            <p:cNvPr id="6" name="Rectangle: Rounded Corners 6">
              <a:extLst>
                <a:ext uri="{FF2B5EF4-FFF2-40B4-BE49-F238E27FC236}">
                  <a16:creationId xmlns:a16="http://schemas.microsoft.com/office/drawing/2014/main" id="{ED39E913-5222-6FF2-17DB-89B72138735D}"/>
                </a:ext>
                <a:ext uri="{C183D7F6-B498-43B3-948B-1728B52AA6E4}">
                  <adec:decorative xmlns:adec="http://schemas.microsoft.com/office/drawing/2017/decorative" val="1"/>
                </a:ext>
              </a:extLst>
            </p:cNvPr>
            <p:cNvSpPr/>
            <p:nvPr/>
          </p:nvSpPr>
          <p:spPr bwMode="auto">
            <a:xfrm>
              <a:off x="1194743" y="1140160"/>
              <a:ext cx="1450784" cy="216000"/>
            </a:xfrm>
            <a:prstGeom prst="roundRect">
              <a:avLst>
                <a:gd name="adj" fmla="val 50000"/>
              </a:avLst>
            </a:prstGeom>
            <a:solidFill>
              <a:srgbClr val="FFFFFF"/>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lang="en-US" sz="900" noProof="0">
                  <a:solidFill>
                    <a:srgbClr val="8661C5"/>
                  </a:solidFill>
                  <a:latin typeface="Segoe UI Semibold" panose="020B0702040204020203" pitchFamily="34" charset="0"/>
                  <a:cs typeface="Segoe UI Semibold" panose="020B0702040204020203" pitchFamily="34" charset="0"/>
                </a:rPr>
                <a:t>Employee experience</a:t>
              </a:r>
              <a:endParaRPr kumimoji="0" lang="en-US" sz="900" b="0" i="0" u="none" strike="noStrike" kern="1200" cap="none" spc="0" normalizeH="0" baseline="0" noProof="0">
                <a:ln>
                  <a:noFill/>
                </a:ln>
                <a:solidFill>
                  <a:srgbClr val="8661C5"/>
                </a:solidFill>
                <a:effectLst/>
                <a:uLnTx/>
                <a:uFillTx/>
                <a:latin typeface="Segoe UI Semibold" panose="020B0702040204020203" pitchFamily="34" charset="0"/>
                <a:ea typeface="+mn-ea"/>
                <a:cs typeface="Segoe UI Semibold" panose="020B0702040204020203" pitchFamily="34" charset="0"/>
              </a:endParaRPr>
            </a:p>
          </p:txBody>
        </p:sp>
        <p:pic>
          <p:nvPicPr>
            <p:cNvPr id="7" name="Graphic 6">
              <a:extLst>
                <a:ext uri="{FF2B5EF4-FFF2-40B4-BE49-F238E27FC236}">
                  <a16:creationId xmlns:a16="http://schemas.microsoft.com/office/drawing/2014/main" id="{2B48B77F-8115-E95D-B616-56B79221BE06}"/>
                </a:ext>
              </a:extLst>
            </p:cNvPr>
            <p:cNvPicPr>
              <a:picLocks noChangeAspect="1"/>
            </p:cNvPicPr>
            <p:nvPr/>
          </p:nvPicPr>
          <p:blipFill>
            <a:blip r:embed="rId9" cstate="screen">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a:off x="1241527" y="1176160"/>
              <a:ext cx="144000" cy="144000"/>
            </a:xfrm>
            <a:prstGeom prst="rect">
              <a:avLst/>
            </a:prstGeom>
          </p:spPr>
        </p:pic>
      </p:grpSp>
      <p:pic>
        <p:nvPicPr>
          <p:cNvPr id="10" name="Picture 9">
            <a:extLst>
              <a:ext uri="{FF2B5EF4-FFF2-40B4-BE49-F238E27FC236}">
                <a16:creationId xmlns:a16="http://schemas.microsoft.com/office/drawing/2014/main" id="{CB8282B2-A3E1-F635-B547-1A174EE91DC9}"/>
              </a:ext>
            </a:extLst>
          </p:cNvPr>
          <p:cNvPicPr>
            <a:picLocks noChangeAspect="1"/>
          </p:cNvPicPr>
          <p:nvPr/>
        </p:nvPicPr>
        <p:blipFill rotWithShape="1">
          <a:blip r:embed="rId11" cstate="screen">
            <a:extLst>
              <a:ext uri="{28A0092B-C50C-407E-A947-70E740481C1C}">
                <a14:useLocalDpi xmlns:a14="http://schemas.microsoft.com/office/drawing/2010/main"/>
              </a:ext>
            </a:extLst>
          </a:blip>
          <a:srcRect/>
          <a:stretch/>
        </p:blipFill>
        <p:spPr>
          <a:xfrm>
            <a:off x="9902152" y="4805680"/>
            <a:ext cx="2289848" cy="2052320"/>
          </a:xfrm>
          <a:prstGeom prst="rect">
            <a:avLst/>
          </a:prstGeom>
        </p:spPr>
      </p:pic>
      <p:grpSp>
        <p:nvGrpSpPr>
          <p:cNvPr id="9" name="Group 8">
            <a:extLst>
              <a:ext uri="{FF2B5EF4-FFF2-40B4-BE49-F238E27FC236}">
                <a16:creationId xmlns:a16="http://schemas.microsoft.com/office/drawing/2014/main" id="{FA4476A7-8C16-4154-BDD5-C2286CD937A7}"/>
              </a:ext>
            </a:extLst>
          </p:cNvPr>
          <p:cNvGrpSpPr/>
          <p:nvPr/>
        </p:nvGrpSpPr>
        <p:grpSpPr>
          <a:xfrm>
            <a:off x="7862456" y="5433234"/>
            <a:ext cx="2250050" cy="480390"/>
            <a:chOff x="767112" y="2825909"/>
            <a:chExt cx="2250050" cy="480390"/>
          </a:xfrm>
        </p:grpSpPr>
        <p:sp>
          <p:nvSpPr>
            <p:cNvPr id="16" name="TextBox 15">
              <a:extLst>
                <a:ext uri="{FF2B5EF4-FFF2-40B4-BE49-F238E27FC236}">
                  <a16:creationId xmlns:a16="http://schemas.microsoft.com/office/drawing/2014/main" id="{A2756523-F883-9E8B-1D77-FA494AB45631}"/>
                </a:ext>
                <a:ext uri="{C183D7F6-B498-43B3-948B-1728B52AA6E4}">
                  <adec:decorative xmlns:adec="http://schemas.microsoft.com/office/drawing/2017/decorative" val="0"/>
                </a:ext>
              </a:extLst>
            </p:cNvPr>
            <p:cNvSpPr txBox="1"/>
            <p:nvPr/>
          </p:nvSpPr>
          <p:spPr>
            <a:xfrm>
              <a:off x="1124978" y="2860023"/>
              <a:ext cx="1892184" cy="446276"/>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Agent</a:t>
              </a:r>
              <a:r>
                <a:rPr kumimoji="0" lang="en-US" sz="1100" b="0" i="0" u="none" strike="noStrike" kern="1200" cap="none" spc="0" normalizeH="0" baseline="30000" noProof="0">
                  <a:ln>
                    <a:noFill/>
                  </a:ln>
                  <a:solidFill>
                    <a:prstClr val="black"/>
                  </a:solidFill>
                  <a:effectLst/>
                  <a:uLnTx/>
                  <a:uFillTx/>
                  <a:latin typeface="Segoe UI Semibold"/>
                  <a:ea typeface="+mn-ea"/>
                  <a:cs typeface="+mn-cs"/>
                </a:rPr>
                <a:t>3</a:t>
              </a:r>
              <a:endParaRPr kumimoji="0" lang="en-US" sz="1100" b="0" i="0" u="none" strike="noStrike" kern="1200" cap="none" spc="0" normalizeH="0" baseline="0" noProof="0">
                <a:ln>
                  <a:noFill/>
                </a:ln>
                <a:solidFill>
                  <a:prstClr val="black"/>
                </a:solidFill>
                <a:effectLst/>
                <a:uLnTx/>
                <a:uFillTx/>
                <a:latin typeface="Segoe UI Semibold"/>
                <a:ea typeface="+mn-ea"/>
                <a:cs typeface="+mn-cs"/>
              </a:endParaRPr>
            </a:p>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70C0"/>
                  </a:solidFill>
                  <a:effectLst/>
                  <a:uLnTx/>
                  <a:uFillTx/>
                  <a:latin typeface="Segoe UI Semibold"/>
                  <a:ea typeface="+mn-ea"/>
                  <a:cs typeface="+mn-cs"/>
                </a:rPr>
                <a:t>+</a:t>
              </a:r>
              <a:r>
                <a:rPr kumimoji="0" lang="en-US" sz="900" b="0" i="0" u="none" strike="noStrike" kern="1200" cap="none" spc="0" normalizeH="0" baseline="0" noProof="0">
                  <a:ln>
                    <a:noFill/>
                  </a:ln>
                  <a:solidFill>
                    <a:srgbClr val="0078D4"/>
                  </a:solidFill>
                  <a:effectLst/>
                  <a:uLnTx/>
                  <a:uFillTx/>
                  <a:latin typeface="Segoe UI Semibold"/>
                  <a:ea typeface="+mn-ea"/>
                  <a:cs typeface="+mn-cs"/>
                </a:rPr>
                <a:t> Connection to Legal records</a:t>
              </a:r>
              <a:endParaRPr kumimoji="0" lang="en-US" sz="900" b="0" i="0" u="none" strike="noStrike" kern="1200" cap="none" spc="0" normalizeH="0" baseline="0" noProof="0">
                <a:ln>
                  <a:noFill/>
                </a:ln>
                <a:solidFill>
                  <a:srgbClr val="0070C0"/>
                </a:solidFill>
                <a:effectLst/>
                <a:uLnTx/>
                <a:uFillTx/>
                <a:latin typeface="Segoe UI Semibold"/>
                <a:ea typeface="+mn-ea"/>
                <a:cs typeface="+mn-cs"/>
              </a:endParaRPr>
            </a:p>
            <a:p>
              <a:pPr marL="0" marR="0" lvl="0" indent="0" algn="l" defTabSz="914367"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70C0"/>
                </a:solidFill>
                <a:effectLst/>
                <a:uLnTx/>
                <a:uFillTx/>
                <a:latin typeface="Segoe UI Semibold"/>
                <a:ea typeface="+mn-ea"/>
                <a:cs typeface="+mn-cs"/>
              </a:endParaRPr>
            </a:p>
          </p:txBody>
        </p:sp>
        <p:pic>
          <p:nvPicPr>
            <p:cNvPr id="17" name="Picture 2" descr="Copilot Studio Generative AI pricing - Power Platform Community">
              <a:extLst>
                <a:ext uri="{FF2B5EF4-FFF2-40B4-BE49-F238E27FC236}">
                  <a16:creationId xmlns:a16="http://schemas.microsoft.com/office/drawing/2014/main" id="{105D2BA7-9633-C5E8-8779-79647439282B}"/>
                </a:ext>
              </a:extLst>
            </p:cNvPr>
            <p:cNvPicPr>
              <a:picLocks noChangeAspect="1" noChangeArrowheads="1"/>
            </p:cNvPicPr>
            <p:nvPr/>
          </p:nvPicPr>
          <p:blipFill rotWithShape="1">
            <a:blip r:embed="rId12" cstate="screen">
              <a:extLst>
                <a:ext uri="{28A0092B-C50C-407E-A947-70E740481C1C}">
                  <a14:useLocalDpi xmlns:a14="http://schemas.microsoft.com/office/drawing/2010/main"/>
                </a:ext>
              </a:extLst>
            </a:blip>
            <a:srcRect/>
            <a:stretch/>
          </p:blipFill>
          <p:spPr bwMode="auto">
            <a:xfrm>
              <a:off x="767112" y="2825909"/>
              <a:ext cx="357866" cy="365760"/>
            </a:xfrm>
            <a:prstGeom prst="rect">
              <a:avLst/>
            </a:prstGeom>
            <a:noFill/>
            <a:extLst>
              <a:ext uri="{909E8E84-426E-40DD-AFC4-6F175D3DCCD1}">
                <a14:hiddenFill xmlns:a14="http://schemas.microsoft.com/office/drawing/2010/main">
                  <a:solidFill>
                    <a:srgbClr val="FFFFFF"/>
                  </a:solidFill>
                </a14:hiddenFill>
              </a:ext>
            </a:extLst>
          </p:spPr>
        </p:pic>
      </p:grpSp>
      <p:sp>
        <p:nvSpPr>
          <p:cNvPr id="8" name="Graphic 2">
            <a:hlinkClick r:id="rId13"/>
            <a:extLst>
              <a:ext uri="{FF2B5EF4-FFF2-40B4-BE49-F238E27FC236}">
                <a16:creationId xmlns:a16="http://schemas.microsoft.com/office/drawing/2014/main" id="{657E473F-AFC8-9943-49E3-BD7D8CD408EE}"/>
              </a:ext>
            </a:extLst>
          </p:cNvPr>
          <p:cNvSpPr/>
          <p:nvPr/>
        </p:nvSpPr>
        <p:spPr>
          <a:xfrm>
            <a:off x="4162173" y="427541"/>
            <a:ext cx="228200" cy="202844"/>
          </a:xfrm>
          <a:custGeom>
            <a:avLst/>
            <a:gdLst>
              <a:gd name="connsiteX0" fmla="*/ 41203 w 228200"/>
              <a:gd name="connsiteY0" fmla="*/ 0 h 202844"/>
              <a:gd name="connsiteX1" fmla="*/ 186997 w 228200"/>
              <a:gd name="connsiteY1" fmla="*/ 0 h 202844"/>
              <a:gd name="connsiteX2" fmla="*/ 228137 w 228200"/>
              <a:gd name="connsiteY2" fmla="*/ 38870 h 202844"/>
              <a:gd name="connsiteX3" fmla="*/ 228200 w 228200"/>
              <a:gd name="connsiteY3" fmla="*/ 41203 h 202844"/>
              <a:gd name="connsiteX4" fmla="*/ 228200 w 228200"/>
              <a:gd name="connsiteY4" fmla="*/ 161642 h 202844"/>
              <a:gd name="connsiteX5" fmla="*/ 189330 w 228200"/>
              <a:gd name="connsiteY5" fmla="*/ 202781 h 202844"/>
              <a:gd name="connsiteX6" fmla="*/ 186997 w 228200"/>
              <a:gd name="connsiteY6" fmla="*/ 202845 h 202844"/>
              <a:gd name="connsiteX7" fmla="*/ 41203 w 228200"/>
              <a:gd name="connsiteY7" fmla="*/ 202845 h 202844"/>
              <a:gd name="connsiteX8" fmla="*/ 63 w 228200"/>
              <a:gd name="connsiteY8" fmla="*/ 163975 h 202844"/>
              <a:gd name="connsiteX9" fmla="*/ 0 w 228200"/>
              <a:gd name="connsiteY9" fmla="*/ 161642 h 202844"/>
              <a:gd name="connsiteX10" fmla="*/ 0 w 228200"/>
              <a:gd name="connsiteY10" fmla="*/ 41203 h 202844"/>
              <a:gd name="connsiteX11" fmla="*/ 38870 w 228200"/>
              <a:gd name="connsiteY11" fmla="*/ 63 h 202844"/>
              <a:gd name="connsiteX12" fmla="*/ 41203 w 228200"/>
              <a:gd name="connsiteY12" fmla="*/ 0 h 202844"/>
              <a:gd name="connsiteX13" fmla="*/ 186997 w 228200"/>
              <a:gd name="connsiteY13" fmla="*/ 0 h 202844"/>
              <a:gd name="connsiteX14" fmla="*/ 41203 w 228200"/>
              <a:gd name="connsiteY14" fmla="*/ 0 h 202844"/>
              <a:gd name="connsiteX15" fmla="*/ 89416 w 228200"/>
              <a:gd name="connsiteY15" fmla="*/ 70805 h 202844"/>
              <a:gd name="connsiteX16" fmla="*/ 88745 w 228200"/>
              <a:gd name="connsiteY16" fmla="*/ 73658 h 202844"/>
              <a:gd name="connsiteX17" fmla="*/ 88745 w 228200"/>
              <a:gd name="connsiteY17" fmla="*/ 129212 h 202844"/>
              <a:gd name="connsiteX18" fmla="*/ 95083 w 228200"/>
              <a:gd name="connsiteY18" fmla="*/ 135551 h 202844"/>
              <a:gd name="connsiteX19" fmla="*/ 97923 w 228200"/>
              <a:gd name="connsiteY19" fmla="*/ 134879 h 202844"/>
              <a:gd name="connsiteX20" fmla="*/ 153477 w 228200"/>
              <a:gd name="connsiteY20" fmla="*/ 107115 h 202844"/>
              <a:gd name="connsiteX21" fmla="*/ 156324 w 228200"/>
              <a:gd name="connsiteY21" fmla="*/ 98614 h 202844"/>
              <a:gd name="connsiteX22" fmla="*/ 153477 w 228200"/>
              <a:gd name="connsiteY22" fmla="*/ 95768 h 202844"/>
              <a:gd name="connsiteX23" fmla="*/ 97923 w 228200"/>
              <a:gd name="connsiteY23" fmla="*/ 67991 h 202844"/>
              <a:gd name="connsiteX24" fmla="*/ 89416 w 228200"/>
              <a:gd name="connsiteY24" fmla="*/ 70818 h 202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28200" h="202844">
                <a:moveTo>
                  <a:pt x="41203" y="0"/>
                </a:moveTo>
                <a:lnTo>
                  <a:pt x="186997" y="0"/>
                </a:lnTo>
                <a:cubicBezTo>
                  <a:pt x="208848" y="-1"/>
                  <a:pt x="226900" y="17055"/>
                  <a:pt x="228137" y="38870"/>
                </a:cubicBezTo>
                <a:lnTo>
                  <a:pt x="228200" y="41203"/>
                </a:lnTo>
                <a:lnTo>
                  <a:pt x="228200" y="161642"/>
                </a:lnTo>
                <a:cubicBezTo>
                  <a:pt x="228202" y="183492"/>
                  <a:pt x="211146" y="201544"/>
                  <a:pt x="189330" y="202781"/>
                </a:cubicBezTo>
                <a:lnTo>
                  <a:pt x="186997" y="202845"/>
                </a:lnTo>
                <a:lnTo>
                  <a:pt x="41203" y="202845"/>
                </a:lnTo>
                <a:cubicBezTo>
                  <a:pt x="19352" y="202846"/>
                  <a:pt x="1300" y="185791"/>
                  <a:pt x="63" y="163975"/>
                </a:cubicBezTo>
                <a:lnTo>
                  <a:pt x="0" y="161642"/>
                </a:lnTo>
                <a:lnTo>
                  <a:pt x="0" y="41203"/>
                </a:lnTo>
                <a:cubicBezTo>
                  <a:pt x="-1" y="19352"/>
                  <a:pt x="17055" y="1300"/>
                  <a:pt x="38870" y="63"/>
                </a:cubicBezTo>
                <a:lnTo>
                  <a:pt x="41203" y="0"/>
                </a:lnTo>
                <a:lnTo>
                  <a:pt x="186997" y="0"/>
                </a:lnTo>
                <a:lnTo>
                  <a:pt x="41203" y="0"/>
                </a:lnTo>
                <a:close/>
                <a:moveTo>
                  <a:pt x="89416" y="70805"/>
                </a:moveTo>
                <a:cubicBezTo>
                  <a:pt x="88973" y="71691"/>
                  <a:pt x="88743" y="72668"/>
                  <a:pt x="88745" y="73658"/>
                </a:cubicBezTo>
                <a:lnTo>
                  <a:pt x="88745" y="129212"/>
                </a:lnTo>
                <a:cubicBezTo>
                  <a:pt x="88745" y="132712"/>
                  <a:pt x="91583" y="135551"/>
                  <a:pt x="95083" y="135551"/>
                </a:cubicBezTo>
                <a:cubicBezTo>
                  <a:pt x="96070" y="135551"/>
                  <a:pt x="97042" y="135320"/>
                  <a:pt x="97923" y="134879"/>
                </a:cubicBezTo>
                <a:lnTo>
                  <a:pt x="153477" y="107115"/>
                </a:lnTo>
                <a:cubicBezTo>
                  <a:pt x="156610" y="105553"/>
                  <a:pt x="157884" y="101747"/>
                  <a:pt x="156324" y="98614"/>
                </a:cubicBezTo>
                <a:cubicBezTo>
                  <a:pt x="155709" y="97381"/>
                  <a:pt x="154710" y="96383"/>
                  <a:pt x="153477" y="95768"/>
                </a:cubicBezTo>
                <a:lnTo>
                  <a:pt x="97923" y="67991"/>
                </a:lnTo>
                <a:cubicBezTo>
                  <a:pt x="94793" y="66423"/>
                  <a:pt x="90985" y="67689"/>
                  <a:pt x="89416" y="70818"/>
                </a:cubicBezTo>
                <a:close/>
              </a:path>
            </a:pathLst>
          </a:custGeom>
          <a:gradFill>
            <a:gsLst>
              <a:gs pos="73000">
                <a:srgbClr val="0078D4"/>
              </a:gs>
              <a:gs pos="12000">
                <a:srgbClr val="C03BC4"/>
              </a:gs>
            </a:gsLst>
            <a:path path="circle">
              <a:fillToRect l="100000" t="100000"/>
            </a:path>
          </a:gradFill>
          <a:ln w="12303" cap="flat">
            <a:noFill/>
            <a:prstDash val="solid"/>
            <a:miter/>
          </a:ln>
          <a:effectLst>
            <a:outerShdw blurRad="63500" dist="63500" dir="3000000" algn="tl" rotWithShape="0">
              <a:srgbClr val="454142">
                <a:alpha val="15000"/>
              </a:srgbClr>
            </a:outerShdw>
          </a:effectLst>
        </p:spPr>
        <p:txBody>
          <a:bodyPr rtlCol="0" anchor="ctr"/>
          <a:lstStyle/>
          <a:p>
            <a:endParaRPr lang="en-US" noProof="0"/>
          </a:p>
        </p:txBody>
      </p:sp>
    </p:spTree>
    <p:extLst>
      <p:ext uri="{BB962C8B-B14F-4D97-AF65-F5344CB8AC3E}">
        <p14:creationId xmlns:p14="http://schemas.microsoft.com/office/powerpoint/2010/main" val="438991322"/>
      </p:ext>
    </p:extLst>
  </p:cSld>
  <p:clrMapOvr>
    <a:masterClrMapping/>
  </p:clrMapOvr>
  <p:transition>
    <p:fade/>
  </p:transition>
</p:sld>
</file>

<file path=ppt/theme/theme1.xml><?xml version="1.0" encoding="utf-8"?>
<a:theme xmlns:a="http://schemas.openxmlformats.org/drawingml/2006/main" name="Light 16x9">
  <a:themeElements>
    <a:clrScheme name="Custom 7">
      <a:dk1>
        <a:srgbClr val="000000"/>
      </a:dk1>
      <a:lt1>
        <a:srgbClr val="FFFFFF"/>
      </a:lt1>
      <a:dk2>
        <a:srgbClr val="463668"/>
      </a:dk2>
      <a:lt2>
        <a:srgbClr val="E8E6DF"/>
      </a:lt2>
      <a:accent1>
        <a:srgbClr val="463668"/>
      </a:accent1>
      <a:accent2>
        <a:srgbClr val="C5B4E3"/>
      </a:accent2>
      <a:accent3>
        <a:srgbClr val="C03BC4"/>
      </a:accent3>
      <a:accent4>
        <a:srgbClr val="8C8279"/>
      </a:accent4>
      <a:accent5>
        <a:srgbClr val="D59ED7"/>
      </a:accent5>
      <a:accent6>
        <a:srgbClr val="D7D2CB"/>
      </a:accent6>
      <a:hlink>
        <a:srgbClr val="8661C5"/>
      </a:hlink>
      <a:folHlink>
        <a:srgbClr val="8661C5"/>
      </a:folHlink>
    </a:clrScheme>
    <a:fontScheme name="Microsoft 2019 Brand Templates">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solidFill>
              <a:srgbClr val="FFFFFF"/>
            </a:soli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custClrLst>
    <a:custClr name="Light Brown">
      <a:srgbClr val="E1D3C7"/>
    </a:custClr>
    <a:custClr name="Light Yellow">
      <a:srgbClr val="FFE399"/>
    </a:custClr>
    <a:custClr name="Light Orange">
      <a:srgbClr val="FFA38B"/>
    </a:custClr>
    <a:custClr name="Light Red">
      <a:srgbClr val="FFB3BB"/>
    </a:custClr>
    <a:custClr name="Light Magenta">
      <a:srgbClr val="D59ED7"/>
    </a:custClr>
    <a:custClr name="Light Purple">
      <a:srgbClr val="C5B4E3"/>
    </a:custClr>
    <a:custClr name="Light Blue">
      <a:srgbClr val="8DC8E8"/>
    </a:custClr>
    <a:custClr name="Light Teal">
      <a:srgbClr val="B9DCD2"/>
    </a:custClr>
    <a:custClr name="Light Green">
      <a:srgbClr val="D4EC8E"/>
    </a:custClr>
    <a:custClr name="Blue Black">
      <a:srgbClr val="091F2C"/>
    </a:custClr>
    <a:custClr name="Brown">
      <a:srgbClr val="BF9474"/>
    </a:custClr>
    <a:custClr name="Yellow">
      <a:srgbClr val="FFB900"/>
    </a:custClr>
    <a:custClr name="Orange">
      <a:srgbClr val="FF5C39"/>
    </a:custClr>
    <a:custClr name="Red">
      <a:srgbClr val="F4364C"/>
    </a:custClr>
    <a:custClr name="Magenta">
      <a:srgbClr val="C03BC4"/>
    </a:custClr>
    <a:custClr name="Purple">
      <a:srgbClr val="8661C5"/>
    </a:custClr>
    <a:custClr name="Blue">
      <a:srgbClr val="0078D4"/>
    </a:custClr>
    <a:custClr name="Teal">
      <a:srgbClr val="49C5B1"/>
    </a:custClr>
    <a:custClr name="Green">
      <a:srgbClr val="8DE971"/>
    </a:custClr>
    <a:custClr name="Rich Black">
      <a:srgbClr val="000000"/>
    </a:custClr>
    <a:custClr name="Dark Brown">
      <a:srgbClr val="5C4738"/>
    </a:custClr>
    <a:custClr name="Dark Yellow">
      <a:srgbClr val="7F5A1A"/>
    </a:custClr>
    <a:custClr name="Dark Orange">
      <a:srgbClr val="73391D"/>
    </a:custClr>
    <a:custClr name="Dark Red">
      <a:srgbClr val="73262F"/>
    </a:custClr>
    <a:custClr name="Dark Magenta">
      <a:srgbClr val="702573"/>
    </a:custClr>
    <a:custClr name="Dark Purple">
      <a:srgbClr val="463668"/>
    </a:custClr>
    <a:custClr name="Dark Blue">
      <a:srgbClr val="2A446F"/>
    </a:custClr>
    <a:custClr name="Dark Teal">
      <a:srgbClr val="225B62"/>
    </a:custClr>
    <a:custClr name="Dark Green">
      <a:srgbClr val="07641D"/>
    </a:custClr>
    <a:custClr name="Brown Black">
      <a:srgbClr val="291817"/>
    </a:custClr>
    <a:custClr name="Pure White">
      <a:srgbClr val="FFFFFF"/>
    </a:custClr>
    <a:custClr name="Off White">
      <a:srgbClr val="F4F3F5"/>
    </a:custClr>
    <a:custClr name="Warm White">
      <a:srgbClr val="FFF8F3"/>
    </a:custClr>
    <a:custClr name="Warm Light Gray">
      <a:srgbClr val="E8E6DF"/>
    </a:custClr>
    <a:custClr name="Mid Gray">
      <a:srgbClr val="D7D2CB"/>
    </a:custClr>
    <a:custClr name="Warm Gray">
      <a:srgbClr val="8C8279"/>
    </a:custClr>
    <a:custClr name="Light Gray">
      <a:srgbClr val="D9D9D6"/>
    </a:custClr>
    <a:custClr name="Cool Gray">
      <a:srgbClr val="B1B3B3"/>
    </a:custClr>
    <a:custClr name="Dark Gray">
      <a:srgbClr val="454142"/>
    </a:custClr>
    <a:custClr name="Pure White">
      <a:srgbClr val="FFFFFF"/>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Lst>
  <a:extLst>
    <a:ext uri="{05A4C25C-085E-4340-85A3-A5531E510DB2}">
      <thm15:themeFamily xmlns:thm15="http://schemas.microsoft.com/office/thememl/2012/main" name="Microsoft brand template starter - 16x9 v04.potx" id="{4908BB59-E0F9-4262-9337-B2D75939F852}" vid="{C1F6406B-B671-42E9-A581-A06DD50715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696B5C021C36A4B948619657DF31541" ma:contentTypeVersion="13" ma:contentTypeDescription="Create a new document." ma:contentTypeScope="" ma:versionID="3179e1be26f23a129528d230448053e8">
  <xsd:schema xmlns:xsd="http://www.w3.org/2001/XMLSchema" xmlns:xs="http://www.w3.org/2001/XMLSchema" xmlns:p="http://schemas.microsoft.com/office/2006/metadata/properties" xmlns:ns1="http://schemas.microsoft.com/sharepoint/v3" xmlns:ns2="c12c9beb-9115-4dd4-b4b0-98592a7680e2" xmlns:ns3="9b9b331a-5640-4f50-a010-6cc4266aa39c" targetNamespace="http://schemas.microsoft.com/office/2006/metadata/properties" ma:root="true" ma:fieldsID="d3f859843280ba2968dbadbb5350bb26" ns1:_="" ns2:_="" ns3:_="">
    <xsd:import namespace="http://schemas.microsoft.com/sharepoint/v3"/>
    <xsd:import namespace="c12c9beb-9115-4dd4-b4b0-98592a7680e2"/>
    <xsd:import namespace="9b9b331a-5640-4f50-a010-6cc4266aa39c"/>
    <xsd:element name="properties">
      <xsd:complexType>
        <xsd:sequence>
          <xsd:element name="documentManagement">
            <xsd:complexType>
              <xsd:all>
                <xsd:element ref="ns1:_ip_UnifiedCompliancePolicyProperties" minOccurs="0"/>
                <xsd:element ref="ns1:_ip_UnifiedCompliancePolicyUIAction" minOccurs="0"/>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2c9beb-9115-4dd4-b4b0-98592a7680e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BillingMetadata" ma:index="20"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b9b331a-5640-4f50-a010-6cc4266aa39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8906DCFC-57BE-471C-9AA9-8C94A7A505DA}">
  <ds:schemaRefs>
    <ds:schemaRef ds:uri="http://schemas.microsoft.com/sharepoint/v3/contenttype/forms"/>
  </ds:schemaRefs>
</ds:datastoreItem>
</file>

<file path=customXml/itemProps2.xml><?xml version="1.0" encoding="utf-8"?>
<ds:datastoreItem xmlns:ds="http://schemas.openxmlformats.org/officeDocument/2006/customXml" ds:itemID="{E4F575D1-D3E6-4B2E-81B9-7181EE16BC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12c9beb-9115-4dd4-b4b0-98592a7680e2"/>
    <ds:schemaRef ds:uri="9b9b331a-5640-4f50-a010-6cc4266aa3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549B3AD-9962-4CE5-8E0A-2C8D95E7DE3D}">
  <ds:schemaRefs>
    <ds:schemaRef ds:uri="9b9b331a-5640-4f50-a010-6cc4266aa39c"/>
    <ds:schemaRef ds:uri="http://schemas.microsoft.com/sharepoint/v3"/>
    <ds:schemaRef ds:uri="http://schemas.microsoft.com/office/2006/documentManagement/types"/>
    <ds:schemaRef ds:uri="http://purl.org/dc/elements/1.1/"/>
    <ds:schemaRef ds:uri="c12c9beb-9115-4dd4-b4b0-98592a7680e2"/>
    <ds:schemaRef ds:uri="http://purl.org/dc/dcmitype/"/>
    <ds:schemaRef ds:uri="http://www.w3.org/XML/1998/namespace"/>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docMetadata/LabelInfo.xml><?xml version="1.0" encoding="utf-8"?>
<clbl:labelList xmlns:clbl="http://schemas.microsoft.com/office/2020/mipLabelMetadata">
  <clbl:label id="{f42aa342-8706-4288-bd11-ebb85995028c}" enabled="1" method="Privileged" siteId="{72f988bf-86f1-41af-91ab-2d7cd011db47}" removed="0"/>
</clbl:labelList>
</file>

<file path=docProps/app.xml><?xml version="1.0" encoding="utf-8"?>
<Properties xmlns="http://schemas.openxmlformats.org/officeDocument/2006/extended-properties" xmlns:vt="http://schemas.openxmlformats.org/officeDocument/2006/docPropsVTypes">
  <TotalTime>1725</TotalTime>
  <Words>314</Words>
  <Application>Microsoft Office PowerPoint</Application>
  <PresentationFormat>Widescreen</PresentationFormat>
  <Paragraphs>36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Arial</vt:lpstr>
      <vt:lpstr>Segoe UI</vt:lpstr>
      <vt:lpstr>Segoe UI Semibold</vt:lpstr>
      <vt:lpstr>Wingdings</vt:lpstr>
      <vt:lpstr>Light 16x9</vt:lpstr>
      <vt:lpstr>Legal | Quicker legal guidance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Daryl Schaal (SYNAXIS CORPORATION)</dc:creator>
  <cp:lastModifiedBy>Daryl Schaal</cp:lastModifiedBy>
  <cp:revision>4</cp:revision>
  <dcterms:created xsi:type="dcterms:W3CDTF">2024-09-25T15:39:48Z</dcterms:created>
  <dcterms:modified xsi:type="dcterms:W3CDTF">2025-02-11T21:12:42Z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0x0101007696B5C021C36A4B948619657DF31541</vt:lpwstr>
  </property>
</Properties>
</file>