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
  </p:notesMasterIdLst>
  <p:sldIdLst>
    <p:sldId id="214748364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snapToGrid="0">
      <p:cViewPr varScale="1">
        <p:scale>
          <a:sx n="97" d="100"/>
          <a:sy n="97"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90D44-97A0-4B7C-8615-95423521C1D2}"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6200E-DDCB-4999-9733-84CC6381A456}" type="slidenum">
              <a:rPr lang="en-US" smtClean="0"/>
              <a:t>‹#›</a:t>
            </a:fld>
            <a:endParaRPr lang="en-US"/>
          </a:p>
        </p:txBody>
      </p:sp>
    </p:spTree>
    <p:extLst>
      <p:ext uri="{BB962C8B-B14F-4D97-AF65-F5344CB8AC3E}">
        <p14:creationId xmlns:p14="http://schemas.microsoft.com/office/powerpoint/2010/main" val="60031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7382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10508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41026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67568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924498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3493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80397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513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9569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255248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9252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65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81726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7438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50871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4787540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838485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7921621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cenario 5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59229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34922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pPr lvl="0"/>
            <a:r>
              <a:rPr lang="en-US"/>
              <a:t>Footer</a:t>
            </a:r>
          </a:p>
          <a:p>
            <a:pPr lvl="0"/>
            <a:r>
              <a:rPr lang="en-US"/>
              <a:t>Line two</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0668110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88704130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808632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54812201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0422724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91412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1519099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3118667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2.sv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84786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817784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6" r:id="rId15"/>
    <p:sldLayoutId id="2147483687" r:id="rId16"/>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copilot.microsoft.com/" TargetMode="External"/><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normAutofit/>
          </a:bodyPr>
          <a:lstStyle/>
          <a:p>
            <a:r>
              <a:rPr lang="en-US">
                <a:solidFill>
                  <a:srgbClr val="0078D4"/>
                </a:solidFill>
              </a:rPr>
              <a:t>Legal | </a:t>
            </a:r>
            <a:r>
              <a:rPr lang="en-US"/>
              <a:t>Quicker Contract review (Copilot Studio)</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GB" sz="1600">
                <a:latin typeface="Segoe UI Semibold"/>
                <a:cs typeface="Segoe UI Semibold"/>
              </a:rPr>
              <a:t>Copilot for Microsoft 365 </a:t>
            </a:r>
            <a:r>
              <a:rPr lang="en-US">
                <a:latin typeface="Segoe UI Semibold"/>
                <a:cs typeface="Segoe UI Semibold"/>
              </a:rPr>
              <a:t>(includes Copilot Studio plug-ins)</a:t>
            </a:r>
            <a:endParaRPr lang="en-US"/>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dirty="0"/>
              <a:t>Ask Copilot to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contact to submit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lnSpcReduction="10000"/>
          </a:bodyPr>
          <a:lstStyle/>
          <a:p>
            <a:r>
              <a:rPr lang="en-US" noProof="0"/>
              <a:t>Ask for specific details from a complex contract document such as the duration or payment terms. Then summarize key contract terms and note any items related to disputes in the Legal system. Use the links to get additional details and speed the review</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Prepare for a client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thing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customer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in the meeting and then ask Copilot</a:t>
            </a:r>
            <a:r>
              <a:rPr lang="en-US"/>
              <a:t> in Teams</a:t>
            </a:r>
            <a:r>
              <a:rPr lang="en-US" noProof="0"/>
              <a:t> to create a meeting report with a list of all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also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GB">
                <a:latin typeface="Segoe UI Semibold"/>
                <a:cs typeface="Segoe UI Semibold"/>
              </a:rPr>
              <a:t>Extend</a:t>
            </a:r>
            <a:endParaRPr lang="en-US"/>
          </a:p>
        </p:txBody>
      </p:sp>
      <p:sp>
        <p:nvSpPr>
          <p:cNvPr id="79" name="Text Placeholder 78">
            <a:extLst>
              <a:ext uri="{FF2B5EF4-FFF2-40B4-BE49-F238E27FC236}">
                <a16:creationId xmlns:a16="http://schemas.microsoft.com/office/drawing/2014/main" id="{1970C907-D49D-A373-6767-7353CDC1D921}"/>
              </a:ext>
            </a:extLst>
          </p:cNvPr>
          <p:cNvSpPr>
            <a:spLocks noGrp="1"/>
          </p:cNvSpPr>
          <p:nvPr>
            <p:ph type="body" sz="quarter" idx="38"/>
          </p:nvPr>
        </p:nvSpPr>
        <p:spPr>
          <a:solidFill>
            <a:srgbClr val="0070C0"/>
          </a:solidFill>
        </p:spPr>
        <p:txBody>
          <a:bodyPr/>
          <a:lstStyle/>
          <a:p>
            <a:endParaRPr lang="en-US"/>
          </a:p>
        </p:txBody>
      </p:sp>
      <p:sp>
        <p:nvSpPr>
          <p:cNvPr id="80" name="Text Placeholder 79">
            <a:extLst>
              <a:ext uri="{FF2B5EF4-FFF2-40B4-BE49-F238E27FC236}">
                <a16:creationId xmlns:a16="http://schemas.microsoft.com/office/drawing/2014/main" id="{F4D195D4-2525-A0A6-D5AD-578F022AE43A}"/>
              </a:ext>
            </a:extLst>
          </p:cNvPr>
          <p:cNvSpPr>
            <a:spLocks noGrp="1"/>
          </p:cNvSpPr>
          <p:nvPr>
            <p:ph type="body" sz="quarter" idx="39"/>
          </p:nvPr>
        </p:nvSpPr>
        <p:spPr>
          <a:solidFill>
            <a:srgbClr val="0078D4"/>
          </a:solidFill>
        </p:spPr>
        <p:txBody>
          <a:bodyPr/>
          <a:lstStyle/>
          <a:p>
            <a:endParaRPr lang="en-US"/>
          </a:p>
        </p:txBody>
      </p:sp>
      <p:sp>
        <p:nvSpPr>
          <p:cNvPr id="81" name="Text Placeholder 80">
            <a:extLst>
              <a:ext uri="{FF2B5EF4-FFF2-40B4-BE49-F238E27FC236}">
                <a16:creationId xmlns:a16="http://schemas.microsoft.com/office/drawing/2014/main" id="{6EABCAE9-EB0F-9C72-AD3B-C6A6C55C609A}"/>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5"/>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10" name="Group 9">
            <a:extLst>
              <a:ext uri="{FF2B5EF4-FFF2-40B4-BE49-F238E27FC236}">
                <a16:creationId xmlns:a16="http://schemas.microsoft.com/office/drawing/2014/main" id="{8901F944-3B83-C290-48AA-014C2A20F295}"/>
              </a:ext>
            </a:extLst>
          </p:cNvPr>
          <p:cNvGrpSpPr/>
          <p:nvPr/>
        </p:nvGrpSpPr>
        <p:grpSpPr>
          <a:xfrm>
            <a:off x="8079216" y="2853291"/>
            <a:ext cx="2351135" cy="360000"/>
            <a:chOff x="588263" y="1217924"/>
            <a:chExt cx="2351135" cy="360000"/>
          </a:xfrm>
        </p:grpSpPr>
        <p:pic>
          <p:nvPicPr>
            <p:cNvPr id="11" name="Picture 10" descr="Zip Co logo SVG free download, id: 101874 - Brandlogos.net">
              <a:hlinkClick r:id="rId5"/>
              <a:extLst>
                <a:ext uri="{FF2B5EF4-FFF2-40B4-BE49-F238E27FC236}">
                  <a16:creationId xmlns:a16="http://schemas.microsoft.com/office/drawing/2014/main" id="{77677926-27C5-51BE-2259-2BA29806AB6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74DBD1D7-A20B-F75F-518F-0AC09EE61E72}"/>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sp>
        <p:nvSpPr>
          <p:cNvPr id="14" name="Text Placeholder 44">
            <a:extLst>
              <a:ext uri="{FF2B5EF4-FFF2-40B4-BE49-F238E27FC236}">
                <a16:creationId xmlns:a16="http://schemas.microsoft.com/office/drawing/2014/main" id="{675D405A-26A9-DE82-41FA-7D67002A0D37}"/>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3"/>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3"/>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804462667"/>
      </p:ext>
    </p:extLst>
  </p:cSld>
  <p:clrMapOvr>
    <a:overrideClrMapping bg1="lt1" tx1="dk1" bg2="lt2" tx2="dk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499</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Aptos</vt:lpstr>
      <vt:lpstr>Arial</vt:lpstr>
      <vt:lpstr>Segoe UI</vt:lpstr>
      <vt:lpstr>Segoe UI Semibold</vt:lpstr>
      <vt:lpstr>Wingdings</vt:lpstr>
      <vt:lpstr>Light 16x9</vt:lpstr>
      <vt:lpstr>1_Light 16x9</vt:lpstr>
      <vt:lpstr>Legal | Quicker Contract review (Copilot Studio)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 (SYNAXIS CORPORATION)</cp:lastModifiedBy>
  <cp:revision>4</cp:revision>
  <dcterms:created xsi:type="dcterms:W3CDTF">2024-07-13T20:48:58Z</dcterms:created>
  <dcterms:modified xsi:type="dcterms:W3CDTF">2024-07-13T21:39:20Z</dcterms:modified>
</cp:coreProperties>
</file>