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8344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C79B1-8F22-4882-97CD-A5A3D453B99B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78B6-A753-4FBF-8D32-68DCC7EB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8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32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6794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066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4277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181643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39058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41509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821464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679896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copilot.microsoft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6" Type="http://schemas.openxmlformats.org/officeDocument/2006/relationships/hyperlink" Target="https://copilot.cloud.microsoft/prompts/17b3f43b-eaae-493c-a894-bd38694c7888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hyperlink" Target="https://copilot.cloud.microsoft/prompts/create-an-employee-feedback-survey-028d3d2e-86c4-4655-bb6d-7f8d44c787b9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hyperlink" Target="https://copilot.cloud.microsoft/prompts/draft-a-post-c74f6ac2-8bd9-44e7-bea4-6d5a428a86d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350"/>
            <a:ext cx="7625489" cy="263149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  <a:cs typeface="Segoe UI"/>
              </a:rPr>
              <a:t>Information Technology | </a:t>
            </a:r>
            <a:r>
              <a:rPr lang="en-US">
                <a:cs typeface="Segoe UI"/>
              </a:rPr>
              <a:t>Tech engagement health</a:t>
            </a:r>
            <a:endParaRPr lang="en-US">
              <a:cs typeface="Segoe UI Semibold"/>
            </a:endParaRP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/>
              <a:t>Buy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854BE826-3B6C-52D1-1DE9-EC8CCAA147B7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4276273" y="2761669"/>
            <a:chExt cx="2351135" cy="360000"/>
          </a:xfrm>
        </p:grpSpPr>
        <p:pic>
          <p:nvPicPr>
            <p:cNvPr id="289" name="Picture 288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1D402869-1292-401E-E8F2-F9CD29386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092AB17B-3AE4-C87A-8BF1-206B18E726A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03" name="Text Placeholder 60">
            <a:extLst>
              <a:ext uri="{FF2B5EF4-FFF2-40B4-BE49-F238E27FC236}">
                <a16:creationId xmlns:a16="http://schemas.microsoft.com/office/drawing/2014/main" id="{F53B8C73-53E5-5F43-ABF6-6C779BBEE4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304" name="Text Placeholder 61">
            <a:extLst>
              <a:ext uri="{FF2B5EF4-FFF2-40B4-BE49-F238E27FC236}">
                <a16:creationId xmlns:a16="http://schemas.microsoft.com/office/drawing/2014/main" id="{E0A0C535-D61E-AAAD-3002-2B6831B163C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305" name="Text Placeholder 62">
            <a:extLst>
              <a:ext uri="{FF2B5EF4-FFF2-40B4-BE49-F238E27FC236}">
                <a16:creationId xmlns:a16="http://schemas.microsoft.com/office/drawing/2014/main" id="{C02E3746-9136-85D7-D807-CA6EB9D6954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80A3D7-6D91-DD7D-B0C2-69B85F2D4A94}"/>
              </a:ext>
            </a:extLst>
          </p:cNvPr>
          <p:cNvGrpSpPr/>
          <p:nvPr/>
        </p:nvGrpSpPr>
        <p:grpSpPr>
          <a:xfrm>
            <a:off x="7523373" y="1127774"/>
            <a:ext cx="1097280" cy="216000"/>
            <a:chOff x="1194743" y="1140160"/>
            <a:chExt cx="109728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BAA78275-26F0-1A8F-6081-586A224AD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972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DEE9505F-9F7C-B3FF-22AA-3826700A4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D92813-C4C2-7D84-5D59-BCA805317036}"/>
              </a:ext>
            </a:extLst>
          </p:cNvPr>
          <p:cNvGrpSpPr/>
          <p:nvPr/>
        </p:nvGrpSpPr>
        <p:grpSpPr>
          <a:xfrm>
            <a:off x="8717943" y="1127774"/>
            <a:ext cx="2011680" cy="216000"/>
            <a:chOff x="1194743" y="1140160"/>
            <a:chExt cx="2011680" cy="216000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0405C8EA-FE6F-53E8-9209-487DD7B07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20116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Employee experience 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AB78CF91-7CF0-24FA-9F61-525EF6C7F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F14DB77-756F-24B1-3BB0-6C34D8C60B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028" y="4918520"/>
            <a:ext cx="2391972" cy="1939479"/>
          </a:xfrm>
          <a:prstGeom prst="rect">
            <a:avLst/>
          </a:prstGeom>
        </p:spPr>
      </p:pic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F9B1ED79-18CA-B7C9-6E11-03BE8EDCBBF6}"/>
              </a:ext>
            </a:extLst>
          </p:cNvPr>
          <p:cNvSpPr/>
          <p:nvPr/>
        </p:nvSpPr>
        <p:spPr bwMode="auto">
          <a:xfrm>
            <a:off x="619119" y="1589189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1. Find upcoming features</a:t>
            </a:r>
          </a:p>
        </p:txBody>
      </p:sp>
      <p:sp>
        <p:nvSpPr>
          <p:cNvPr id="5" name="Rectangle: Rounded Corners 13">
            <a:extLst>
              <a:ext uri="{FF2B5EF4-FFF2-40B4-BE49-F238E27FC236}">
                <a16:creationId xmlns:a16="http://schemas.microsoft.com/office/drawing/2014/main" id="{6996873A-CF23-5426-9CF4-0EDC4238E8E1}"/>
              </a:ext>
            </a:extLst>
          </p:cNvPr>
          <p:cNvSpPr/>
          <p:nvPr/>
        </p:nvSpPr>
        <p:spPr bwMode="auto">
          <a:xfrm>
            <a:off x="4087539" y="1589189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2. </a:t>
            </a:r>
            <a:r>
              <a:rPr kumimoji="0" lang="en-US" sz="1200" b="1" i="0" u="none" strike="noStrike" kern="1200" cap="none" spc="-4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Draft a post</a:t>
            </a:r>
            <a:endParaRPr kumimoji="0" lang="en-US" sz="1200" b="1" i="0" u="none" strike="noStrike" kern="1200" cap="none" spc="-20" normalizeH="0" baseline="0" noProof="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EA701A2B-0B02-8DF2-A637-4D11B5BC938E}"/>
              </a:ext>
            </a:extLst>
          </p:cNvPr>
          <p:cNvSpPr/>
          <p:nvPr/>
        </p:nvSpPr>
        <p:spPr bwMode="auto">
          <a:xfrm>
            <a:off x="7540844" y="1589189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3. Share news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692F7-7048-88AC-1380-FDE86DED5C5D}"/>
              </a:ext>
            </a:extLst>
          </p:cNvPr>
          <p:cNvSpPr txBox="1"/>
          <p:nvPr/>
        </p:nvSpPr>
        <p:spPr>
          <a:xfrm>
            <a:off x="755885" y="2126009"/>
            <a:ext cx="2758715" cy="24929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Use Copilot to quickly find out the upcoming features for Microsoft 365.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54F17-4E21-AE3A-60D6-38F91D712504}"/>
              </a:ext>
            </a:extLst>
          </p:cNvPr>
          <p:cNvSpPr txBox="1"/>
          <p:nvPr/>
        </p:nvSpPr>
        <p:spPr>
          <a:xfrm>
            <a:off x="4113061" y="2131843"/>
            <a:ext cx="270551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Create an awareness communication post for end users on a new feature.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​</a:t>
            </a: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9129682D-CA50-860F-AB16-82031B60B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205178" y="5601963"/>
            <a:ext cx="2705513" cy="604704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survey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capture feedback from users in my organization on Microsoft 365 products.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C532BE-FFAB-6B98-397C-BDAE34D838CF}"/>
              </a:ext>
            </a:extLst>
          </p:cNvPr>
          <p:cNvSpPr txBox="1"/>
          <p:nvPr/>
        </p:nvSpPr>
        <p:spPr>
          <a:xfrm>
            <a:off x="7598261" y="2134901"/>
            <a:ext cx="2894677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Update users on service heath issues or new features with SharePoint News.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​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AF3BD5C2-4168-FE71-FE6D-F000CFFE1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38505" y="5601963"/>
            <a:ext cx="2261524" cy="588452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“10”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best practice tips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end users of Microsoft 365 products.</a:t>
            </a: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B680CDEE-B280-A2D8-FF91-DE2110289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62052" y="5595824"/>
            <a:ext cx="2705513" cy="610843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Show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insights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about the data.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Rectangle: Rounded Corners 4">
            <a:extLst>
              <a:ext uri="{FF2B5EF4-FFF2-40B4-BE49-F238E27FC236}">
                <a16:creationId xmlns:a16="http://schemas.microsoft.com/office/drawing/2014/main" id="{AA7988F7-2EA9-A412-A71F-E50CD364FCD1}"/>
              </a:ext>
            </a:extLst>
          </p:cNvPr>
          <p:cNvSpPr/>
          <p:nvPr/>
        </p:nvSpPr>
        <p:spPr bwMode="auto">
          <a:xfrm>
            <a:off x="619119" y="404623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6. Themes</a:t>
            </a:r>
            <a:endParaRPr kumimoji="0" lang="en-US" sz="1200" b="1" i="0" u="none" strike="noStrike" kern="1200" cap="none" spc="-40" normalizeH="0" baseline="0" noProof="0">
              <a:ln w="3175">
                <a:noFill/>
              </a:ln>
              <a:gradFill>
                <a:gsLst>
                  <a:gs pos="55747">
                    <a:srgbClr val="FFFFFF"/>
                  </a:gs>
                  <a:gs pos="7643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24" name="Rectangle: Rounded Corners 7">
            <a:extLst>
              <a:ext uri="{FF2B5EF4-FFF2-40B4-BE49-F238E27FC236}">
                <a16:creationId xmlns:a16="http://schemas.microsoft.com/office/drawing/2014/main" id="{C3795DE9-6881-4EBA-A0D9-41CF798393BA}"/>
              </a:ext>
            </a:extLst>
          </p:cNvPr>
          <p:cNvSpPr/>
          <p:nvPr/>
        </p:nvSpPr>
        <p:spPr bwMode="auto">
          <a:xfrm>
            <a:off x="7540844" y="4048392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/>
              </a:rPr>
              <a:t>4. Tips and tricks</a:t>
            </a:r>
            <a:endParaRPr kumimoji="0" lang="en-US" sz="1200" b="1" i="0" u="none" strike="noStrike" kern="1200" cap="none" spc="-20" normalizeH="0" baseline="0" noProof="0">
              <a:ln w="3175">
                <a:noFill/>
              </a:ln>
              <a:gradFill>
                <a:gsLst>
                  <a:gs pos="55747">
                    <a:srgbClr val="FFFFFF"/>
                  </a:gs>
                  <a:gs pos="7643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25" name="Rectangle: Rounded Corners 19">
            <a:extLst>
              <a:ext uri="{FF2B5EF4-FFF2-40B4-BE49-F238E27FC236}">
                <a16:creationId xmlns:a16="http://schemas.microsoft.com/office/drawing/2014/main" id="{92CCAB3D-FA87-AC29-1021-7A4192029850}"/>
              </a:ext>
            </a:extLst>
          </p:cNvPr>
          <p:cNvSpPr/>
          <p:nvPr/>
        </p:nvSpPr>
        <p:spPr bwMode="auto">
          <a:xfrm>
            <a:off x="4087539" y="404623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2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5. Feedback</a:t>
            </a:r>
          </a:p>
        </p:txBody>
      </p: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A3FE3F9A-E97D-070B-F3BC-CF41AAA1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5885" y="3310741"/>
            <a:ext cx="2705513" cy="545135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Pull a list of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Microsoft 365 features coming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the next 90 days.</a:t>
            </a:r>
          </a:p>
        </p:txBody>
      </p:sp>
      <p:sp>
        <p:nvSpPr>
          <p:cNvPr id="28" name="Rectangle: Rounded Corners 6">
            <a:extLst>
              <a:ext uri="{FF2B5EF4-FFF2-40B4-BE49-F238E27FC236}">
                <a16:creationId xmlns:a16="http://schemas.microsoft.com/office/drawing/2014/main" id="{AF29C537-B680-5074-0147-79A281C9A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87539" y="3310741"/>
            <a:ext cx="2705513" cy="53587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Draft a post about the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upcoming feature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[whiteboard customizable templates].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90750-B740-A6BE-E09D-E639722806A7}"/>
              </a:ext>
            </a:extLst>
          </p:cNvPr>
          <p:cNvSpPr txBox="1"/>
          <p:nvPr/>
        </p:nvSpPr>
        <p:spPr>
          <a:xfrm>
            <a:off x="4228852" y="4480261"/>
            <a:ext cx="2894677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Capture user feedback to understand their journey and satisfaction with Microsoft 365.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30" name="Rectangle: Rounded Corners 6">
            <a:extLst>
              <a:ext uri="{FF2B5EF4-FFF2-40B4-BE49-F238E27FC236}">
                <a16:creationId xmlns:a16="http://schemas.microsoft.com/office/drawing/2014/main" id="{0472050F-4E7B-EE83-8D84-EBF1FA00A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62178" y="3305253"/>
            <a:ext cx="2705513" cy="5514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Format this text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a SharePoint news post.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AA4600-D398-C60D-47A0-1E9C48A9FD66}"/>
              </a:ext>
            </a:extLst>
          </p:cNvPr>
          <p:cNvSpPr txBox="1"/>
          <p:nvPr/>
        </p:nvSpPr>
        <p:spPr>
          <a:xfrm>
            <a:off x="7562178" y="4480261"/>
            <a:ext cx="2894677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Use Copilot to brainstorm tips and tricks to share weekly updates with the organization to drive engaged users.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69BEDE-D3D7-C157-F6DF-C1C3B3AA1204}"/>
              </a:ext>
            </a:extLst>
          </p:cNvPr>
          <p:cNvSpPr txBox="1"/>
          <p:nvPr/>
        </p:nvSpPr>
        <p:spPr>
          <a:xfrm>
            <a:off x="685726" y="4510904"/>
            <a:ext cx="2894677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Review user feedback for themes when opening the forms results in Excel.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24FB90-69C1-C00F-7494-3DA59E71A557}"/>
              </a:ext>
            </a:extLst>
          </p:cNvPr>
          <p:cNvGrpSpPr/>
          <p:nvPr/>
        </p:nvGrpSpPr>
        <p:grpSpPr>
          <a:xfrm>
            <a:off x="4276273" y="2761669"/>
            <a:ext cx="2368026" cy="360000"/>
            <a:chOff x="3277688" y="3137252"/>
            <a:chExt cx="2368026" cy="360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2CE3163-275C-2D58-3180-A1BAFB634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068" t="-43068" r="-43068" b="-43068"/>
            <a:stretch/>
          </p:blipFill>
          <p:spPr>
            <a:xfrm>
              <a:off x="3277688" y="3137252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B80ECA-2AF3-30DC-B55A-8A775775446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Viva Engage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6DBCCD-3523-B3A4-5728-5C4475A8A3D6}"/>
              </a:ext>
            </a:extLst>
          </p:cNvPr>
          <p:cNvGrpSpPr/>
          <p:nvPr/>
        </p:nvGrpSpPr>
        <p:grpSpPr>
          <a:xfrm>
            <a:off x="7739914" y="2781741"/>
            <a:ext cx="2368026" cy="360000"/>
            <a:chOff x="3277688" y="2177588"/>
            <a:chExt cx="2368026" cy="3600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37CCA19-E076-A00E-2CA4-17706BB70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7688" y="2177588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A160086-63C9-5715-5247-4CB04AB3C24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SharePoint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D2851C0-093B-82B5-4FC5-911F159EA1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63138" y="5252444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9B8223-2FF5-989C-7395-C944371DFE24}"/>
              </a:ext>
            </a:extLst>
          </p:cNvPr>
          <p:cNvGrpSpPr/>
          <p:nvPr/>
        </p:nvGrpSpPr>
        <p:grpSpPr>
          <a:xfrm>
            <a:off x="7714157" y="5157082"/>
            <a:ext cx="2351135" cy="360000"/>
            <a:chOff x="4276273" y="2761669"/>
            <a:chExt cx="2351135" cy="360000"/>
          </a:xfrm>
        </p:grpSpPr>
        <p:pic>
          <p:nvPicPr>
            <p:cNvPr id="44" name="Picture 43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03E1DF39-FD63-E857-CC97-353A784A7A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7D93AB-D10A-97DE-A3BA-BCCC3AFE391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886AFD-F2E9-C8FC-0A52-6BD9464E0184}"/>
              </a:ext>
            </a:extLst>
          </p:cNvPr>
          <p:cNvGrpSpPr/>
          <p:nvPr/>
        </p:nvGrpSpPr>
        <p:grpSpPr>
          <a:xfrm>
            <a:off x="4298095" y="5164565"/>
            <a:ext cx="2368026" cy="360000"/>
            <a:chOff x="3277688" y="1697756"/>
            <a:chExt cx="2368026" cy="3600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77B7F25-56E7-A178-E76C-B2AF05690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7688" y="1697756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5C84371-5D2F-51F1-D383-518D3D5B23C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Forms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741E18A-8CDE-3511-17F0-E25EAED74C41}"/>
              </a:ext>
            </a:extLst>
          </p:cNvPr>
          <p:cNvGrpSpPr/>
          <p:nvPr/>
        </p:nvGrpSpPr>
        <p:grpSpPr>
          <a:xfrm>
            <a:off x="2798114" y="1122482"/>
            <a:ext cx="1332000" cy="216000"/>
            <a:chOff x="1198144" y="862657"/>
            <a:chExt cx="1332000" cy="216000"/>
          </a:xfrm>
        </p:grpSpPr>
        <p:sp>
          <p:nvSpPr>
            <p:cNvPr id="59" name="Rectangle: Rounded Corners 6">
              <a:extLst>
                <a:ext uri="{FF2B5EF4-FFF2-40B4-BE49-F238E27FC236}">
                  <a16:creationId xmlns:a16="http://schemas.microsoft.com/office/drawing/2014/main" id="{0894125E-4BC8-1181-6C9A-AB46BEEF8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costs</a:t>
              </a:r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05E97A94-4393-8F5C-19BD-077CA5DEE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FD5A13-CDCE-1702-A809-21FE9C1C4B83}"/>
              </a:ext>
            </a:extLst>
          </p:cNvPr>
          <p:cNvGrpSpPr/>
          <p:nvPr/>
        </p:nvGrpSpPr>
        <p:grpSpPr>
          <a:xfrm>
            <a:off x="1697851" y="1123965"/>
            <a:ext cx="987666" cy="216000"/>
            <a:chOff x="2707850" y="862657"/>
            <a:chExt cx="987666" cy="216000"/>
          </a:xfrm>
        </p:grpSpPr>
        <p:sp>
          <p:nvSpPr>
            <p:cNvPr id="62" name="Rectangle: Rounded Corners 6">
              <a:extLst>
                <a:ext uri="{FF2B5EF4-FFF2-40B4-BE49-F238E27FC236}">
                  <a16:creationId xmlns:a16="http://schemas.microsoft.com/office/drawing/2014/main" id="{C4662E1C-E52F-E72E-50B4-378A784251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98766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NPS</a:t>
              </a:r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5A07A6D5-7FD6-7239-1ADA-EBE3DB132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12C84D8-288B-1050-CC21-7D8B6369477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89" y="5161969"/>
            <a:ext cx="360000" cy="360000"/>
          </a:xfrm>
          <a:prstGeom prst="ellipse">
            <a:avLst/>
          </a:prstGeom>
          <a:solidFill>
            <a:schemeClr val="bg1"/>
          </a:solidFill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90217EC-F449-FCCA-900E-537BFF8A5D93}"/>
              </a:ext>
            </a:extLst>
          </p:cNvPr>
          <p:cNvGrpSpPr/>
          <p:nvPr/>
        </p:nvGrpSpPr>
        <p:grpSpPr>
          <a:xfrm>
            <a:off x="4242878" y="1129799"/>
            <a:ext cx="1506383" cy="216000"/>
            <a:chOff x="1198143" y="862657"/>
            <a:chExt cx="1506383" cy="216000"/>
          </a:xfrm>
        </p:grpSpPr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3B9AA796-04F7-2459-5BAA-3E93F4E28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50638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Usage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1FB64DA2-7FD5-CC6A-E3AD-9C916A44C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2F8FA1A3-85D3-89F4-2E55-62BA0BF95A76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3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3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546684-26BF-3EFB-7C74-186F1AFA5016}"/>
              </a:ext>
            </a:extLst>
          </p:cNvPr>
          <p:cNvSpPr txBox="1"/>
          <p:nvPr/>
        </p:nvSpPr>
        <p:spPr>
          <a:xfrm>
            <a:off x="4205178" y="3724163"/>
            <a:ext cx="185627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  <a:hlinkClick r:id="rId14"/>
              </a:rPr>
              <a:t>Try in Copilot Lab: Draft a post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C87899-66D1-C921-B086-456B7A71F126}"/>
              </a:ext>
            </a:extLst>
          </p:cNvPr>
          <p:cNvSpPr txBox="1"/>
          <p:nvPr/>
        </p:nvSpPr>
        <p:spPr>
          <a:xfrm>
            <a:off x="4327041" y="6065710"/>
            <a:ext cx="338711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  <a:hlinkClick r:id="rId15"/>
              </a:rPr>
              <a:t>Try in Copilot Lab: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highlight>
                  <a:srgbClr val="FFFFFF"/>
                </a:highlight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15"/>
              </a:rPr>
              <a:t>Create an employee feedback survey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0" name="TextBox 49">
            <a:hlinkClick r:id="rId16"/>
            <a:extLst>
              <a:ext uri="{FF2B5EF4-FFF2-40B4-BE49-F238E27FC236}">
                <a16:creationId xmlns:a16="http://schemas.microsoft.com/office/drawing/2014/main" id="{92A8FC01-5EC9-7CEE-1A2A-6D13AB645C21}"/>
              </a:ext>
            </a:extLst>
          </p:cNvPr>
          <p:cNvSpPr txBox="1"/>
          <p:nvPr/>
        </p:nvSpPr>
        <p:spPr>
          <a:xfrm>
            <a:off x="769761" y="5852973"/>
            <a:ext cx="159498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Try in Copilot Lab: Find insights</a:t>
            </a: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84405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Information Technology | Tech engagement health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6</cp:revision>
  <dcterms:created xsi:type="dcterms:W3CDTF">2024-07-13T20:52:56Z</dcterms:created>
  <dcterms:modified xsi:type="dcterms:W3CDTF">2024-07-13T21:44:45Z</dcterms:modified>
</cp:coreProperties>
</file>