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C79B1-8F22-4882-97CD-A5A3D453B99B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78B6-A753-4FBF-8D32-68DCC7EB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32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6794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066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4277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181643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39058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41509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821464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679896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4.svg"/><Relationship Id="rId2" Type="http://schemas.openxmlformats.org/officeDocument/2006/relationships/image" Target="../media/image5.png"/><Relationship Id="rId16" Type="http://schemas.openxmlformats.org/officeDocument/2006/relationships/hyperlink" Target="https://copilot.microsoft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  <a:cs typeface="Segoe UI"/>
              </a:rPr>
              <a:t>Information Technology </a:t>
            </a:r>
            <a:r>
              <a:rPr lang="en-US" dirty="0">
                <a:cs typeface="Segoe UI"/>
              </a:rPr>
              <a:t>| Update technology strategy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>
                <a:latin typeface="Segoe UI Semibold"/>
                <a:cs typeface="Segoe UI Semibold"/>
              </a:rPr>
              <a:t>Conduct research</a:t>
            </a:r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6. Plan</a:t>
            </a:r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2. Define strategy</a:t>
            </a:r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5. Announce</a:t>
            </a:r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3. Business alignment</a:t>
            </a:r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4. OKRs</a:t>
            </a:r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Research emerging technology and market trends from the web.</a:t>
            </a:r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Create a strategy document for how IT initiatives support business goals.</a:t>
            </a:r>
            <a:endParaRPr lang="en-US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Align stakeholders across the organization on the technology strategy.</a:t>
            </a:r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0353" y="3208260"/>
            <a:ext cx="2808000" cy="626701"/>
          </a:xfrm>
        </p:spPr>
        <p:txBody>
          <a:bodyPr>
            <a:normAutofit/>
          </a:bodyPr>
          <a:lstStyle/>
          <a:p>
            <a:r>
              <a:rPr lang="en-US" sz="900" kern="0" dirty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lang="en-US" dirty="0">
                <a:ea typeface="+mn-lt"/>
                <a:cs typeface="+mn-lt"/>
              </a:rPr>
              <a:t>Create a summary of the latest trends and technology for "collaboration" and the tools that are be used.</a:t>
            </a:r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lang="en-US">
                <a:cs typeface="Segoe UI"/>
              </a:rPr>
              <a:t>Set up a page based on [a loop template] and make it for "work items to support technology strategy"</a:t>
            </a:r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3162" y="3043149"/>
            <a:ext cx="2808000" cy="880557"/>
          </a:xfrm>
        </p:spPr>
        <p:txBody>
          <a:bodyPr>
            <a:normAutofit/>
          </a:bodyPr>
          <a:lstStyle/>
          <a:p>
            <a:r>
              <a:rPr lang="en-US" sz="900" kern="0" dirty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lang="en-US" dirty="0">
                <a:ea typeface="+mn-lt"/>
                <a:cs typeface="+mn-lt"/>
              </a:rPr>
              <a:t>From this market research [include step 1 prompt as reference], draft a strategy document for how an IT initiative for "collaboration" can support business goals in my organization.</a:t>
            </a:r>
            <a:endParaRPr lang="en-US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900" kern="0" dirty="0">
                <a:solidFill>
                  <a:srgbClr val="1A1A1A"/>
                </a:solidFill>
                <a:latin typeface="Segoe UI"/>
              </a:rPr>
              <a:t>Sample Prompt:</a:t>
            </a:r>
            <a:r>
              <a:rPr lang="en-US" dirty="0">
                <a:cs typeface="Segoe UI"/>
              </a:rPr>
              <a:t> Help me write a post to announce the publishing of the technology strategy documentation and OKRs to my organization.</a:t>
            </a:r>
            <a:endParaRPr lang="en-US" dirty="0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Plan projects, work items, and goals to support the key initiatives in the technology strategy document.</a:t>
            </a:r>
            <a:endParaRPr lang="en-US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Share the product strategy and OKRs with the organization.</a:t>
            </a:r>
            <a:endParaRPr lang="en-US"/>
          </a:p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NPS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Cost savings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3589D2-4FAC-5E72-970D-75473C3B4B6F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id="{47694ED9-322C-F8E3-6D0D-F170B6469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Employee experience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B49ED0C-8E03-502F-F821-E3B0A533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7CFD73D-41E2-B7EE-6ABF-4C2DEFB585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461956" y="5096849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Viva Goals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DC2507-2BFA-D9E3-C514-AC1683A02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6744" y="5063522"/>
            <a:ext cx="209090" cy="209090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A6B482-AF4E-5811-92CC-6B6F79AABE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49213" y="5099263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Loop</a:t>
            </a:r>
            <a:endParaRPr kumimoji="0" lang="en-US" sz="11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17" name="Picture 16" descr="Zip Co logo SVG free download, id: 101874 - Brandlogos.net">
            <a:hlinkClick r:id="rId8"/>
            <a:extLst>
              <a:ext uri="{FF2B5EF4-FFF2-40B4-BE49-F238E27FC236}">
                <a16:creationId xmlns:a16="http://schemas.microsoft.com/office/drawing/2014/main" id="{5E36AF2C-2EAB-9296-2E61-0F2346D4D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807078" y="2551386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8EB7D2-C08B-446C-9360-A448B9D88E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66029" y="2646748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2592C15-45CB-99EB-82E0-7C13A864FA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940" y="2540415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453B892-9A80-9DB9-48A3-A60530E7C2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802891" y="2635777"/>
            <a:ext cx="1521187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</a:p>
        </p:txBody>
      </p:sp>
      <p:sp>
        <p:nvSpPr>
          <p:cNvPr id="67" name="Rectangle: Rounded Corners 6">
            <a:extLst>
              <a:ext uri="{FF2B5EF4-FFF2-40B4-BE49-F238E27FC236}">
                <a16:creationId xmlns:a16="http://schemas.microsoft.com/office/drawing/2014/main" id="{BE0C3A29-D990-E990-257A-D1B5FF6A2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642157" y="5641938"/>
            <a:ext cx="2705513" cy="610843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 OKRs from a document [Strategy document.docx]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78C3567-D624-2039-36E9-2E91C9AAF73B}"/>
              </a:ext>
            </a:extLst>
          </p:cNvPr>
          <p:cNvSpPr txBox="1"/>
          <p:nvPr/>
        </p:nvSpPr>
        <p:spPr>
          <a:xfrm>
            <a:off x="7628393" y="4510904"/>
            <a:ext cx="2894677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Draft Objectives and Key Results (OKRs) based on the technology strategy document.</a:t>
            </a:r>
          </a:p>
        </p:txBody>
      </p:sp>
      <p:pic>
        <p:nvPicPr>
          <p:cNvPr id="73" name="Graphic 72" descr="Brand logo image of Viva Goals.">
            <a:extLst>
              <a:ext uri="{FF2B5EF4-FFF2-40B4-BE49-F238E27FC236}">
                <a16:creationId xmlns:a16="http://schemas.microsoft.com/office/drawing/2014/main" id="{957A1960-A578-7135-29AC-B913A4F9B4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06348" y="5093084"/>
            <a:ext cx="189347" cy="1816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AB9A51D-0A33-996E-5ECF-AA1CAA8DB6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068" t="-43068" r="-43068" b="-43068"/>
          <a:stretch/>
        </p:blipFill>
        <p:spPr>
          <a:xfrm>
            <a:off x="4391629" y="4993790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35C3207F-9042-5E4E-D098-98249F47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867471" y="5089152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Viva Engage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9" name="Text Placeholder 59">
            <a:extLst>
              <a:ext uri="{FF2B5EF4-FFF2-40B4-BE49-F238E27FC236}">
                <a16:creationId xmlns:a16="http://schemas.microsoft.com/office/drawing/2014/main" id="{3E8C5463-7505-6454-6F13-05B73C263053}"/>
              </a:ext>
            </a:extLst>
          </p:cNvPr>
          <p:cNvSpPr txBox="1">
            <a:spLocks/>
          </p:cNvSpPr>
          <p:nvPr/>
        </p:nvSpPr>
        <p:spPr>
          <a:xfrm>
            <a:off x="7515972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Sample Prompt: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Draft a message to ask all stakeholders to review the technology strategy document and leave comments.</a:t>
            </a:r>
          </a:p>
        </p:txBody>
      </p:sp>
      <p:sp>
        <p:nvSpPr>
          <p:cNvPr id="10" name="Text Placeholder 198">
            <a:extLst>
              <a:ext uri="{FF2B5EF4-FFF2-40B4-BE49-F238E27FC236}">
                <a16:creationId xmlns:a16="http://schemas.microsoft.com/office/drawing/2014/main" id="{817E4288-E494-1D88-F71F-93EC5F355B33}"/>
              </a:ext>
            </a:extLst>
          </p:cNvPr>
          <p:cNvSpPr txBox="1">
            <a:spLocks/>
          </p:cNvSpPr>
          <p:nvPr/>
        </p:nvSpPr>
        <p:spPr>
          <a:xfrm>
            <a:off x="10430234" y="521099"/>
            <a:ext cx="1456966" cy="17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i="0" kern="1200" spc="-20" baseline="0">
                <a:solidFill>
                  <a:srgbClr val="0078D4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22860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kern="1200" spc="-20" baseline="0">
                <a:solidFill>
                  <a:srgbClr val="B1B3B3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1" i="0" u="none" strike="noStrike" kern="1200" cap="none" spc="-2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Buy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042F2F7-726A-EA34-1904-0B1B16C47362}"/>
              </a:ext>
            </a:extLst>
          </p:cNvPr>
          <p:cNvSpPr txBox="1">
            <a:spLocks/>
          </p:cNvSpPr>
          <p:nvPr/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3pPr>
            <a:lvl4pPr marL="661988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4pPr>
            <a:lvl5pPr marL="855663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8A75A02-CD75-30F9-105A-3B29B5947924}"/>
              </a:ext>
            </a:extLst>
          </p:cNvPr>
          <p:cNvSpPr txBox="1">
            <a:spLocks/>
          </p:cNvSpPr>
          <p:nvPr/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 vert="horz" wrap="square" lIns="0" tIns="0" rIns="0" bIns="0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3pPr>
            <a:lvl4pPr marL="661988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4pPr>
            <a:lvl5pPr marL="855663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271BE7E-6567-3B49-9780-15A10E3FAB61}"/>
              </a:ext>
            </a:extLst>
          </p:cNvPr>
          <p:cNvSpPr txBox="1">
            <a:spLocks/>
          </p:cNvSpPr>
          <p:nvPr/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 vert="horz" wrap="square" lIns="0" tIns="0" rIns="0" bIns="0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3pPr>
            <a:lvl4pPr marL="661988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4pPr>
            <a:lvl5pPr marL="855663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EEAACD-BE35-3D5D-7876-4E6E22BDCD88}"/>
              </a:ext>
            </a:extLst>
          </p:cNvPr>
          <p:cNvGrpSpPr/>
          <p:nvPr/>
        </p:nvGrpSpPr>
        <p:grpSpPr>
          <a:xfrm>
            <a:off x="3065667" y="1132756"/>
            <a:ext cx="1332000" cy="216000"/>
            <a:chOff x="1198144" y="862657"/>
            <a:chExt cx="1332000" cy="216000"/>
          </a:xfrm>
        </p:grpSpPr>
        <p:sp>
          <p:nvSpPr>
            <p:cNvPr id="3" name="Rectangle: Rounded Corners 6">
              <a:extLst>
                <a:ext uri="{FF2B5EF4-FFF2-40B4-BE49-F238E27FC236}">
                  <a16:creationId xmlns:a16="http://schemas.microsoft.com/office/drawing/2014/main" id="{E13E7FF3-8076-13D4-05F1-9CD46374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costs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D2C84BE-C2F7-E10E-EE84-BF92DD030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pic>
        <p:nvPicPr>
          <p:cNvPr id="6" name="Picture 5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2DC9DE9F-1147-BFC2-94F2-89515E5DF51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481" y="3937299"/>
            <a:ext cx="1872519" cy="292070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881ABEC-2BD9-923B-3CB8-EB66475A3B62}"/>
              </a:ext>
            </a:extLst>
          </p:cNvPr>
          <p:cNvGrpSpPr/>
          <p:nvPr/>
        </p:nvGrpSpPr>
        <p:grpSpPr>
          <a:xfrm>
            <a:off x="8077145" y="2572452"/>
            <a:ext cx="2351135" cy="360000"/>
            <a:chOff x="588263" y="1697756"/>
            <a:chExt cx="2351135" cy="36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03404A-F0E9-07B1-E803-1308695CA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979DC5-1BEC-7546-33CF-60B650E1D82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A2BCEC07-7606-AA62-0457-93A6B76FE4FF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6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6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069450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Macintosh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Information Technology | Update technology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Aaron Bode (FREEMIND SEATTLE LLC)</cp:lastModifiedBy>
  <cp:revision>11</cp:revision>
  <dcterms:created xsi:type="dcterms:W3CDTF">2024-07-13T20:52:56Z</dcterms:created>
  <dcterms:modified xsi:type="dcterms:W3CDTF">2024-07-15T21:25:10Z</dcterms:modified>
</cp:coreProperties>
</file>