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10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9458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1552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33024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418615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013973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062994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767671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944923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2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8.svg"/><Relationship Id="rId10" Type="http://schemas.openxmlformats.org/officeDocument/2006/relationships/hyperlink" Target="https://copilot.microsoft.com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microsoft.com/en-us/videoplayer/embed/RW1lEc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7515714" cy="526298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Information Technology | </a:t>
            </a:r>
            <a:r>
              <a:rPr lang="en-US" dirty="0"/>
              <a:t>Streamline service adoption (Microsoft Copilot only)</a:t>
            </a:r>
            <a:r>
              <a:rPr lang="en-US" baseline="30000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Research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Code Review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Create IT Documentation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Backup and Recovery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User Training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 IT Inventory Management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Microsoft Copilot</a:t>
            </a:r>
            <a:endParaRPr lang="en-US" noProof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AC3E5A3-804A-559F-F8BB-CACCEA767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Microsoft Copilot to stay up-to-date with the latest technologies and best practices through continued learning. 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6AF478E-F16D-94ED-10AF-D095C1A20A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to create and update documentation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for IT processes, configurations, and troubleshooting guides.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1FC90E70-42D2-0DE5-E4D9-8C3A79D3F2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When you choose to implement a new service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or product to your organization, use Copilot to streamline the user training process. 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8D8FEB8-8AAC-3C74-65FF-A117144749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Prompt: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want to learn more about how to implement [tool, service]. Provide a high-level outline with guidance on how to implement, best practice set ups, how to get leader buy-in, etc.. 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C50C2F7D-C404-AD6E-2F3C-7BFE6D4281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Prompt: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Rewrite this code so that it will no longer have an error when the user picks an invalid product type. Also add comments and provide a summary of what it does.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33AE727-047C-16BB-1E4E-BC4B5C0F25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Prompt: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2-page document detailing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architecture of [system] in non-technical language. Be sure to incorporate key features, technologies, and a process diagram. 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BAB188EF-7188-C6F8-F205-4FC8F00445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Prompt: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Provide a PowerShell script that takes daily snapshot backups of EC2 volumes, organizes logically, and removes snapshots older than 30 days for compliance.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608C7495-4382-68C8-8861-6E46361E8AF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Prompt: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am training new users on our [software, system, tool]. Create an outline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a 30-minute training including key concepts, demos, and best practices.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16DCF908-AAF0-A95B-1871-3646903DB3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Prompt: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Outline the key information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needed for an IT asset inventory system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the best way to maintain these logs. 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265352B-2081-C13D-A765-E94070DEC15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Ask Copilot to help fix issues that arise from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 code review.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C9AA14E3-36D0-97E0-3A6B-C0AC9F78C6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Copilot can help you stay on top of your backup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and recovery processes. 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D1CA1F16-43C6-893C-D014-5D77415A24B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to help manage and regularly update your IT inventory. 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/>
              <a:t>Get started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costs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059610" y="1132756"/>
            <a:ext cx="1692000" cy="216000"/>
            <a:chOff x="2707850" y="862657"/>
            <a:chExt cx="16920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Decrease app downtime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589D2-4FAC-5E72-970D-75473C3B4B6F}"/>
              </a:ext>
            </a:extLst>
          </p:cNvPr>
          <p:cNvGrpSpPr/>
          <p:nvPr/>
        </p:nvGrpSpPr>
        <p:grpSpPr>
          <a:xfrm>
            <a:off x="8868697" y="1127774"/>
            <a:ext cx="2011680" cy="216000"/>
            <a:chOff x="1194743" y="1140160"/>
            <a:chExt cx="2011680" cy="216000"/>
          </a:xfrm>
        </p:grpSpPr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47694ED9-322C-F8E3-6D0D-F170B6469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20116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 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B49ED0C-8E03-502F-F821-E3B0A533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D488C68-8B10-1068-72B7-B4CB320EA128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4276273" y="2761669"/>
            <a:chExt cx="2351135" cy="360000"/>
          </a:xfrm>
        </p:grpSpPr>
        <p:pic>
          <p:nvPicPr>
            <p:cNvPr id="163" name="Picture 162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451310BA-3378-13A7-5157-AFB7104D1E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FB7E8C7A-F8E4-294D-1631-EBD33CD38AE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1A9D422-C650-8DDB-2E5A-1D3A01A5AADF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4276273" y="2761669"/>
            <a:chExt cx="2351135" cy="360000"/>
          </a:xfrm>
        </p:grpSpPr>
        <p:pic>
          <p:nvPicPr>
            <p:cNvPr id="166" name="Picture 165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44891FEC-D44F-9360-F9CD-69F5295BD2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BB9CB59-5868-B455-2F03-CA7AB6EEA49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83EF31C-06B9-3999-C48F-D6BE1F657EA8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7739914" y="2761669"/>
            <a:chExt cx="2351135" cy="360000"/>
          </a:xfrm>
        </p:grpSpPr>
        <p:pic>
          <p:nvPicPr>
            <p:cNvPr id="169" name="Picture 168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C7F69E91-14A4-D272-A5CA-B73C2F7CE9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7739914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2BCE0EC-0657-C7CD-E07C-70071DE3416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198865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05CB78D-B5DF-2778-AD68-A88D26201350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4276273" y="2761669"/>
            <a:chExt cx="2351135" cy="360000"/>
          </a:xfrm>
        </p:grpSpPr>
        <p:pic>
          <p:nvPicPr>
            <p:cNvPr id="172" name="Picture 171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DAF9AA88-5CBF-3DEA-8E16-A7756F0950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604715EB-0CB2-C0CE-E7ED-087739AEC7B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5C67E1F-EF18-2381-8FE1-49587A016784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4276273" y="2761669"/>
            <a:chExt cx="2351135" cy="360000"/>
          </a:xfrm>
        </p:grpSpPr>
        <p:pic>
          <p:nvPicPr>
            <p:cNvPr id="175" name="Picture 174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8ACCDBAC-B93C-D978-DFD0-445FBCC9E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45ED429-3BB7-1FD8-052B-712944D67F2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F429795-4855-D6A6-D8B3-68E2CE5E74B4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7739914" y="2761669"/>
            <a:chExt cx="2351135" cy="360000"/>
          </a:xfrm>
        </p:grpSpPr>
        <p:pic>
          <p:nvPicPr>
            <p:cNvPr id="178" name="Picture 177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9ED4597D-D9E5-E69D-C99A-C708459E60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7739914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29CF15DE-9917-7AAA-8FAA-F4BAADCFB5A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198865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sp>
        <p:nvSpPr>
          <p:cNvPr id="180" name="Text Placeholder 60">
            <a:extLst>
              <a:ext uri="{FF2B5EF4-FFF2-40B4-BE49-F238E27FC236}">
                <a16:creationId xmlns:a16="http://schemas.microsoft.com/office/drawing/2014/main" id="{193A4E25-D388-278E-8EDB-08CC237811B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81" name="Text Placeholder 61">
            <a:extLst>
              <a:ext uri="{FF2B5EF4-FFF2-40B4-BE49-F238E27FC236}">
                <a16:creationId xmlns:a16="http://schemas.microsoft.com/office/drawing/2014/main" id="{A17904A0-FF35-7B3B-1E81-A5EC9C50A6E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82" name="Text Placeholder 62">
            <a:extLst>
              <a:ext uri="{FF2B5EF4-FFF2-40B4-BE49-F238E27FC236}">
                <a16:creationId xmlns:a16="http://schemas.microsoft.com/office/drawing/2014/main" id="{CD04B54A-2C32-FFFC-3827-1E1679DBA89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1C08E4-1A68-1CC8-5FA5-2061DC67DD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028" y="4918520"/>
            <a:ext cx="2391972" cy="1939479"/>
          </a:xfrm>
          <a:prstGeom prst="rect">
            <a:avLst/>
          </a:prstGeom>
        </p:spPr>
      </p:pic>
      <p:sp>
        <p:nvSpPr>
          <p:cNvPr id="5" name="Graphic 2">
            <a:hlinkClick r:id="rId9"/>
            <a:extLst>
              <a:ext uri="{FF2B5EF4-FFF2-40B4-BE49-F238E27FC236}">
                <a16:creationId xmlns:a16="http://schemas.microsoft.com/office/drawing/2014/main" id="{40A40F0F-0B0A-049F-AAF5-E4CE541A5FC4}"/>
              </a:ext>
            </a:extLst>
          </p:cNvPr>
          <p:cNvSpPr/>
          <p:nvPr/>
        </p:nvSpPr>
        <p:spPr>
          <a:xfrm>
            <a:off x="7600057" y="418402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Text Placeholder 44">
            <a:extLst>
              <a:ext uri="{FF2B5EF4-FFF2-40B4-BE49-F238E27FC236}">
                <a16:creationId xmlns:a16="http://schemas.microsoft.com/office/drawing/2014/main" id="{8A1EE3B2-2E10-E45B-6C22-D4473B12AE59}"/>
              </a:ext>
            </a:extLst>
          </p:cNvPr>
          <p:cNvSpPr txBox="1">
            <a:spLocks/>
          </p:cNvSpPr>
          <p:nvPr/>
        </p:nvSpPr>
        <p:spPr>
          <a:xfrm>
            <a:off x="676286" y="6540500"/>
            <a:ext cx="959741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0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887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Information Technology | Streamline service adoption (Microsoft Copilot only)1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| Streamline service adoption (Microsoft Copilot only)1</dc:title>
  <dc:creator>Chad Christian (Unify Consulting LLC)</dc:creator>
  <cp:lastModifiedBy>Chad Christian (Unify Consulting LLC)</cp:lastModifiedBy>
  <cp:revision>3</cp:revision>
  <dcterms:created xsi:type="dcterms:W3CDTF">2024-06-06T00:51:19Z</dcterms:created>
  <dcterms:modified xsi:type="dcterms:W3CDTF">2024-06-06T22:49:07Z</dcterms:modified>
</cp:coreProperties>
</file>