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14748360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8D4"/>
                </a:solidFill>
                <a:cs typeface="Segoe UI"/>
              </a:rPr>
              <a:t>Information Technology</a:t>
            </a:r>
            <a:r>
              <a:rPr lang="en-US" dirty="0"/>
              <a:t> | </a:t>
            </a:r>
            <a:r>
              <a:rPr lang="en-US" sz="1800" b="1" dirty="0"/>
              <a:t>Manage device health</a:t>
            </a:r>
            <a:br>
              <a:rPr lang="en-US" dirty="0"/>
            </a:b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1. Issue identification </a:t>
            </a:r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6. Impact summary &amp; create alert</a:t>
            </a:r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2. Assess impact</a:t>
            </a:r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>
              <a:latin typeface="Segoe UI Semibold"/>
              <a:cs typeface="Segoe UI Semibold"/>
            </a:endParaRPr>
          </a:p>
          <a:p>
            <a:r>
              <a:rPr lang="en-US">
                <a:latin typeface="Segoe UI Semibold"/>
                <a:cs typeface="Segoe UI Semibold"/>
              </a:rPr>
              <a:t>5. Recommendation</a:t>
            </a:r>
            <a:endParaRPr lang="en-US" b="0">
              <a:solidFill>
                <a:srgbClr val="000000"/>
              </a:solidFill>
              <a:latin typeface="Segoe UI Semibold"/>
              <a:cs typeface="Segoe UI Semibold"/>
            </a:endParaRPr>
          </a:p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3. Troubleshoot</a:t>
            </a:r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4. Email communication</a:t>
            </a:r>
            <a:endParaRPr lang="en-US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Microsoft 365 Copilot and Azure AI Studio</a:t>
            </a:r>
            <a:endParaRPr lang="en-US" noProof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IT Admin receives alerts in email from the case management system regarding user device issues.</a:t>
            </a:r>
            <a:endParaRPr lang="en-US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Beginning with the most critical alert the admin assesses the extent of the issue using an agent built in Azure AI Studio to access the device database.</a:t>
            </a:r>
            <a:endParaRPr lang="en-US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The IT Admin checks if there are any recent changes made on the devices that impacted the users.</a:t>
            </a:r>
            <a:endParaRPr lang="en-US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>
                <a:cs typeface="Segoe UI"/>
              </a:rPr>
              <a:t>Prompt: Generate list of all alerts received in last 24 hours from emails in Outlook with the count of each alert.</a:t>
            </a:r>
            <a:endParaRPr lang="en-US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>
                <a:cs typeface="Segoe UI"/>
              </a:rPr>
              <a:t>Prompt: Generate an impact summary to share the insights with Admins and post in the Alert Center</a:t>
            </a:r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n-US">
                <a:cs typeface="Segoe UI"/>
              </a:rPr>
              <a:t>Prompt: </a:t>
            </a:r>
            <a:r>
              <a:rPr lang="en-US"/>
              <a:t>Use the device management database to create a table with the device ID, operating system, and latest updates for impacted devices.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en-US">
                <a:cs typeface="Segoe UI"/>
              </a:rPr>
              <a:t>Prompt: </a:t>
            </a:r>
            <a:r>
              <a:rPr lang="en-US">
                <a:ea typeface="+mn-lt"/>
                <a:cs typeface="+mn-lt"/>
              </a:rPr>
              <a:t>Find links to internal documents and resources that share workarounds to resolve the issue to include in this mail.</a:t>
            </a:r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cs typeface="Segoe UI"/>
              </a:rPr>
              <a:t>Prompt: </a:t>
            </a:r>
            <a:r>
              <a:rPr lang="en-US">
                <a:ea typeface="+mn-lt"/>
                <a:cs typeface="+mn-lt"/>
              </a:rPr>
              <a:t>Generate a list of recent changes in tenant settings and device diagnostics. Provide all relevant device characteristics, telemetry to help understand these changes and impact.</a:t>
            </a:r>
            <a:endParaRPr lang="en-US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A009307-F489-4D3B-DFDE-F3016CF1C6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764191"/>
          </a:xfrm>
        </p:spPr>
        <p:txBody>
          <a:bodyPr>
            <a:normAutofit/>
          </a:bodyPr>
          <a:lstStyle/>
          <a:p>
            <a:r>
              <a:rPr lang="en-US">
                <a:cs typeface="Segoe UI"/>
              </a:rPr>
              <a:t>Prompt: </a:t>
            </a:r>
            <a:r>
              <a:rPr lang="en-US"/>
              <a:t>Generate an email using the impact summary, giving recommendations to end users to resolve the issue.</a:t>
            </a:r>
          </a:p>
          <a:p>
            <a:r>
              <a:rPr lang="en-US">
                <a:cs typeface="Segoe UI"/>
              </a:rPr>
              <a:t> </a:t>
            </a:r>
            <a:endParaRPr lang="en-US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Admins use Copilot to compose an alert communicating the issue along with recommendations for remediation.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The admin reviews the email and wants to add relevant links and articles to share with impacted users.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vert="horz" wrap="square" lIns="90000" tIns="36000" rIns="90000" bIns="36000" rtlCol="0" anchor="t">
            <a:normAutofit/>
          </a:bodyPr>
          <a:lstStyle/>
          <a:p>
            <a:r>
              <a:rPr lang="en-US">
                <a:cs typeface="Segoe UI"/>
              </a:rPr>
              <a:t>IT Admin composes an email to the end users with recommendations for resolution.</a:t>
            </a:r>
            <a:endParaRPr lang="en-US"/>
          </a:p>
          <a:p>
            <a:endParaRPr lang="en-US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Extend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929C5D-515E-AA2D-10DE-BDB3FA27993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CC8FD-74DF-E1D0-3DD9-57EDF6304C4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F089-2852-6953-74C7-072FAF971B8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27774"/>
            <a:ext cx="1499462" cy="208985"/>
            <a:chOff x="1198144" y="857675"/>
            <a:chExt cx="1499462" cy="208985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57675"/>
              <a:ext cx="1499462" cy="208985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Ticket resolution time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2" y="1127773"/>
            <a:ext cx="1728577" cy="216001"/>
            <a:chOff x="1194742" y="1140159"/>
            <a:chExt cx="1728577" cy="216001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2" y="1140159"/>
              <a:ext cx="1728577" cy="216001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pic>
        <p:nvPicPr>
          <p:cNvPr id="19" name="Picture 18" descr="Zip Co logo SVG free download, id: 101874 - Brandlogos.net">
            <a:hlinkClick r:id="rId6"/>
            <a:extLst>
              <a:ext uri="{FF2B5EF4-FFF2-40B4-BE49-F238E27FC236}">
                <a16:creationId xmlns:a16="http://schemas.microsoft.com/office/drawing/2014/main" id="{2EE83D56-5666-F5E0-DEF3-81E6A7A26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4031203" y="5092803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2768029-BFC7-D461-46F1-5F8DE8F8C0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84337" y="5205615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Business Chat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40" name="Picture 39" descr="Zip Co logo SVG free download, id: 101874 - Brandlogos.net">
            <a:hlinkClick r:id="rId6"/>
            <a:extLst>
              <a:ext uri="{FF2B5EF4-FFF2-40B4-BE49-F238E27FC236}">
                <a16:creationId xmlns:a16="http://schemas.microsoft.com/office/drawing/2014/main" id="{74288CE9-9F3F-EC94-A69A-D8067AEC3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560851" y="5120177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129BB03-921D-C163-A508-D6C74F138B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19802" y="5215539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100">
                <a:solidFill>
                  <a:prstClr val="black"/>
                </a:solidFill>
                <a:latin typeface="Segoe UI Semibold"/>
              </a:rPr>
              <a:t>Business Chat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pic>
        <p:nvPicPr>
          <p:cNvPr id="14" name="Picture 13" descr="Zip Co logo SVG free download, id: 101874 - Brandlogos.net">
            <a:hlinkClick r:id="rId6"/>
            <a:extLst>
              <a:ext uri="{FF2B5EF4-FFF2-40B4-BE49-F238E27FC236}">
                <a16:creationId xmlns:a16="http://schemas.microsoft.com/office/drawing/2014/main" id="{69F84333-4DCC-7677-8C6F-FBA2CC6A2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7464004" y="2578347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6067CC-1B11-E2D5-A7F0-DAC079AB5D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922955" y="2535209"/>
            <a:ext cx="1892184" cy="4462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100">
                <a:solidFill>
                  <a:prstClr val="black"/>
                </a:solidFill>
                <a:latin typeface="Segoe UI Semibold"/>
              </a:rPr>
              <a:t>Business Chat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lang="en-US" sz="1100">
              <a:solidFill>
                <a:prstClr val="black"/>
              </a:solidFill>
              <a:latin typeface="Segoe UI Semibold"/>
            </a:endParaRPr>
          </a:p>
          <a:p>
            <a:pPr defTabSz="914367">
              <a:defRPr/>
            </a:pPr>
            <a:r>
              <a:rPr kumimoji="0" lang="en-US" sz="900" b="0" i="0" u="none" strike="noStrike" kern="1200" cap="none" spc="0" normalizeH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Device management database agent</a:t>
            </a:r>
            <a:endParaRPr lang="en-US" sz="900">
              <a:solidFill>
                <a:srgbClr val="0070C0"/>
              </a:solidFill>
              <a:latin typeface="Segoe UI Semibold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55E2D9-B33D-673D-1072-D596AE78F744}"/>
              </a:ext>
            </a:extLst>
          </p:cNvPr>
          <p:cNvGrpSpPr/>
          <p:nvPr/>
        </p:nvGrpSpPr>
        <p:grpSpPr>
          <a:xfrm>
            <a:off x="4066660" y="2572674"/>
            <a:ext cx="2373645" cy="446276"/>
            <a:chOff x="4066660" y="2572674"/>
            <a:chExt cx="2373645" cy="446276"/>
          </a:xfrm>
        </p:grpSpPr>
        <p:pic>
          <p:nvPicPr>
            <p:cNvPr id="16" name="Picture 15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A3E7AE01-6D96-D7CB-2F71-052A62CFA8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066660" y="258662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D23CCB-78C9-0E44-8843-8E23B969C7E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548121" y="2572674"/>
              <a:ext cx="1892184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Device management database agent</a:t>
              </a:r>
              <a:endParaRPr lang="en-US" sz="900">
                <a:solidFill>
                  <a:srgbClr val="0070C0"/>
                </a:solidFill>
                <a:latin typeface="Segoe UI Semibold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557E66-AD0D-A258-53C1-B18833581CA9}"/>
              </a:ext>
            </a:extLst>
          </p:cNvPr>
          <p:cNvGrpSpPr/>
          <p:nvPr/>
        </p:nvGrpSpPr>
        <p:grpSpPr>
          <a:xfrm>
            <a:off x="772655" y="2628936"/>
            <a:ext cx="2351135" cy="360000"/>
            <a:chOff x="772655" y="2628936"/>
            <a:chExt cx="2351135" cy="360000"/>
          </a:xfrm>
        </p:grpSpPr>
        <p:pic>
          <p:nvPicPr>
            <p:cNvPr id="4" name="Picture 3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A2C13DAF-E48D-33A6-F276-DF4E6A6163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772655" y="262893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0D44E2-1765-A9DE-94A1-0CCCBA6D3F0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231606" y="272429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7" name="Picture 6" descr="Zip Co logo SVG free download, id: 101874 - Brandlogos.net">
            <a:hlinkClick r:id="rId6"/>
            <a:extLst>
              <a:ext uri="{FF2B5EF4-FFF2-40B4-BE49-F238E27FC236}">
                <a16:creationId xmlns:a16="http://schemas.microsoft.com/office/drawing/2014/main" id="{2C92AA06-C8EA-9F1A-12E4-0B07C836EF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7655826" y="5092803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D66EAC-CC61-2AFC-C07B-9E639B3104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108960" y="5205615"/>
            <a:ext cx="1892184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Business Chat</a:t>
            </a:r>
            <a:r>
              <a: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2</a:t>
            </a:r>
          </a:p>
        </p:txBody>
      </p:sp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0D76E0B6-AFDD-8537-AFFB-246D876EF654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8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8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1280299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Information Technology | Manage device health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2024-10-03T00:59:43Z</dcterms:modified>
</cp:coreProperties>
</file>