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78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29712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933612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75201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5982024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708150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708942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664936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131872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0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www.microsoft.com/en-us/videoplayer/embed/RW1lEcZ" TargetMode="External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upport.microsoft.com/en-us/topic/overview-of-microsoft-365-chat-preview-5b00a52d-7296-48ee-b938-b95b7209f737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8.sv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hyperlink" Target="https://copilot.microsof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Information Technology | </a:t>
            </a:r>
            <a:r>
              <a:rPr lang="en-US" dirty="0"/>
              <a:t>Create a project plan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6E64E6-DACB-9E61-4FB5-2DF9550866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Summarize Requirements and Data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62AF6B-8392-19D6-4008-8B9EDDD439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 noProof="0"/>
              <a:t>6. Revise support procedures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43261E-C01B-AAF7-FB79-BCB449EDE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Discuss the plan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07F03A-7B5E-43DB-6297-704D97B841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 noProof="0"/>
              <a:t>5. Create </a:t>
            </a:r>
            <a:r>
              <a:rPr lang="en-US"/>
              <a:t>an executive update</a:t>
            </a:r>
            <a:endParaRPr lang="en-US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B7B1D6-90AA-812D-38AC-4FC308D825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Brainstorm risks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9A6375-D732-AEEC-8F08-CB20AB56E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 noProof="0"/>
              <a:t>4. Track progress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Copilot for Microsoft 365</a:t>
            </a:r>
            <a:endParaRPr lang="en-US" noProof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B58C1E5F-62F0-C5B7-7957-E16D8D30D2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Leverage Microsoft Copilot</a:t>
            </a:r>
            <a:r>
              <a: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 to summarize all requirements and related data to build the framework for the project.  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D73C59AC-F68F-420F-5F3C-AC4CD4F22C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Meet with the team to discuss the project plan and use Copilot in Teams to summarize the meeting, with action items.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FB53944D-5BF7-0F21-DF35-6A76DB3BB1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in Whiteboard to capture a list of possible risks and categorize all the items at the end of the session. 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3E3344E8-005E-A7FD-5803-75BC6304BE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Clearly outline the project’s purpose, goals, 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and deliverables using Copilot.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A1E19CDC-A7F7-9906-810C-696EA93467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Ensure high writing quality using Copilot to revise first drafts.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24E195FD-9BEC-231E-58E8-FDFAEFCC360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the meeting and list the action items discussed and their status using Copilot in Teams.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BB85217C-F337-534D-EEBF-91F5D8FDC5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presentation from Project Plan Word document.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ECC5F40A-BDB7-FDE8-9785-A8590B7348B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Incorporate all categorized items into the original project plan document.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1128FCD8-87A0-A609-A3E2-7264A7435D0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Stay informed on project activities by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using Copilot in Teams to summarize communications.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2CDEC7C0-498B-6D00-F707-78D81E594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After project is completed, use Copilot in Word 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to revise procedures and change management documents for support teams and admins.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5DDCC184-75D9-A531-C27F-7AF09F0DE47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in PowerPoint to create a presentation based on the project plan to brief the CIO on the project status and results.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02932584-DABA-DA7D-2714-BFA7104FF70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in Teams to produce channel activity summaries each morning to stay up to date.</a:t>
            </a:r>
          </a:p>
        </p:txBody>
      </p:sp>
      <p:sp>
        <p:nvSpPr>
          <p:cNvPr id="199" name="Text Placeholder 198">
            <a:extLst>
              <a:ext uri="{FF2B5EF4-FFF2-40B4-BE49-F238E27FC236}">
                <a16:creationId xmlns:a16="http://schemas.microsoft.com/office/drawing/2014/main" id="{446022C5-1ED2-8026-8A6F-C5CA889A87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sz="1100"/>
              <a:t>Get started</a:t>
            </a:r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Reduce costs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DB5643-4EDF-5AA4-0CFC-F468613B6ADD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4C1BE2AB-2F1E-286E-07D7-7D8E23AD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BF516A6-94E8-D81E-8335-52C5D6BA7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D36785A-EB4C-8FBE-F8AE-0780B5B26D56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4276273" y="2761669"/>
            <a:chExt cx="2351135" cy="360000"/>
          </a:xfrm>
        </p:grpSpPr>
        <p:pic>
          <p:nvPicPr>
            <p:cNvPr id="158" name="Picture 157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2BDEC642-8254-9152-B38B-8FE732360E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A6B62C70-3962-8DED-64C9-36DA9DC43BA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FFFE1AA-E9FF-C529-9980-1FB8386B68A3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588263" y="3617084"/>
            <a:chExt cx="2351135" cy="360000"/>
          </a:xfrm>
        </p:grpSpPr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956183DB-0002-1FC1-C130-47913A8AE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7CC33102-5F43-A7D0-CB91-DBCFBDA26DE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3BDDB9E8-C256-A679-A7C6-2668C126D22F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588263" y="4096916"/>
            <a:chExt cx="2351135" cy="360000"/>
          </a:xfrm>
        </p:grpSpPr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B116DA5F-73C9-79F1-BA8B-4AABD37C77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4987" t="-14987" r="-14987" b="-14987"/>
            <a:stretch/>
          </p:blipFill>
          <p:spPr>
            <a:xfrm>
              <a:off x="588263" y="4096916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0ABF0119-61BA-2DE3-3108-099C76BFFE0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419227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Whiteboard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F7DB8CDD-F307-1F33-48C7-4C40862F89B5}"/>
              </a:ext>
            </a:extLst>
          </p:cNvPr>
          <p:cNvGrpSpPr/>
          <p:nvPr/>
        </p:nvGrpSpPr>
        <p:grpSpPr>
          <a:xfrm>
            <a:off x="4276273" y="5158847"/>
            <a:ext cx="2351135" cy="360000"/>
            <a:chOff x="588263" y="2177588"/>
            <a:chExt cx="2351135" cy="360000"/>
          </a:xfrm>
        </p:grpSpPr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617F6D9F-C5B9-332A-B7C1-3241671F2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85AE14CA-30CA-B796-8DBE-8B719396807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D8494075-7975-4563-E7A4-6FB253A3AFCE}"/>
              </a:ext>
            </a:extLst>
          </p:cNvPr>
          <p:cNvGrpSpPr/>
          <p:nvPr/>
        </p:nvGrpSpPr>
        <p:grpSpPr>
          <a:xfrm>
            <a:off x="804187" y="5158847"/>
            <a:ext cx="2351135" cy="360000"/>
            <a:chOff x="588263" y="2657420"/>
            <a:chExt cx="2351135" cy="360000"/>
          </a:xfrm>
        </p:grpSpPr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37C35266-1B7E-4C23-3BA4-6B9B0BAC3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D5C0D24B-0D90-69AF-AC76-0D6616C1D5C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78E4FA37-3E36-1FE9-2763-7DD3FC662EB5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588263" y="3617084"/>
            <a:chExt cx="2351135" cy="360000"/>
          </a:xfrm>
        </p:grpSpPr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B0554A2D-C763-950A-AE85-8C850AF5A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B873FE43-B59F-F677-27F3-AE5F40BCB5C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175" name="Text Placeholder 60">
            <a:extLst>
              <a:ext uri="{FF2B5EF4-FFF2-40B4-BE49-F238E27FC236}">
                <a16:creationId xmlns:a16="http://schemas.microsoft.com/office/drawing/2014/main" id="{DEA56A99-E969-B984-1A5E-91710DDE0DA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76" name="Text Placeholder 61">
            <a:extLst>
              <a:ext uri="{FF2B5EF4-FFF2-40B4-BE49-F238E27FC236}">
                <a16:creationId xmlns:a16="http://schemas.microsoft.com/office/drawing/2014/main" id="{0A29A53A-90D2-B47A-6F90-6A282C701EE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177" name="Text Placeholder 62">
            <a:extLst>
              <a:ext uri="{FF2B5EF4-FFF2-40B4-BE49-F238E27FC236}">
                <a16:creationId xmlns:a16="http://schemas.microsoft.com/office/drawing/2014/main" id="{6D189834-2FCC-69C7-533B-A2F3C5AEC3E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42C597-14C3-5881-D363-9254A305242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0028" y="4918520"/>
            <a:ext cx="2391972" cy="193947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3A944A8-C62D-F849-E0BE-1C25C249CCD8}"/>
              </a:ext>
            </a:extLst>
          </p:cNvPr>
          <p:cNvGrpSpPr/>
          <p:nvPr/>
        </p:nvGrpSpPr>
        <p:grpSpPr>
          <a:xfrm>
            <a:off x="8868697" y="1127774"/>
            <a:ext cx="2011680" cy="216000"/>
            <a:chOff x="1194743" y="1140160"/>
            <a:chExt cx="2011680" cy="216000"/>
          </a:xfrm>
        </p:grpSpPr>
        <p:sp>
          <p:nvSpPr>
            <p:cNvPr id="13" name="Rectangle: Rounded Corners 6">
              <a:extLst>
                <a:ext uri="{FF2B5EF4-FFF2-40B4-BE49-F238E27FC236}">
                  <a16:creationId xmlns:a16="http://schemas.microsoft.com/office/drawing/2014/main" id="{BF448269-2C2E-704B-71ED-4B2EB0FCE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201168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 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2ED8119A-795B-D996-E96E-117AE5A28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3" name="Graphic 2">
            <a:hlinkClick r:id="rId13"/>
            <a:extLst>
              <a:ext uri="{FF2B5EF4-FFF2-40B4-BE49-F238E27FC236}">
                <a16:creationId xmlns:a16="http://schemas.microsoft.com/office/drawing/2014/main" id="{510815BA-0451-99AB-6570-745DAF280E83}"/>
              </a:ext>
            </a:extLst>
          </p:cNvPr>
          <p:cNvSpPr/>
          <p:nvPr/>
        </p:nvSpPr>
        <p:spPr>
          <a:xfrm>
            <a:off x="5451840" y="415804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Text Placeholder 71">
            <a:extLst>
              <a:ext uri="{FF2B5EF4-FFF2-40B4-BE49-F238E27FC236}">
                <a16:creationId xmlns:a16="http://schemas.microsoft.com/office/drawing/2014/main" id="{FC17426A-0F5E-52EC-68E7-13273647C351}"/>
              </a:ext>
            </a:extLst>
          </p:cNvPr>
          <p:cNvSpPr txBox="1">
            <a:spLocks/>
          </p:cNvSpPr>
          <p:nvPr/>
        </p:nvSpPr>
        <p:spPr>
          <a:xfrm>
            <a:off x="521627" y="6455597"/>
            <a:ext cx="9597418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4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  <a:endParaRPr kumimoji="0" lang="en-US" sz="7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3605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Information Technology | Create a project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Technology | Create a project plan</dc:title>
  <dc:creator>Chad Christian (Unify Consulting LLC)</dc:creator>
  <cp:lastModifiedBy>Chad Christian (Unify Consulting LLC)</cp:lastModifiedBy>
  <cp:revision>3</cp:revision>
  <dcterms:created xsi:type="dcterms:W3CDTF">2024-06-06T00:52:51Z</dcterms:created>
  <dcterms:modified xsi:type="dcterms:W3CDTF">2024-06-06T22:49:34Z</dcterms:modified>
</cp:coreProperties>
</file>