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4"/>
  </p:sldMasterIdLst>
  <p:notesMasterIdLst>
    <p:notesMasterId r:id="rId6"/>
  </p:notesMasterIdLst>
  <p:sldIdLst>
    <p:sldId id="47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160">
          <p15:clr>
            <a:srgbClr val="A4A3A4"/>
          </p15:clr>
        </p15:guide>
        <p15:guide id="3"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42827239-A550-492D-1576-CE1DCACE4914}" name="Daryl Schaal (SYNAXIS CORPORATION)" initials="DS" userId="S::v-darsch@microsoft.com::a951ecaa-969a-4477-a8c9-df0dfa026182" providerId="AD"/>
  <p188:author id="{1CC9BD66-4965-66EC-D43C-4175EDB96078}" name="Erin McHugh Saif" initials="" userId="S::ermchugh@microsoft.com::9f93b4d3-52d4-4220-a190-55567abe2076" providerId="AD"/>
  <p188:author id="{0AF83D72-BA31-CE2B-D76F-59446C5DD042}" name="Aysha Kaushik" initials="AK" userId="S::aypathak@microsoft.com::549cd2d3-dab8-4c0c-ac06-1c38fc8f43a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63EC5"/>
    <a:srgbClr val="0078D4"/>
    <a:srgbClr val="B1B3B3"/>
    <a:srgbClr val="49C5B1"/>
    <a:srgbClr val="F5EBE9"/>
    <a:srgbClr val="593794"/>
    <a:srgbClr val="E4DFDC"/>
    <a:srgbClr val="FFFFFF"/>
    <a:srgbClr val="E7E3E0"/>
    <a:srgbClr val="ECE9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7E090-2898-4C5B-8636-B01C91BC2635}" v="2539" dt="2025-02-10T22:01:53.4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360" y="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7ABE1F-CA5A-2B44-8AB1-8023C3D7A890}" type="datetimeFigureOut">
              <a:rPr lang="en-US" smtClean="0"/>
              <a:t>2/11/2025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7A88C-D68B-7E43-B6BD-8EAA3060908E}" type="slidenum">
              <a:rPr lang="en-US" smtClean="0"/>
              <a:t>‹#›</a:t>
            </a:fld>
            <a:endParaRPr lang="en-US"/>
          </a:p>
        </p:txBody>
      </p:sp>
    </p:spTree>
    <p:extLst>
      <p:ext uri="{BB962C8B-B14F-4D97-AF65-F5344CB8AC3E}">
        <p14:creationId xmlns:p14="http://schemas.microsoft.com/office/powerpoint/2010/main" val="4154804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quare photo 2">
    <p:bg>
      <p:bgPr>
        <a:solidFill>
          <a:srgbClr val="FFF8F3"/>
        </a:solidFill>
        <a:effectLst/>
      </p:bgPr>
    </p:bg>
    <p:spTree>
      <p:nvGrpSpPr>
        <p:cNvPr id="1" name=""/>
        <p:cNvGrpSpPr/>
        <p:nvPr/>
      </p:nvGrpSpPr>
      <p:grpSpPr>
        <a:xfrm>
          <a:off x="0" y="0"/>
          <a:ext cx="0" cy="0"/>
          <a:chOff x="0" y="0"/>
          <a:chExt cx="0" cy="0"/>
        </a:xfrm>
      </p:grpSpPr>
      <p:pic>
        <p:nvPicPr>
          <p:cNvPr id="4" name="Picture 3" descr="A close-up of a spiral&#10;&#10;Description automatically generated">
            <a:extLst>
              <a:ext uri="{FF2B5EF4-FFF2-40B4-BE49-F238E27FC236}">
                <a16:creationId xmlns:a16="http://schemas.microsoft.com/office/drawing/2014/main" id="{361D5F98-BDD8-425B-488B-22D9DCB8038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418D8C93-A68F-427F-AC31-AE3104AD1194}"/>
              </a:ext>
            </a:extLst>
          </p:cNvPr>
          <p:cNvSpPr/>
          <p:nvPr userDrawn="1"/>
        </p:nvSpPr>
        <p:spPr bwMode="auto">
          <a:xfrm>
            <a:off x="0" y="0"/>
            <a:ext cx="12192000" cy="6858000"/>
          </a:xfrm>
          <a:prstGeom prst="rect">
            <a:avLst/>
          </a:prstGeom>
          <a:solidFill>
            <a:schemeClr val="bg1">
              <a:alpha val="24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2" name="Title 1">
            <a:extLst>
              <a:ext uri="{FF2B5EF4-FFF2-40B4-BE49-F238E27FC236}">
                <a16:creationId xmlns:a16="http://schemas.microsoft.com/office/drawing/2014/main" id="{25D0408F-4A76-4E13-B20C-89E0FD40DC32}"/>
              </a:ext>
            </a:extLst>
          </p:cNvPr>
          <p:cNvSpPr>
            <a:spLocks noGrp="1"/>
          </p:cNvSpPr>
          <p:nvPr>
            <p:ph type="title" hasCustomPrompt="1"/>
          </p:nvPr>
        </p:nvSpPr>
        <p:spPr>
          <a:xfrm>
            <a:off x="588263" y="2917984"/>
            <a:ext cx="7758903" cy="615553"/>
          </a:xfrm>
        </p:spPr>
        <p:txBody>
          <a:bodyPr wrap="square" anchor="b" anchorCtr="0">
            <a:spAutoFit/>
          </a:bodyPr>
          <a:lstStyle>
            <a:lvl1pPr>
              <a:defRPr sz="4000">
                <a:solidFill>
                  <a:schemeClr val="tx1"/>
                </a:solidFill>
              </a:defRPr>
            </a:lvl1pPr>
          </a:lstStyle>
          <a:p>
            <a:r>
              <a:rPr lang="en-US"/>
              <a:t>Event name or presentation title </a:t>
            </a:r>
          </a:p>
        </p:txBody>
      </p:sp>
      <p:sp>
        <p:nvSpPr>
          <p:cNvPr id="5" name="Text Placeholder 4"/>
          <p:cNvSpPr>
            <a:spLocks noGrp="1"/>
          </p:cNvSpPr>
          <p:nvPr>
            <p:ph type="body" sz="quarter" idx="12" hasCustomPrompt="1"/>
          </p:nvPr>
        </p:nvSpPr>
        <p:spPr>
          <a:xfrm>
            <a:off x="582042" y="3962400"/>
            <a:ext cx="7752752" cy="246221"/>
          </a:xfrm>
          <a:noFill/>
        </p:spPr>
        <p:txBody>
          <a:bodyPr wrap="square" lIns="0" tIns="0" rIns="0" bIns="0">
            <a:spAutoFit/>
          </a:bodyPr>
          <a:lstStyle>
            <a:lvl1pPr marL="0" indent="0">
              <a:spcBef>
                <a:spcPts val="0"/>
              </a:spcBef>
              <a:buNone/>
              <a:defRPr sz="1600" spc="0" baseline="0">
                <a:solidFill>
                  <a:schemeClr val="tx1"/>
                </a:solidFill>
                <a:latin typeface="+mn-lt"/>
                <a:cs typeface="Segoe UI" panose="020B0502040204020203" pitchFamily="34" charset="0"/>
              </a:defRPr>
            </a:lvl1pPr>
          </a:lstStyle>
          <a:p>
            <a:pPr lvl="0"/>
            <a:r>
              <a:rPr lang="en-US"/>
              <a:t>Speaker name or subtitle</a:t>
            </a:r>
          </a:p>
        </p:txBody>
      </p:sp>
      <p:pic>
        <p:nvPicPr>
          <p:cNvPr id="7" name="MS logo gray - EMF" descr="Microsoft logo, gray text version">
            <a:extLst>
              <a:ext uri="{FF2B5EF4-FFF2-40B4-BE49-F238E27FC236}">
                <a16:creationId xmlns:a16="http://schemas.microsoft.com/office/drawing/2014/main" id="{D4D1E6E7-6980-34C8-5B50-9BC3D2B8E20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black">
          <a:xfrm>
            <a:off x="584200" y="585788"/>
            <a:ext cx="1366440" cy="292608"/>
          </a:xfrm>
          <a:prstGeom prst="rect">
            <a:avLst/>
          </a:prstGeom>
        </p:spPr>
      </p:pic>
    </p:spTree>
    <p:extLst>
      <p:ext uri="{BB962C8B-B14F-4D97-AF65-F5344CB8AC3E}">
        <p14:creationId xmlns:p14="http://schemas.microsoft.com/office/powerpoint/2010/main" val="12547835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orient="horz" pos="2496">
          <p15:clr>
            <a:srgbClr val="5ACBF0"/>
          </p15:clr>
        </p15:guide>
        <p15:guide id="3" pos="3360">
          <p15:clr>
            <a:srgbClr val="5ACBF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5" name="Picture 4" descr="A blue sky with white clouds&#10;&#10;AI-generated content may be incorrect.">
            <a:extLst>
              <a:ext uri="{FF2B5EF4-FFF2-40B4-BE49-F238E27FC236}">
                <a16:creationId xmlns:a16="http://schemas.microsoft.com/office/drawing/2014/main" id="{D06997A8-9B2A-B93C-F597-79B38162AF6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57784871"/>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46527458"/>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 left side ">
    <p:spTree>
      <p:nvGrpSpPr>
        <p:cNvPr id="1" name=""/>
        <p:cNvGrpSpPr/>
        <p:nvPr/>
      </p:nvGrpSpPr>
      <p:grpSpPr>
        <a:xfrm>
          <a:off x="0" y="0"/>
          <a:ext cx="0" cy="0"/>
          <a:chOff x="0" y="0"/>
          <a:chExt cx="0" cy="0"/>
        </a:xfrm>
      </p:grpSpPr>
      <p:pic>
        <p:nvPicPr>
          <p:cNvPr id="3" name="Picture 2" descr="A close-up of a curved object">
            <a:extLst>
              <a:ext uri="{FF2B5EF4-FFF2-40B4-BE49-F238E27FC236}">
                <a16:creationId xmlns:a16="http://schemas.microsoft.com/office/drawing/2014/main" id="{65978E02-7B42-4283-0732-A5ECD04C20F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FD9B2C81-3582-FD54-9197-2A2E6EA52FF9}"/>
              </a:ext>
            </a:extLst>
          </p:cNvPr>
          <p:cNvSpPr/>
          <p:nvPr userDrawn="1"/>
        </p:nvSpPr>
        <p:spPr bwMode="auto">
          <a:xfrm>
            <a:off x="0" y="0"/>
            <a:ext cx="8586216" cy="6858000"/>
          </a:xfrm>
          <a:prstGeom prst="rect">
            <a:avLst/>
          </a:prstGeom>
          <a:gradFill>
            <a:gsLst>
              <a:gs pos="0">
                <a:srgbClr val="FFF8F3"/>
              </a:gs>
              <a:gs pos="100000">
                <a:srgbClr val="FFF8F3">
                  <a:alpha val="0"/>
                </a:srgbClr>
              </a:gs>
            </a:gsLst>
            <a:lin ang="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a:xfrm>
            <a:off x="588264" y="2875002"/>
            <a:ext cx="4127692" cy="1107996"/>
          </a:xfrm>
        </p:spPr>
        <p:txBody>
          <a:bodyPr wrap="square" anchor="ctr">
            <a:spAutoFit/>
          </a:bodyPr>
          <a:lstStyle/>
          <a:p>
            <a:r>
              <a:rPr lang="en-US"/>
              <a:t>Click to edit Master title style</a:t>
            </a:r>
          </a:p>
        </p:txBody>
      </p:sp>
    </p:spTree>
    <p:extLst>
      <p:ext uri="{BB962C8B-B14F-4D97-AF65-F5344CB8AC3E}">
        <p14:creationId xmlns:p14="http://schemas.microsoft.com/office/powerpoint/2010/main" val="1326365060"/>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30" orient="horz" pos="288">
          <p15:clr>
            <a:srgbClr val="5ACBF0"/>
          </p15:clr>
        </p15:guide>
        <p15:guide id="32" orient="horz" pos="2160">
          <p15:clr>
            <a:srgbClr val="5ACBF0"/>
          </p15:clr>
        </p15:guide>
        <p15:guide id="33" pos="2976">
          <p15:clr>
            <a:srgbClr val="5ACBF0"/>
          </p15:clr>
        </p15:guide>
        <p15:guide id="34" pos="3336">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07777"/>
          </a:xfrm>
        </p:spPr>
        <p:txBody>
          <a:bodyPr tIns="0"/>
          <a:lstStyle>
            <a:lvl1pPr>
              <a:defRPr sz="2000" spc="0">
                <a:latin typeface="+mj-lt"/>
                <a:cs typeface="Segoe UI" panose="020B0502040204020203" pitchFamily="34" charset="0"/>
              </a:defRPr>
            </a:lvl1pPr>
          </a:lstStyle>
          <a:p>
            <a:r>
              <a:rPr lang="en-US"/>
              <a:t>Click to edit Master title style</a:t>
            </a:r>
          </a:p>
        </p:txBody>
      </p:sp>
    </p:spTree>
    <p:extLst>
      <p:ext uri="{BB962C8B-B14F-4D97-AF65-F5344CB8AC3E}">
        <p14:creationId xmlns:p14="http://schemas.microsoft.com/office/powerpoint/2010/main" val="407522268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enario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4" name="Freeform: Shape 2">
            <a:extLst>
              <a:ext uri="{FF2B5EF4-FFF2-40B4-BE49-F238E27FC236}">
                <a16:creationId xmlns:a16="http://schemas.microsoft.com/office/drawing/2014/main" id="{2F51F4A4-9D1C-10B6-3868-E6FD8FD9C23B}"/>
              </a:ext>
              <a:ext uri="{C183D7F6-B498-43B3-948B-1728B52AA6E4}">
                <adec:decorative xmlns:adec="http://schemas.microsoft.com/office/drawing/2017/decorative" val="1"/>
              </a:ext>
            </a:extLst>
          </p:cNvPr>
          <p:cNvSpPr/>
          <p:nvPr userDrawn="1"/>
        </p:nvSpPr>
        <p:spPr bwMode="auto">
          <a:xfrm>
            <a:off x="-1576" y="1761263"/>
            <a:ext cx="11100760"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0 w 9706877"/>
              <a:gd name="connsiteY0" fmla="*/ 0 h 2491048"/>
              <a:gd name="connsiteX1" fmla="*/ 9486494 w 9706877"/>
              <a:gd name="connsiteY1" fmla="*/ 0 h 2491048"/>
              <a:gd name="connsiteX2" fmla="*/ 9706877 w 9706877"/>
              <a:gd name="connsiteY2" fmla="*/ 220383 h 2491048"/>
              <a:gd name="connsiteX3" fmla="*/ 9706877 w 9706877"/>
              <a:gd name="connsiteY3" fmla="*/ 2270665 h 2491048"/>
              <a:gd name="connsiteX4" fmla="*/ 9486494 w 9706877"/>
              <a:gd name="connsiteY4" fmla="*/ 2491048 h 2491048"/>
              <a:gd name="connsiteX5" fmla="*/ 635902 w 9706877"/>
              <a:gd name="connsiteY5" fmla="*/ 2491048 h 2491048"/>
              <a:gd name="connsiteX0" fmla="*/ 19270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289046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745418"/>
              <a:gd name="connsiteY0" fmla="*/ 0 h 2491048"/>
              <a:gd name="connsiteX1" fmla="*/ 9525035 w 9745418"/>
              <a:gd name="connsiteY1" fmla="*/ 0 h 2491048"/>
              <a:gd name="connsiteX2" fmla="*/ 9745418 w 9745418"/>
              <a:gd name="connsiteY2" fmla="*/ 220383 h 2491048"/>
              <a:gd name="connsiteX3" fmla="*/ 9745418 w 9745418"/>
              <a:gd name="connsiteY3" fmla="*/ 2270665 h 2491048"/>
              <a:gd name="connsiteX4" fmla="*/ 9525035 w 9745418"/>
              <a:gd name="connsiteY4" fmla="*/ 2491048 h 2491048"/>
              <a:gd name="connsiteX5" fmla="*/ 19271 w 9745418"/>
              <a:gd name="connsiteY5" fmla="*/ 2491048 h 2491048"/>
              <a:gd name="connsiteX0" fmla="*/ 28903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54159 w 9697244"/>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 w 9697244"/>
              <a:gd name="connsiteY5" fmla="*/ 2491048 h 2491048"/>
              <a:gd name="connsiteX0" fmla="*/ 240871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9634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0 w 10058822"/>
              <a:gd name="connsiteY0" fmla="*/ 0 h 2491048"/>
              <a:gd name="connsiteX1" fmla="*/ 9838439 w 10058822"/>
              <a:gd name="connsiteY1" fmla="*/ 0 h 2491048"/>
              <a:gd name="connsiteX2" fmla="*/ 10058822 w 10058822"/>
              <a:gd name="connsiteY2" fmla="*/ 220383 h 2491048"/>
              <a:gd name="connsiteX3" fmla="*/ 10058822 w 10058822"/>
              <a:gd name="connsiteY3" fmla="*/ 2270665 h 2491048"/>
              <a:gd name="connsiteX4" fmla="*/ 9838439 w 10058822"/>
              <a:gd name="connsiteY4" fmla="*/ 2491048 h 2491048"/>
              <a:gd name="connsiteX5" fmla="*/ 120707 w 10058822"/>
              <a:gd name="connsiteY5" fmla="*/ 2491048 h 2491048"/>
              <a:gd name="connsiteX0" fmla="*/ 324 w 10059146"/>
              <a:gd name="connsiteY0" fmla="*/ 0 h 2491048"/>
              <a:gd name="connsiteX1" fmla="*/ 9838763 w 10059146"/>
              <a:gd name="connsiteY1" fmla="*/ 0 h 2491048"/>
              <a:gd name="connsiteX2" fmla="*/ 10059146 w 10059146"/>
              <a:gd name="connsiteY2" fmla="*/ 220383 h 2491048"/>
              <a:gd name="connsiteX3" fmla="*/ 10059146 w 10059146"/>
              <a:gd name="connsiteY3" fmla="*/ 2270665 h 2491048"/>
              <a:gd name="connsiteX4" fmla="*/ 9838763 w 10059146"/>
              <a:gd name="connsiteY4" fmla="*/ 2491048 h 2491048"/>
              <a:gd name="connsiteX5" fmla="*/ 0 w 10059146"/>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9146" h="2491048">
                <a:moveTo>
                  <a:pt x="324" y="0"/>
                </a:moveTo>
                <a:lnTo>
                  <a:pt x="9838763" y="0"/>
                </a:lnTo>
                <a:cubicBezTo>
                  <a:pt x="9960477" y="0"/>
                  <a:pt x="10059146" y="98669"/>
                  <a:pt x="10059146" y="220383"/>
                </a:cubicBezTo>
                <a:lnTo>
                  <a:pt x="10059146" y="2270665"/>
                </a:lnTo>
                <a:cubicBezTo>
                  <a:pt x="10059146" y="2392379"/>
                  <a:pt x="9960477" y="2491048"/>
                  <a:pt x="9838763"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41" name="Group 40">
            <a:extLst>
              <a:ext uri="{FF2B5EF4-FFF2-40B4-BE49-F238E27FC236}">
                <a16:creationId xmlns:a16="http://schemas.microsoft.com/office/drawing/2014/main" id="{09DFAC3A-9D18-4DFA-67CB-EE7054879BA6}"/>
              </a:ext>
              <a:ext uri="{C183D7F6-B498-43B3-948B-1728B52AA6E4}">
                <adec:decorative xmlns:adec="http://schemas.microsoft.com/office/drawing/2017/decorative" val="1"/>
              </a:ext>
            </a:extLst>
          </p:cNvPr>
          <p:cNvGrpSpPr/>
          <p:nvPr userDrawn="1"/>
        </p:nvGrpSpPr>
        <p:grpSpPr>
          <a:xfrm>
            <a:off x="3636944" y="1684408"/>
            <a:ext cx="166152" cy="166152"/>
            <a:chOff x="5214995" y="-1168400"/>
            <a:chExt cx="431800" cy="431800"/>
          </a:xfrm>
        </p:grpSpPr>
        <p:sp>
          <p:nvSpPr>
            <p:cNvPr id="42" name="Oval 41">
              <a:extLst>
                <a:ext uri="{FF2B5EF4-FFF2-40B4-BE49-F238E27FC236}">
                  <a16:creationId xmlns:a16="http://schemas.microsoft.com/office/drawing/2014/main" id="{71508D32-3003-665E-D9C9-67ACD21C3D71}"/>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43" name="Rectangle 89">
              <a:extLst>
                <a:ext uri="{FF2B5EF4-FFF2-40B4-BE49-F238E27FC236}">
                  <a16:creationId xmlns:a16="http://schemas.microsoft.com/office/drawing/2014/main" id="{248CF6DE-65DC-C736-D623-1F2A06E914A7}"/>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4" name="Group 43">
            <a:extLst>
              <a:ext uri="{FF2B5EF4-FFF2-40B4-BE49-F238E27FC236}">
                <a16:creationId xmlns:a16="http://schemas.microsoft.com/office/drawing/2014/main" id="{D45B81D1-84F0-94E4-4DE4-7A327E9B2AE4}"/>
              </a:ext>
              <a:ext uri="{C183D7F6-B498-43B3-948B-1728B52AA6E4}">
                <adec:decorative xmlns:adec="http://schemas.microsoft.com/office/drawing/2017/decorative" val="1"/>
              </a:ext>
            </a:extLst>
          </p:cNvPr>
          <p:cNvGrpSpPr/>
          <p:nvPr userDrawn="1"/>
        </p:nvGrpSpPr>
        <p:grpSpPr>
          <a:xfrm>
            <a:off x="7100584" y="1684408"/>
            <a:ext cx="166152" cy="166152"/>
            <a:chOff x="5214995" y="-1168400"/>
            <a:chExt cx="431800" cy="431800"/>
          </a:xfrm>
        </p:grpSpPr>
        <p:sp>
          <p:nvSpPr>
            <p:cNvPr id="45" name="Oval 44">
              <a:extLst>
                <a:ext uri="{FF2B5EF4-FFF2-40B4-BE49-F238E27FC236}">
                  <a16:creationId xmlns:a16="http://schemas.microsoft.com/office/drawing/2014/main" id="{E8C73BD9-3028-F45B-8158-789AEF32D47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6" name="Rectangle 89">
              <a:extLst>
                <a:ext uri="{FF2B5EF4-FFF2-40B4-BE49-F238E27FC236}">
                  <a16:creationId xmlns:a16="http://schemas.microsoft.com/office/drawing/2014/main" id="{FAF601F9-E0B9-1FBF-2750-424B7916332E}"/>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7" name="Group 46">
            <a:extLst>
              <a:ext uri="{FF2B5EF4-FFF2-40B4-BE49-F238E27FC236}">
                <a16:creationId xmlns:a16="http://schemas.microsoft.com/office/drawing/2014/main" id="{F779840A-3B56-4441-9EB1-044204839ABC}"/>
              </a:ext>
              <a:ext uri="{C183D7F6-B498-43B3-948B-1728B52AA6E4}">
                <adec:decorative xmlns:adec="http://schemas.microsoft.com/office/drawing/2017/decorative" val="1"/>
              </a:ext>
            </a:extLst>
          </p:cNvPr>
          <p:cNvGrpSpPr/>
          <p:nvPr userDrawn="1"/>
        </p:nvGrpSpPr>
        <p:grpSpPr>
          <a:xfrm flipH="1">
            <a:off x="3636944" y="4142745"/>
            <a:ext cx="166152" cy="166152"/>
            <a:chOff x="5214995" y="-1168400"/>
            <a:chExt cx="431800" cy="431800"/>
          </a:xfrm>
        </p:grpSpPr>
        <p:sp>
          <p:nvSpPr>
            <p:cNvPr id="48" name="Oval 47">
              <a:extLst>
                <a:ext uri="{FF2B5EF4-FFF2-40B4-BE49-F238E27FC236}">
                  <a16:creationId xmlns:a16="http://schemas.microsoft.com/office/drawing/2014/main" id="{2672E089-DCD3-79B1-E202-7C5F962CAC8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9" name="Rectangle 89">
              <a:extLst>
                <a:ext uri="{FF2B5EF4-FFF2-40B4-BE49-F238E27FC236}">
                  <a16:creationId xmlns:a16="http://schemas.microsoft.com/office/drawing/2014/main" id="{5A2EC4C6-437C-8108-922E-C4B4286B3B35}"/>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0" name="Group 49">
            <a:extLst>
              <a:ext uri="{FF2B5EF4-FFF2-40B4-BE49-F238E27FC236}">
                <a16:creationId xmlns:a16="http://schemas.microsoft.com/office/drawing/2014/main" id="{B64E915B-BA21-E031-5D19-4519F1D78B45}"/>
              </a:ext>
              <a:ext uri="{C183D7F6-B498-43B3-948B-1728B52AA6E4}">
                <adec:decorative xmlns:adec="http://schemas.microsoft.com/office/drawing/2017/decorative" val="1"/>
              </a:ext>
            </a:extLst>
          </p:cNvPr>
          <p:cNvGrpSpPr/>
          <p:nvPr userDrawn="1"/>
        </p:nvGrpSpPr>
        <p:grpSpPr>
          <a:xfrm flipH="1">
            <a:off x="7100584" y="4142745"/>
            <a:ext cx="166152" cy="166152"/>
            <a:chOff x="5214995" y="-1168400"/>
            <a:chExt cx="431800" cy="431800"/>
          </a:xfrm>
        </p:grpSpPr>
        <p:sp>
          <p:nvSpPr>
            <p:cNvPr id="51" name="Oval 50">
              <a:extLst>
                <a:ext uri="{FF2B5EF4-FFF2-40B4-BE49-F238E27FC236}">
                  <a16:creationId xmlns:a16="http://schemas.microsoft.com/office/drawing/2014/main" id="{02B82046-E842-DA14-9AF1-3064C6A958A2}"/>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2" name="Rectangle 89">
              <a:extLst>
                <a:ext uri="{FF2B5EF4-FFF2-40B4-BE49-F238E27FC236}">
                  <a16:creationId xmlns:a16="http://schemas.microsoft.com/office/drawing/2014/main" id="{C23BDFA1-27FE-AFFE-BAFA-178EC2BDEE68}"/>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3" name="Group 52">
            <a:extLst>
              <a:ext uri="{FF2B5EF4-FFF2-40B4-BE49-F238E27FC236}">
                <a16:creationId xmlns:a16="http://schemas.microsoft.com/office/drawing/2014/main" id="{2A8269E9-7FA7-00B4-27D8-BD3C30EC9C33}"/>
              </a:ext>
              <a:ext uri="{C183D7F6-B498-43B3-948B-1728B52AA6E4}">
                <adec:decorative xmlns:adec="http://schemas.microsoft.com/office/drawing/2017/decorative" val="1"/>
              </a:ext>
            </a:extLst>
          </p:cNvPr>
          <p:cNvGrpSpPr/>
          <p:nvPr userDrawn="1"/>
        </p:nvGrpSpPr>
        <p:grpSpPr>
          <a:xfrm rot="5400000">
            <a:off x="11016108" y="2124548"/>
            <a:ext cx="166152" cy="166152"/>
            <a:chOff x="5214995" y="-1168400"/>
            <a:chExt cx="431800" cy="431800"/>
          </a:xfrm>
        </p:grpSpPr>
        <p:sp>
          <p:nvSpPr>
            <p:cNvPr id="54" name="Oval 53">
              <a:extLst>
                <a:ext uri="{FF2B5EF4-FFF2-40B4-BE49-F238E27FC236}">
                  <a16:creationId xmlns:a16="http://schemas.microsoft.com/office/drawing/2014/main" id="{4716AABC-F343-A221-57CC-C5D99F7B3846}"/>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5" name="Rectangle 89">
              <a:extLst>
                <a:ext uri="{FF2B5EF4-FFF2-40B4-BE49-F238E27FC236}">
                  <a16:creationId xmlns:a16="http://schemas.microsoft.com/office/drawing/2014/main" id="{061DE92A-41EF-BE20-2B32-1F1C759D49C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6" name="Group 55">
            <a:extLst>
              <a:ext uri="{FF2B5EF4-FFF2-40B4-BE49-F238E27FC236}">
                <a16:creationId xmlns:a16="http://schemas.microsoft.com/office/drawing/2014/main" id="{3D806EBC-6CF0-B99D-315F-A10C3C5C5E85}"/>
              </a:ext>
              <a:ext uri="{C183D7F6-B498-43B3-948B-1728B52AA6E4}">
                <adec:decorative xmlns:adec="http://schemas.microsoft.com/office/drawing/2017/decorative" val="1"/>
              </a:ext>
            </a:extLst>
          </p:cNvPr>
          <p:cNvGrpSpPr/>
          <p:nvPr userDrawn="1"/>
        </p:nvGrpSpPr>
        <p:grpSpPr>
          <a:xfrm rot="5400000">
            <a:off x="11016108" y="3672835"/>
            <a:ext cx="166152" cy="166152"/>
            <a:chOff x="5214995" y="-1168400"/>
            <a:chExt cx="431800" cy="431800"/>
          </a:xfrm>
        </p:grpSpPr>
        <p:sp>
          <p:nvSpPr>
            <p:cNvPr id="57" name="Oval 56">
              <a:extLst>
                <a:ext uri="{FF2B5EF4-FFF2-40B4-BE49-F238E27FC236}">
                  <a16:creationId xmlns:a16="http://schemas.microsoft.com/office/drawing/2014/main" id="{FCE15390-CFE7-F286-A235-8FA675AD4A0E}"/>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8" name="Rectangle 89">
              <a:extLst>
                <a:ext uri="{FF2B5EF4-FFF2-40B4-BE49-F238E27FC236}">
                  <a16:creationId xmlns:a16="http://schemas.microsoft.com/office/drawing/2014/main" id="{3AEFD386-8FD7-D901-A569-04180E61B0C0}"/>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75" name="Scenario Level">
            <a:extLst>
              <a:ext uri="{FF2B5EF4-FFF2-40B4-BE49-F238E27FC236}">
                <a16:creationId xmlns:a16="http://schemas.microsoft.com/office/drawing/2014/main" id="{1BB75DAB-4D8A-2933-BB52-0C94AA4816E3}"/>
              </a:ext>
            </a:extLst>
          </p:cNvPr>
          <p:cNvSpPr txBox="1"/>
          <p:nvPr userDrawn="1"/>
        </p:nvSpPr>
        <p:spPr>
          <a:xfrm>
            <a:off x="1036986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5" name="Level">
            <a:extLst>
              <a:ext uri="{FF2B5EF4-FFF2-40B4-BE49-F238E27FC236}">
                <a16:creationId xmlns:a16="http://schemas.microsoft.com/office/drawing/2014/main" id="{D78A2D53-01ED-9D74-9712-451C6F321482}"/>
              </a:ext>
            </a:extLst>
          </p:cNvPr>
          <p:cNvSpPr>
            <a:spLocks noGrp="1"/>
          </p:cNvSpPr>
          <p:nvPr>
            <p:ph type="body" sz="quarter" idx="30" hasCustomPrompt="1"/>
          </p:nvPr>
        </p:nvSpPr>
        <p:spPr>
          <a:xfrm>
            <a:off x="10430351"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2679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dirty="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sp>
        <p:nvSpPr>
          <p:cNvPr id="103" name="Licenses">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224"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789"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p:nvPr>
        </p:nvSpPr>
        <p:spPr>
          <a:xfrm>
            <a:off x="58420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7" name="Step 2 Title">
            <a:extLst>
              <a:ext uri="{FF2B5EF4-FFF2-40B4-BE49-F238E27FC236}">
                <a16:creationId xmlns:a16="http://schemas.microsoft.com/office/drawing/2014/main" id="{3B54AA0B-E0B1-5D11-B277-EFE8393CEB3D}"/>
              </a:ext>
            </a:extLst>
          </p:cNvPr>
          <p:cNvSpPr>
            <a:spLocks noGrp="1"/>
          </p:cNvSpPr>
          <p:nvPr>
            <p:ph type="body" sz="quarter" idx="13"/>
          </p:nvPr>
        </p:nvSpPr>
        <p:spPr>
          <a:xfrm>
            <a:off x="404784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7" name="Step 2 Top">
            <a:extLst>
              <a:ext uri="{FF2B5EF4-FFF2-40B4-BE49-F238E27FC236}">
                <a16:creationId xmlns:a16="http://schemas.microsoft.com/office/drawing/2014/main" id="{316E4613-3786-8D83-9628-7E09E4CE5CA3}"/>
              </a:ext>
            </a:extLst>
          </p:cNvPr>
          <p:cNvSpPr>
            <a:spLocks noGrp="1"/>
          </p:cNvSpPr>
          <p:nvPr>
            <p:ph type="body" sz="quarter" idx="19"/>
          </p:nvPr>
        </p:nvSpPr>
        <p:spPr>
          <a:xfrm>
            <a:off x="404784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1" name="Step 2 Bottom">
            <a:extLst>
              <a:ext uri="{FF2B5EF4-FFF2-40B4-BE49-F238E27FC236}">
                <a16:creationId xmlns:a16="http://schemas.microsoft.com/office/drawing/2014/main" id="{C0FC7227-E465-68DB-562C-41F9209C1C45}"/>
              </a:ext>
            </a:extLst>
          </p:cNvPr>
          <p:cNvSpPr>
            <a:spLocks noGrp="1"/>
          </p:cNvSpPr>
          <p:nvPr>
            <p:ph type="body" sz="quarter" idx="23"/>
          </p:nvPr>
        </p:nvSpPr>
        <p:spPr>
          <a:xfrm>
            <a:off x="404784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9" name="Step 3 Title">
            <a:extLst>
              <a:ext uri="{FF2B5EF4-FFF2-40B4-BE49-F238E27FC236}">
                <a16:creationId xmlns:a16="http://schemas.microsoft.com/office/drawing/2014/main" id="{BC06CC83-0BF3-7305-E4C8-4FC7098F2465}"/>
              </a:ext>
            </a:extLst>
          </p:cNvPr>
          <p:cNvSpPr>
            <a:spLocks noGrp="1"/>
          </p:cNvSpPr>
          <p:nvPr>
            <p:ph type="body" sz="quarter" idx="15"/>
          </p:nvPr>
        </p:nvSpPr>
        <p:spPr>
          <a:xfrm>
            <a:off x="7511481"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8" name="Step 3 Top">
            <a:extLst>
              <a:ext uri="{FF2B5EF4-FFF2-40B4-BE49-F238E27FC236}">
                <a16:creationId xmlns:a16="http://schemas.microsoft.com/office/drawing/2014/main" id="{78B00E55-70B0-D155-AAB8-EDCD9850B3EA}"/>
              </a:ext>
            </a:extLst>
          </p:cNvPr>
          <p:cNvSpPr>
            <a:spLocks noGrp="1"/>
          </p:cNvSpPr>
          <p:nvPr>
            <p:ph type="body" sz="quarter" idx="20"/>
          </p:nvPr>
        </p:nvSpPr>
        <p:spPr>
          <a:xfrm>
            <a:off x="7511481"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3" name="Step 3 Bottom">
            <a:extLst>
              <a:ext uri="{FF2B5EF4-FFF2-40B4-BE49-F238E27FC236}">
                <a16:creationId xmlns:a16="http://schemas.microsoft.com/office/drawing/2014/main" id="{14FE71DF-89A5-D552-ED14-BA6299A9B591}"/>
              </a:ext>
            </a:extLst>
          </p:cNvPr>
          <p:cNvSpPr>
            <a:spLocks noGrp="1"/>
          </p:cNvSpPr>
          <p:nvPr>
            <p:ph type="body" sz="quarter" idx="25"/>
          </p:nvPr>
        </p:nvSpPr>
        <p:spPr>
          <a:xfrm>
            <a:off x="7511481"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00" name="Step 4 Title">
            <a:extLst>
              <a:ext uri="{FF2B5EF4-FFF2-40B4-BE49-F238E27FC236}">
                <a16:creationId xmlns:a16="http://schemas.microsoft.com/office/drawing/2014/main" id="{B23A96E3-3F83-DC61-A4B8-B2A153768700}"/>
              </a:ext>
            </a:extLst>
          </p:cNvPr>
          <p:cNvSpPr>
            <a:spLocks noGrp="1"/>
          </p:cNvSpPr>
          <p:nvPr>
            <p:ph type="body" sz="quarter" idx="16"/>
          </p:nvPr>
        </p:nvSpPr>
        <p:spPr>
          <a:xfrm>
            <a:off x="7511481"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7" name="Step 4 Top">
            <a:extLst>
              <a:ext uri="{FF2B5EF4-FFF2-40B4-BE49-F238E27FC236}">
                <a16:creationId xmlns:a16="http://schemas.microsoft.com/office/drawing/2014/main" id="{D2CA7E74-0DAF-8C61-3066-8A79C80C0112}"/>
              </a:ext>
            </a:extLst>
          </p:cNvPr>
          <p:cNvSpPr>
            <a:spLocks noGrp="1"/>
          </p:cNvSpPr>
          <p:nvPr>
            <p:ph type="body" sz="quarter" idx="29"/>
          </p:nvPr>
        </p:nvSpPr>
        <p:spPr>
          <a:xfrm>
            <a:off x="751148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4" name="Step 4 Bottom">
            <a:extLst>
              <a:ext uri="{FF2B5EF4-FFF2-40B4-BE49-F238E27FC236}">
                <a16:creationId xmlns:a16="http://schemas.microsoft.com/office/drawing/2014/main" id="{5072DCCC-D271-7D85-5D20-D5B1E137F60B}"/>
              </a:ext>
            </a:extLst>
          </p:cNvPr>
          <p:cNvSpPr>
            <a:spLocks noGrp="1"/>
          </p:cNvSpPr>
          <p:nvPr>
            <p:ph type="body" sz="quarter" idx="26"/>
          </p:nvPr>
        </p:nvSpPr>
        <p:spPr>
          <a:xfrm>
            <a:off x="7511481"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8" name="Step 5 Title">
            <a:extLst>
              <a:ext uri="{FF2B5EF4-FFF2-40B4-BE49-F238E27FC236}">
                <a16:creationId xmlns:a16="http://schemas.microsoft.com/office/drawing/2014/main" id="{F4DCE8BB-0971-09CE-000F-84A576611FD9}"/>
              </a:ext>
            </a:extLst>
          </p:cNvPr>
          <p:cNvSpPr>
            <a:spLocks noGrp="1"/>
          </p:cNvSpPr>
          <p:nvPr>
            <p:ph type="body" sz="quarter" idx="14"/>
          </p:nvPr>
        </p:nvSpPr>
        <p:spPr>
          <a:xfrm>
            <a:off x="404784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6" name="Step 5 Top">
            <a:extLst>
              <a:ext uri="{FF2B5EF4-FFF2-40B4-BE49-F238E27FC236}">
                <a16:creationId xmlns:a16="http://schemas.microsoft.com/office/drawing/2014/main" id="{76F241AD-4900-CAEB-243D-CD8A3BDFB17C}"/>
              </a:ext>
            </a:extLst>
          </p:cNvPr>
          <p:cNvSpPr>
            <a:spLocks noGrp="1"/>
          </p:cNvSpPr>
          <p:nvPr>
            <p:ph type="body" sz="quarter" idx="28"/>
          </p:nvPr>
        </p:nvSpPr>
        <p:spPr>
          <a:xfrm>
            <a:off x="404784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2" name="Step 5 Bottom">
            <a:extLst>
              <a:ext uri="{FF2B5EF4-FFF2-40B4-BE49-F238E27FC236}">
                <a16:creationId xmlns:a16="http://schemas.microsoft.com/office/drawing/2014/main" id="{E720EE0E-4289-B4F4-1115-2C86FBB940E8}"/>
              </a:ext>
            </a:extLst>
          </p:cNvPr>
          <p:cNvSpPr>
            <a:spLocks noGrp="1"/>
          </p:cNvSpPr>
          <p:nvPr>
            <p:ph type="body" sz="quarter" idx="24"/>
          </p:nvPr>
        </p:nvSpPr>
        <p:spPr>
          <a:xfrm>
            <a:off x="404784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6" name="Step 6 Title">
            <a:extLst>
              <a:ext uri="{FF2B5EF4-FFF2-40B4-BE49-F238E27FC236}">
                <a16:creationId xmlns:a16="http://schemas.microsoft.com/office/drawing/2014/main" id="{8A6533F9-9132-CD8F-EACD-23DC8A6FF27F}"/>
              </a:ext>
            </a:extLst>
          </p:cNvPr>
          <p:cNvSpPr>
            <a:spLocks noGrp="1"/>
          </p:cNvSpPr>
          <p:nvPr>
            <p:ph type="body" sz="quarter" idx="12"/>
          </p:nvPr>
        </p:nvSpPr>
        <p:spPr>
          <a:xfrm>
            <a:off x="58420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5" name="Step 6 Top">
            <a:extLst>
              <a:ext uri="{FF2B5EF4-FFF2-40B4-BE49-F238E27FC236}">
                <a16:creationId xmlns:a16="http://schemas.microsoft.com/office/drawing/2014/main" id="{B939ABEF-8F03-D2E2-59E7-11A40F8ECABB}"/>
              </a:ext>
            </a:extLst>
          </p:cNvPr>
          <p:cNvSpPr>
            <a:spLocks noGrp="1"/>
          </p:cNvSpPr>
          <p:nvPr>
            <p:ph type="body" sz="quarter" idx="27"/>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0" name="Step 6 Bottom">
            <a:extLst>
              <a:ext uri="{FF2B5EF4-FFF2-40B4-BE49-F238E27FC236}">
                <a16:creationId xmlns:a16="http://schemas.microsoft.com/office/drawing/2014/main" id="{A2B81D72-802A-1B65-345D-831621254381}"/>
              </a:ext>
            </a:extLst>
          </p:cNvPr>
          <p:cNvSpPr>
            <a:spLocks noGrp="1"/>
          </p:cNvSpPr>
          <p:nvPr>
            <p:ph type="body" sz="quarter" idx="22"/>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6" name="Circle 1">
            <a:extLst>
              <a:ext uri="{FF2B5EF4-FFF2-40B4-BE49-F238E27FC236}">
                <a16:creationId xmlns:a16="http://schemas.microsoft.com/office/drawing/2014/main" id="{26C3E936-7CEB-8A05-2E47-0AD7851B98F2}"/>
              </a:ext>
            </a:extLst>
          </p:cNvPr>
          <p:cNvSpPr>
            <a:spLocks noGrp="1"/>
          </p:cNvSpPr>
          <p:nvPr>
            <p:ph type="body" sz="quarter" idx="38" hasCustomPrompt="1"/>
          </p:nvPr>
        </p:nvSpPr>
        <p:spPr>
          <a:xfrm>
            <a:off x="11417245"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2">
            <a:extLst>
              <a:ext uri="{FF2B5EF4-FFF2-40B4-BE49-F238E27FC236}">
                <a16:creationId xmlns:a16="http://schemas.microsoft.com/office/drawing/2014/main" id="{04AEA325-90B3-6821-227C-4FFCA898F9AB}"/>
              </a:ext>
            </a:extLst>
          </p:cNvPr>
          <p:cNvSpPr>
            <a:spLocks noGrp="1"/>
          </p:cNvSpPr>
          <p:nvPr>
            <p:ph type="body" sz="quarter" idx="39" hasCustomPrompt="1"/>
          </p:nvPr>
        </p:nvSpPr>
        <p:spPr>
          <a:xfrm>
            <a:off x="11588781"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8" name="Circle 3">
            <a:extLst>
              <a:ext uri="{FF2B5EF4-FFF2-40B4-BE49-F238E27FC236}">
                <a16:creationId xmlns:a16="http://schemas.microsoft.com/office/drawing/2014/main" id="{35386AB7-28CA-0BBA-03F5-CC72BD939DC2}"/>
              </a:ext>
            </a:extLst>
          </p:cNvPr>
          <p:cNvSpPr>
            <a:spLocks noGrp="1"/>
          </p:cNvSpPr>
          <p:nvPr>
            <p:ph type="body" sz="quarter" idx="40" hasCustomPrompt="1"/>
          </p:nvPr>
        </p:nvSpPr>
        <p:spPr>
          <a:xfrm>
            <a:off x="11760317"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3" name="Footnote">
            <a:extLst>
              <a:ext uri="{FF2B5EF4-FFF2-40B4-BE49-F238E27FC236}">
                <a16:creationId xmlns:a16="http://schemas.microsoft.com/office/drawing/2014/main" id="{06DCEE78-A961-202E-B0EE-36041A6708D1}"/>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367027759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ay in the life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75" name="Scenario Level">
            <a:extLst>
              <a:ext uri="{FF2B5EF4-FFF2-40B4-BE49-F238E27FC236}">
                <a16:creationId xmlns:a16="http://schemas.microsoft.com/office/drawing/2014/main" id="{1BB75DAB-4D8A-2933-BB52-0C94AA4816E3}"/>
              </a:ext>
            </a:extLst>
          </p:cNvPr>
          <p:cNvSpPr txBox="1"/>
          <p:nvPr userDrawn="1"/>
        </p:nvSpPr>
        <p:spPr>
          <a:xfrm>
            <a:off x="1043023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3" name="Level">
            <a:extLst>
              <a:ext uri="{FF2B5EF4-FFF2-40B4-BE49-F238E27FC236}">
                <a16:creationId xmlns:a16="http://schemas.microsoft.com/office/drawing/2014/main" id="{78D71A05-3479-3DEB-1227-2FC98983A80C}"/>
              </a:ext>
            </a:extLst>
          </p:cNvPr>
          <p:cNvSpPr>
            <a:spLocks noGrp="1"/>
          </p:cNvSpPr>
          <p:nvPr>
            <p:ph type="body" sz="quarter" idx="37" hasCustomPrompt="1"/>
          </p:nvPr>
        </p:nvSpPr>
        <p:spPr>
          <a:xfrm>
            <a:off x="10430234"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8716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672"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3" name="License">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107"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sp>
        <p:nvSpPr>
          <p:cNvPr id="119" name="Freeform: Shape 2">
            <a:extLst>
              <a:ext uri="{FF2B5EF4-FFF2-40B4-BE49-F238E27FC236}">
                <a16:creationId xmlns:a16="http://schemas.microsoft.com/office/drawing/2014/main" id="{DFCC0CE5-9BBF-33A2-43D3-995556541219}"/>
              </a:ext>
              <a:ext uri="{C183D7F6-B498-43B3-948B-1728B52AA6E4}">
                <adec:decorative xmlns:adec="http://schemas.microsoft.com/office/drawing/2017/decorative" val="1"/>
              </a:ext>
            </a:extLst>
          </p:cNvPr>
          <p:cNvSpPr/>
          <p:nvPr userDrawn="1"/>
        </p:nvSpPr>
        <p:spPr bwMode="auto">
          <a:xfrm>
            <a:off x="-1" y="1761263"/>
            <a:ext cx="10010265"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70975" h="2491048">
                <a:moveTo>
                  <a:pt x="0" y="0"/>
                </a:moveTo>
                <a:lnTo>
                  <a:pt x="8850592" y="0"/>
                </a:lnTo>
                <a:cubicBezTo>
                  <a:pt x="8972306" y="0"/>
                  <a:pt x="9070975" y="98669"/>
                  <a:pt x="9070975" y="220383"/>
                </a:cubicBezTo>
                <a:lnTo>
                  <a:pt x="9070975" y="2270665"/>
                </a:lnTo>
                <a:cubicBezTo>
                  <a:pt x="9070975" y="2392379"/>
                  <a:pt x="8972306" y="2491048"/>
                  <a:pt x="8850592"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147" name="Group 146">
            <a:extLst>
              <a:ext uri="{FF2B5EF4-FFF2-40B4-BE49-F238E27FC236}">
                <a16:creationId xmlns:a16="http://schemas.microsoft.com/office/drawing/2014/main" id="{F3E1CBA9-BB11-EF2E-649E-27B49E82FE86}"/>
              </a:ext>
            </a:extLst>
          </p:cNvPr>
          <p:cNvGrpSpPr/>
          <p:nvPr userDrawn="1"/>
        </p:nvGrpSpPr>
        <p:grpSpPr>
          <a:xfrm>
            <a:off x="3476832" y="1696843"/>
            <a:ext cx="166152" cy="166152"/>
            <a:chOff x="5214995" y="-1168400"/>
            <a:chExt cx="431800" cy="431800"/>
          </a:xfrm>
        </p:grpSpPr>
        <p:sp>
          <p:nvSpPr>
            <p:cNvPr id="148" name="Oval 147">
              <a:extLst>
                <a:ext uri="{FF2B5EF4-FFF2-40B4-BE49-F238E27FC236}">
                  <a16:creationId xmlns:a16="http://schemas.microsoft.com/office/drawing/2014/main" id="{E54C8AC7-0DF2-A7B4-59BC-354BDE9A823D}"/>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149" name="Rectangle 89">
              <a:extLst>
                <a:ext uri="{FF2B5EF4-FFF2-40B4-BE49-F238E27FC236}">
                  <a16:creationId xmlns:a16="http://schemas.microsoft.com/office/drawing/2014/main" id="{F0376496-3125-ED18-7608-C142A0C35F3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0" name="Group 149">
            <a:extLst>
              <a:ext uri="{FF2B5EF4-FFF2-40B4-BE49-F238E27FC236}">
                <a16:creationId xmlns:a16="http://schemas.microsoft.com/office/drawing/2014/main" id="{3D3E10AB-B82F-F7E8-A33D-8AF61C784420}"/>
              </a:ext>
            </a:extLst>
          </p:cNvPr>
          <p:cNvGrpSpPr/>
          <p:nvPr userDrawn="1"/>
        </p:nvGrpSpPr>
        <p:grpSpPr>
          <a:xfrm>
            <a:off x="6669529" y="1696843"/>
            <a:ext cx="166152" cy="166152"/>
            <a:chOff x="5214995" y="-1168400"/>
            <a:chExt cx="431800" cy="431800"/>
          </a:xfrm>
        </p:grpSpPr>
        <p:sp>
          <p:nvSpPr>
            <p:cNvPr id="151" name="Oval 150">
              <a:extLst>
                <a:ext uri="{FF2B5EF4-FFF2-40B4-BE49-F238E27FC236}">
                  <a16:creationId xmlns:a16="http://schemas.microsoft.com/office/drawing/2014/main" id="{CC526CF7-4F8D-6DB9-E3E9-2381E7AFAF4A}"/>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2" name="Rectangle 89">
              <a:extLst>
                <a:ext uri="{FF2B5EF4-FFF2-40B4-BE49-F238E27FC236}">
                  <a16:creationId xmlns:a16="http://schemas.microsoft.com/office/drawing/2014/main" id="{63E3BD4D-8045-49DC-2041-46643AE5ED02}"/>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3" name="Group 152">
            <a:extLst>
              <a:ext uri="{FF2B5EF4-FFF2-40B4-BE49-F238E27FC236}">
                <a16:creationId xmlns:a16="http://schemas.microsoft.com/office/drawing/2014/main" id="{816F1C59-4D7D-3BDD-0560-654E11A9B15E}"/>
              </a:ext>
            </a:extLst>
          </p:cNvPr>
          <p:cNvGrpSpPr/>
          <p:nvPr userDrawn="1"/>
        </p:nvGrpSpPr>
        <p:grpSpPr>
          <a:xfrm flipH="1">
            <a:off x="3476832" y="4152094"/>
            <a:ext cx="166152" cy="166152"/>
            <a:chOff x="5214995" y="-1168400"/>
            <a:chExt cx="431800" cy="431800"/>
          </a:xfrm>
        </p:grpSpPr>
        <p:sp>
          <p:nvSpPr>
            <p:cNvPr id="154" name="Oval 153">
              <a:extLst>
                <a:ext uri="{FF2B5EF4-FFF2-40B4-BE49-F238E27FC236}">
                  <a16:creationId xmlns:a16="http://schemas.microsoft.com/office/drawing/2014/main" id="{A0C410FC-F149-F1FA-B620-BF7F0EDE7D6C}"/>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5" name="Rectangle 89">
              <a:extLst>
                <a:ext uri="{FF2B5EF4-FFF2-40B4-BE49-F238E27FC236}">
                  <a16:creationId xmlns:a16="http://schemas.microsoft.com/office/drawing/2014/main" id="{5B5C9B65-59ED-2529-1E53-C9ABE9CB79FD}"/>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6" name="Group 155">
            <a:extLst>
              <a:ext uri="{FF2B5EF4-FFF2-40B4-BE49-F238E27FC236}">
                <a16:creationId xmlns:a16="http://schemas.microsoft.com/office/drawing/2014/main" id="{28DAF83D-E0BD-BE8E-ECEC-5E5EDE3E6C74}"/>
              </a:ext>
            </a:extLst>
          </p:cNvPr>
          <p:cNvGrpSpPr/>
          <p:nvPr userDrawn="1"/>
        </p:nvGrpSpPr>
        <p:grpSpPr>
          <a:xfrm flipH="1">
            <a:off x="6669529" y="4152094"/>
            <a:ext cx="166152" cy="166152"/>
            <a:chOff x="5214995" y="-1168400"/>
            <a:chExt cx="431800" cy="431800"/>
          </a:xfrm>
        </p:grpSpPr>
        <p:sp>
          <p:nvSpPr>
            <p:cNvPr id="157" name="Oval 156">
              <a:extLst>
                <a:ext uri="{FF2B5EF4-FFF2-40B4-BE49-F238E27FC236}">
                  <a16:creationId xmlns:a16="http://schemas.microsoft.com/office/drawing/2014/main" id="{2CC39567-C008-3C38-03DA-28EE0BE7483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8" name="Rectangle 89">
              <a:extLst>
                <a:ext uri="{FF2B5EF4-FFF2-40B4-BE49-F238E27FC236}">
                  <a16:creationId xmlns:a16="http://schemas.microsoft.com/office/drawing/2014/main" id="{99B2574B-7594-72E2-E826-4D4DA471A11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77" name="Group 176">
            <a:extLst>
              <a:ext uri="{FF2B5EF4-FFF2-40B4-BE49-F238E27FC236}">
                <a16:creationId xmlns:a16="http://schemas.microsoft.com/office/drawing/2014/main" id="{E60DF7C5-E7F6-A90D-706C-6592ECDDB338}"/>
              </a:ext>
            </a:extLst>
          </p:cNvPr>
          <p:cNvGrpSpPr/>
          <p:nvPr userDrawn="1"/>
        </p:nvGrpSpPr>
        <p:grpSpPr>
          <a:xfrm rot="5400000">
            <a:off x="9928103" y="2137261"/>
            <a:ext cx="166152" cy="166152"/>
            <a:chOff x="5214995" y="-1168400"/>
            <a:chExt cx="431800" cy="431800"/>
          </a:xfrm>
        </p:grpSpPr>
        <p:sp>
          <p:nvSpPr>
            <p:cNvPr id="178" name="Oval 177">
              <a:extLst>
                <a:ext uri="{FF2B5EF4-FFF2-40B4-BE49-F238E27FC236}">
                  <a16:creationId xmlns:a16="http://schemas.microsoft.com/office/drawing/2014/main" id="{11A9EA57-349E-6453-094C-DB252913E583}"/>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79" name="Rectangle 89">
              <a:extLst>
                <a:ext uri="{FF2B5EF4-FFF2-40B4-BE49-F238E27FC236}">
                  <a16:creationId xmlns:a16="http://schemas.microsoft.com/office/drawing/2014/main" id="{217C0C60-8F15-8390-C6A7-0DB9E99CA65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80" name="Group 179">
            <a:extLst>
              <a:ext uri="{FF2B5EF4-FFF2-40B4-BE49-F238E27FC236}">
                <a16:creationId xmlns:a16="http://schemas.microsoft.com/office/drawing/2014/main" id="{3B572509-4831-8A48-B663-AE17D9FD8ED5}"/>
              </a:ext>
            </a:extLst>
          </p:cNvPr>
          <p:cNvGrpSpPr/>
          <p:nvPr userDrawn="1"/>
        </p:nvGrpSpPr>
        <p:grpSpPr>
          <a:xfrm rot="5400000">
            <a:off x="9928103" y="3858268"/>
            <a:ext cx="166152" cy="166152"/>
            <a:chOff x="5214995" y="-1168400"/>
            <a:chExt cx="431800" cy="431800"/>
          </a:xfrm>
        </p:grpSpPr>
        <p:sp>
          <p:nvSpPr>
            <p:cNvPr id="181" name="Oval 180">
              <a:extLst>
                <a:ext uri="{FF2B5EF4-FFF2-40B4-BE49-F238E27FC236}">
                  <a16:creationId xmlns:a16="http://schemas.microsoft.com/office/drawing/2014/main" id="{068A591D-A59C-D3D7-2C67-293B3727D0A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82" name="Rectangle 89">
              <a:extLst>
                <a:ext uri="{FF2B5EF4-FFF2-40B4-BE49-F238E27FC236}">
                  <a16:creationId xmlns:a16="http://schemas.microsoft.com/office/drawing/2014/main" id="{8B0AF6B1-C3AC-C476-AE16-287C61A1D75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hasCustomPrompt="1"/>
          </p:nvPr>
        </p:nvSpPr>
        <p:spPr>
          <a:xfrm>
            <a:off x="584200"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3" name="Step 2 Title">
            <a:extLst>
              <a:ext uri="{FF2B5EF4-FFF2-40B4-BE49-F238E27FC236}">
                <a16:creationId xmlns:a16="http://schemas.microsoft.com/office/drawing/2014/main" id="{DF1E6E41-3DB3-84EB-984F-CCB9167D5657}"/>
              </a:ext>
            </a:extLst>
          </p:cNvPr>
          <p:cNvSpPr>
            <a:spLocks noGrp="1"/>
          </p:cNvSpPr>
          <p:nvPr>
            <p:ph type="body" sz="quarter" idx="22" hasCustomPrompt="1"/>
          </p:nvPr>
        </p:nvSpPr>
        <p:spPr>
          <a:xfrm>
            <a:off x="3776898"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4" name="Step 2 Top">
            <a:extLst>
              <a:ext uri="{FF2B5EF4-FFF2-40B4-BE49-F238E27FC236}">
                <a16:creationId xmlns:a16="http://schemas.microsoft.com/office/drawing/2014/main" id="{6E6ACE10-8248-C360-0E35-7598E8EC8281}"/>
              </a:ext>
            </a:extLst>
          </p:cNvPr>
          <p:cNvSpPr>
            <a:spLocks noGrp="1"/>
          </p:cNvSpPr>
          <p:nvPr>
            <p:ph type="body" sz="quarter" idx="23"/>
          </p:nvPr>
        </p:nvSpPr>
        <p:spPr>
          <a:xfrm>
            <a:off x="3776898"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5" name="Step 2 Bottom">
            <a:extLst>
              <a:ext uri="{FF2B5EF4-FFF2-40B4-BE49-F238E27FC236}">
                <a16:creationId xmlns:a16="http://schemas.microsoft.com/office/drawing/2014/main" id="{55D154DF-71A5-D9D3-0756-AA7208899CFD}"/>
              </a:ext>
            </a:extLst>
          </p:cNvPr>
          <p:cNvSpPr>
            <a:spLocks noGrp="1"/>
          </p:cNvSpPr>
          <p:nvPr>
            <p:ph type="body" sz="quarter" idx="24"/>
          </p:nvPr>
        </p:nvSpPr>
        <p:spPr>
          <a:xfrm>
            <a:off x="3719286"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6" name="Step 3 Title">
            <a:extLst>
              <a:ext uri="{FF2B5EF4-FFF2-40B4-BE49-F238E27FC236}">
                <a16:creationId xmlns:a16="http://schemas.microsoft.com/office/drawing/2014/main" id="{3BF3353A-2534-A54C-BD30-4DA6ABBA06BA}"/>
              </a:ext>
            </a:extLst>
          </p:cNvPr>
          <p:cNvSpPr>
            <a:spLocks noGrp="1"/>
          </p:cNvSpPr>
          <p:nvPr>
            <p:ph type="body" sz="quarter" idx="25" hasCustomPrompt="1"/>
          </p:nvPr>
        </p:nvSpPr>
        <p:spPr>
          <a:xfrm>
            <a:off x="6969595"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7" name="Step 3 Top">
            <a:extLst>
              <a:ext uri="{FF2B5EF4-FFF2-40B4-BE49-F238E27FC236}">
                <a16:creationId xmlns:a16="http://schemas.microsoft.com/office/drawing/2014/main" id="{F8FA69C0-B798-B0EF-B064-997FF774E8E9}"/>
              </a:ext>
            </a:extLst>
          </p:cNvPr>
          <p:cNvSpPr>
            <a:spLocks noGrp="1"/>
          </p:cNvSpPr>
          <p:nvPr>
            <p:ph type="body" sz="quarter" idx="26"/>
          </p:nvPr>
        </p:nvSpPr>
        <p:spPr>
          <a:xfrm>
            <a:off x="6969595"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8" name="Step 3 Bottom">
            <a:extLst>
              <a:ext uri="{FF2B5EF4-FFF2-40B4-BE49-F238E27FC236}">
                <a16:creationId xmlns:a16="http://schemas.microsoft.com/office/drawing/2014/main" id="{FFA3E6BA-ECB6-F78C-CF22-7B05706020E3}"/>
              </a:ext>
            </a:extLst>
          </p:cNvPr>
          <p:cNvSpPr>
            <a:spLocks noGrp="1"/>
          </p:cNvSpPr>
          <p:nvPr>
            <p:ph type="body" sz="quarter" idx="27"/>
          </p:nvPr>
        </p:nvSpPr>
        <p:spPr>
          <a:xfrm>
            <a:off x="6969595"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5" name="Step 4 Title">
            <a:extLst>
              <a:ext uri="{FF2B5EF4-FFF2-40B4-BE49-F238E27FC236}">
                <a16:creationId xmlns:a16="http://schemas.microsoft.com/office/drawing/2014/main" id="{4411A19D-5600-3582-7891-BEECA6B3C921}"/>
              </a:ext>
            </a:extLst>
          </p:cNvPr>
          <p:cNvSpPr>
            <a:spLocks noGrp="1"/>
          </p:cNvSpPr>
          <p:nvPr>
            <p:ph type="body" sz="quarter" idx="34" hasCustomPrompt="1"/>
          </p:nvPr>
        </p:nvSpPr>
        <p:spPr>
          <a:xfrm>
            <a:off x="6969595"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6" name="Step 4 Top">
            <a:extLst>
              <a:ext uri="{FF2B5EF4-FFF2-40B4-BE49-F238E27FC236}">
                <a16:creationId xmlns:a16="http://schemas.microsoft.com/office/drawing/2014/main" id="{E6756EC6-5C62-CCBD-6970-540F4E463C66}"/>
              </a:ext>
            </a:extLst>
          </p:cNvPr>
          <p:cNvSpPr>
            <a:spLocks noGrp="1"/>
          </p:cNvSpPr>
          <p:nvPr>
            <p:ph type="body" sz="quarter" idx="35"/>
          </p:nvPr>
        </p:nvSpPr>
        <p:spPr>
          <a:xfrm>
            <a:off x="6969595"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7" name="Step 4 Bottom">
            <a:extLst>
              <a:ext uri="{FF2B5EF4-FFF2-40B4-BE49-F238E27FC236}">
                <a16:creationId xmlns:a16="http://schemas.microsoft.com/office/drawing/2014/main" id="{56520A8E-9E5D-0840-1CB1-35762F47BF5D}"/>
              </a:ext>
            </a:extLst>
          </p:cNvPr>
          <p:cNvSpPr>
            <a:spLocks noGrp="1"/>
          </p:cNvSpPr>
          <p:nvPr>
            <p:ph type="body" sz="quarter" idx="36"/>
          </p:nvPr>
        </p:nvSpPr>
        <p:spPr>
          <a:xfrm>
            <a:off x="6969595"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2" name="Step 5 Title">
            <a:extLst>
              <a:ext uri="{FF2B5EF4-FFF2-40B4-BE49-F238E27FC236}">
                <a16:creationId xmlns:a16="http://schemas.microsoft.com/office/drawing/2014/main" id="{D8F51403-DA8F-C60A-932D-8B8817FDA751}"/>
              </a:ext>
            </a:extLst>
          </p:cNvPr>
          <p:cNvSpPr>
            <a:spLocks noGrp="1"/>
          </p:cNvSpPr>
          <p:nvPr>
            <p:ph type="body" sz="quarter" idx="31" hasCustomPrompt="1"/>
          </p:nvPr>
        </p:nvSpPr>
        <p:spPr>
          <a:xfrm>
            <a:off x="3776898"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3" name="Step 5 Top">
            <a:extLst>
              <a:ext uri="{FF2B5EF4-FFF2-40B4-BE49-F238E27FC236}">
                <a16:creationId xmlns:a16="http://schemas.microsoft.com/office/drawing/2014/main" id="{1D287AE8-D07F-849B-E6F1-1AC629E8FB32}"/>
              </a:ext>
            </a:extLst>
          </p:cNvPr>
          <p:cNvSpPr>
            <a:spLocks noGrp="1"/>
          </p:cNvSpPr>
          <p:nvPr>
            <p:ph type="body" sz="quarter" idx="32"/>
          </p:nvPr>
        </p:nvSpPr>
        <p:spPr>
          <a:xfrm>
            <a:off x="3776898"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4" name="Step 5 Bottom">
            <a:extLst>
              <a:ext uri="{FF2B5EF4-FFF2-40B4-BE49-F238E27FC236}">
                <a16:creationId xmlns:a16="http://schemas.microsoft.com/office/drawing/2014/main" id="{D79AB424-C959-FD9F-0942-4B657234F221}"/>
              </a:ext>
            </a:extLst>
          </p:cNvPr>
          <p:cNvSpPr>
            <a:spLocks noGrp="1"/>
          </p:cNvSpPr>
          <p:nvPr>
            <p:ph type="body" sz="quarter" idx="33"/>
          </p:nvPr>
        </p:nvSpPr>
        <p:spPr>
          <a:xfrm>
            <a:off x="3719286"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9" name="Step 6 Title">
            <a:extLst>
              <a:ext uri="{FF2B5EF4-FFF2-40B4-BE49-F238E27FC236}">
                <a16:creationId xmlns:a16="http://schemas.microsoft.com/office/drawing/2014/main" id="{E07EBCA7-C1BD-E0AD-6403-14224CB1B5C6}"/>
              </a:ext>
            </a:extLst>
          </p:cNvPr>
          <p:cNvSpPr>
            <a:spLocks noGrp="1"/>
          </p:cNvSpPr>
          <p:nvPr>
            <p:ph type="body" sz="quarter" idx="28" hasCustomPrompt="1"/>
          </p:nvPr>
        </p:nvSpPr>
        <p:spPr>
          <a:xfrm>
            <a:off x="584200"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0" name="Step 6 Top">
            <a:extLst>
              <a:ext uri="{FF2B5EF4-FFF2-40B4-BE49-F238E27FC236}">
                <a16:creationId xmlns:a16="http://schemas.microsoft.com/office/drawing/2014/main" id="{880DDDC9-1973-AB6B-84B0-8402F7E57DD6}"/>
              </a:ext>
            </a:extLst>
          </p:cNvPr>
          <p:cNvSpPr>
            <a:spLocks noGrp="1"/>
          </p:cNvSpPr>
          <p:nvPr>
            <p:ph type="body" sz="quarter" idx="29"/>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1" name="Step 6 Bottom">
            <a:extLst>
              <a:ext uri="{FF2B5EF4-FFF2-40B4-BE49-F238E27FC236}">
                <a16:creationId xmlns:a16="http://schemas.microsoft.com/office/drawing/2014/main" id="{779BA1D8-105C-B66F-63AF-84DC7F622456}"/>
              </a:ext>
            </a:extLst>
          </p:cNvPr>
          <p:cNvSpPr>
            <a:spLocks noGrp="1"/>
          </p:cNvSpPr>
          <p:nvPr>
            <p:ph type="body" sz="quarter" idx="30"/>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4" name="Circle 1">
            <a:extLst>
              <a:ext uri="{FF2B5EF4-FFF2-40B4-BE49-F238E27FC236}">
                <a16:creationId xmlns:a16="http://schemas.microsoft.com/office/drawing/2014/main" id="{07FB0D44-B2FC-AD50-89A4-2016469B01D6}"/>
              </a:ext>
            </a:extLst>
          </p:cNvPr>
          <p:cNvSpPr>
            <a:spLocks noGrp="1"/>
          </p:cNvSpPr>
          <p:nvPr>
            <p:ph type="body" sz="quarter" idx="38" hasCustomPrompt="1"/>
          </p:nvPr>
        </p:nvSpPr>
        <p:spPr>
          <a:xfrm>
            <a:off x="11417128"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6" name="Circle 2">
            <a:extLst>
              <a:ext uri="{FF2B5EF4-FFF2-40B4-BE49-F238E27FC236}">
                <a16:creationId xmlns:a16="http://schemas.microsoft.com/office/drawing/2014/main" id="{4A5639CF-B5E7-20B0-D289-A990965914E6}"/>
              </a:ext>
            </a:extLst>
          </p:cNvPr>
          <p:cNvSpPr>
            <a:spLocks noGrp="1"/>
          </p:cNvSpPr>
          <p:nvPr>
            <p:ph type="body" sz="quarter" idx="39" hasCustomPrompt="1"/>
          </p:nvPr>
        </p:nvSpPr>
        <p:spPr>
          <a:xfrm>
            <a:off x="11588664"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3">
            <a:extLst>
              <a:ext uri="{FF2B5EF4-FFF2-40B4-BE49-F238E27FC236}">
                <a16:creationId xmlns:a16="http://schemas.microsoft.com/office/drawing/2014/main" id="{8C6AE7B5-FABD-E95D-A0C4-FEA8F2FE8010}"/>
              </a:ext>
            </a:extLst>
          </p:cNvPr>
          <p:cNvSpPr>
            <a:spLocks noGrp="1"/>
          </p:cNvSpPr>
          <p:nvPr>
            <p:ph type="body" sz="quarter" idx="40" hasCustomPrompt="1"/>
          </p:nvPr>
        </p:nvSpPr>
        <p:spPr>
          <a:xfrm>
            <a:off x="11760200"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5" name="Footnote">
            <a:extLst>
              <a:ext uri="{FF2B5EF4-FFF2-40B4-BE49-F238E27FC236}">
                <a16:creationId xmlns:a16="http://schemas.microsoft.com/office/drawing/2014/main" id="{31EB8337-5CD4-C7D9-AFCA-89AFAC81CFF8}"/>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4066855235"/>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p:ph type="body" idx="1"/>
          </p:nvPr>
        </p:nvSpPr>
        <p:spPr>
          <a:xfrm>
            <a:off x="584200" y="1435503"/>
            <a:ext cx="11018520" cy="161274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pic>
        <p:nvPicPr>
          <p:cNvPr id="144" name="Graphic 143">
            <a:extLst>
              <a:ext uri="{FF2B5EF4-FFF2-40B4-BE49-F238E27FC236}">
                <a16:creationId xmlns:a16="http://schemas.microsoft.com/office/drawing/2014/main" id="{55FCE7D5-5796-0746-3173-EB75FBE85E45}"/>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p:blipFill>
        <p:spPr>
          <a:xfrm rot="5400000">
            <a:off x="9509919" y="2743200"/>
            <a:ext cx="6858000" cy="1371600"/>
          </a:xfrm>
          <a:prstGeom prst="rect">
            <a:avLst/>
          </a:prstGeom>
        </p:spPr>
      </p:pic>
    </p:spTree>
    <p:extLst>
      <p:ext uri="{BB962C8B-B14F-4D97-AF65-F5344CB8AC3E}">
        <p14:creationId xmlns:p14="http://schemas.microsoft.com/office/powerpoint/2010/main" val="3166420605"/>
      </p:ext>
    </p:extLst>
  </p:cSld>
  <p:clrMap bg1="lt1" tx1="dk1" bg2="lt2" tx2="dk2" accent1="accent1" accent2="accent2" accent3="accent3" accent4="accent4" accent5="accent5" accent6="accent6" hlink="hlink" folHlink="folHlink"/>
  <p:sldLayoutIdLst>
    <p:sldLayoutId id="2147483710" r:id="rId1"/>
    <p:sldLayoutId id="2147483674" r:id="rId2"/>
    <p:sldLayoutId id="2147483835" r:id="rId3"/>
    <p:sldLayoutId id="2147483675" r:id="rId4"/>
    <p:sldLayoutId id="2147483676" r:id="rId5"/>
    <p:sldLayoutId id="2147483813" r:id="rId6"/>
    <p:sldLayoutId id="2147483816" r:id="rId7"/>
  </p:sldLayoutIdLst>
  <p:transition>
    <p:fade/>
  </p:transition>
  <p:hf sldNum="0" hdr="0" ftr="0" dt="0"/>
  <p:txStyles>
    <p:titleStyle>
      <a:lvl1pPr algn="l" defTabSz="932742"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0">
          <p15:clr>
            <a:srgbClr val="C35EA4"/>
          </p15:clr>
        </p15:guide>
        <p15:guide id="17" pos="7320">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92">
          <p15:clr>
            <a:srgbClr val="A4A3A4"/>
          </p15:clr>
        </p15:guide>
        <p15:guide id="29" orient="horz" pos="4135">
          <p15:clr>
            <a:srgbClr val="A4A3A4"/>
          </p15:clr>
        </p15:guide>
        <p15:guide id="30" pos="7488">
          <p15:clr>
            <a:srgbClr val="A4A3A4"/>
          </p15:clr>
        </p15:guide>
        <p15:guide id="31" orient="horz" pos="400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8.sv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6.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44">
            <a:extLst>
              <a:ext uri="{FF2B5EF4-FFF2-40B4-BE49-F238E27FC236}">
                <a16:creationId xmlns:a16="http://schemas.microsoft.com/office/drawing/2014/main" id="{56695F04-38E7-4F17-0051-3C10C3FC6757}"/>
              </a:ext>
            </a:extLst>
          </p:cNvPr>
          <p:cNvSpPr>
            <a:spLocks noGrp="1"/>
          </p:cNvSpPr>
          <p:nvPr>
            <p:ph type="title"/>
          </p:nvPr>
        </p:nvSpPr>
        <p:spPr>
          <a:xfrm>
            <a:off x="584200" y="387766"/>
            <a:ext cx="5672544" cy="263149"/>
          </a:xfrm>
        </p:spPr>
        <p:txBody>
          <a:bodyPr/>
          <a:lstStyle/>
          <a:p>
            <a:r>
              <a:rPr lang="en-US" noProof="0">
                <a:solidFill>
                  <a:srgbClr val="0078D4"/>
                </a:solidFill>
                <a:cs typeface="Segoe UI"/>
              </a:rPr>
              <a:t>Information Technology | </a:t>
            </a:r>
            <a:r>
              <a:rPr lang="en-US" sz="1800" noProof="0">
                <a:cs typeface="Segoe UI Semibold"/>
              </a:rPr>
              <a:t>Assisted device </a:t>
            </a:r>
            <a:r>
              <a:rPr lang="en-US" noProof="0">
                <a:cs typeface="Segoe UI Semibold"/>
              </a:rPr>
              <a:t>a</a:t>
            </a:r>
            <a:r>
              <a:rPr lang="en-US" sz="1800" noProof="0">
                <a:cs typeface="Segoe UI Semibold"/>
              </a:rPr>
              <a:t>cquisition</a:t>
            </a:r>
            <a:endParaRPr lang="en-US" sz="1400" i="1" noProof="0"/>
          </a:p>
        </p:txBody>
      </p:sp>
      <p:sp>
        <p:nvSpPr>
          <p:cNvPr id="47" name="Text Placeholder 46">
            <a:extLst>
              <a:ext uri="{FF2B5EF4-FFF2-40B4-BE49-F238E27FC236}">
                <a16:creationId xmlns:a16="http://schemas.microsoft.com/office/drawing/2014/main" id="{25C6A80E-03C3-0B6C-5612-BC25FA09D96E}"/>
              </a:ext>
            </a:extLst>
          </p:cNvPr>
          <p:cNvSpPr>
            <a:spLocks noGrp="1"/>
          </p:cNvSpPr>
          <p:nvPr>
            <p:ph type="body" sz="quarter" idx="11"/>
          </p:nvPr>
        </p:nvSpPr>
        <p:spPr/>
        <p:txBody>
          <a:bodyPr/>
          <a:lstStyle/>
          <a:p>
            <a:r>
              <a:rPr lang="en-US" noProof="0"/>
              <a:t>1. Access device purchase app</a:t>
            </a:r>
          </a:p>
        </p:txBody>
      </p:sp>
      <p:sp>
        <p:nvSpPr>
          <p:cNvPr id="48" name="Text Placeholder 47">
            <a:extLst>
              <a:ext uri="{FF2B5EF4-FFF2-40B4-BE49-F238E27FC236}">
                <a16:creationId xmlns:a16="http://schemas.microsoft.com/office/drawing/2014/main" id="{603451CE-C1AC-1DBF-79CA-4E645A5B0DBC}"/>
              </a:ext>
            </a:extLst>
          </p:cNvPr>
          <p:cNvSpPr>
            <a:spLocks noGrp="1"/>
          </p:cNvSpPr>
          <p:nvPr>
            <p:ph type="body" sz="quarter" idx="12"/>
          </p:nvPr>
        </p:nvSpPr>
        <p:spPr/>
        <p:txBody>
          <a:bodyPr/>
          <a:lstStyle/>
          <a:p>
            <a:r>
              <a:rPr lang="en-US" noProof="0"/>
              <a:t>6. Tracking shipment</a:t>
            </a:r>
          </a:p>
        </p:txBody>
      </p:sp>
      <p:sp>
        <p:nvSpPr>
          <p:cNvPr id="49" name="Text Placeholder 48">
            <a:extLst>
              <a:ext uri="{FF2B5EF4-FFF2-40B4-BE49-F238E27FC236}">
                <a16:creationId xmlns:a16="http://schemas.microsoft.com/office/drawing/2014/main" id="{267AC7D5-9ECA-0608-7B54-2E2EF2C73C41}"/>
              </a:ext>
            </a:extLst>
          </p:cNvPr>
          <p:cNvSpPr>
            <a:spLocks noGrp="1"/>
          </p:cNvSpPr>
          <p:nvPr>
            <p:ph type="body" sz="quarter" idx="13"/>
          </p:nvPr>
        </p:nvSpPr>
        <p:spPr/>
        <p:txBody>
          <a:bodyPr/>
          <a:lstStyle/>
          <a:p>
            <a:r>
              <a:rPr lang="en-US" noProof="0"/>
              <a:t>2. Answer usage questions</a:t>
            </a:r>
          </a:p>
        </p:txBody>
      </p:sp>
      <p:sp>
        <p:nvSpPr>
          <p:cNvPr id="50" name="Text Placeholder 49">
            <a:extLst>
              <a:ext uri="{FF2B5EF4-FFF2-40B4-BE49-F238E27FC236}">
                <a16:creationId xmlns:a16="http://schemas.microsoft.com/office/drawing/2014/main" id="{6886A6A0-75A7-5E5E-079B-251E7BAFE213}"/>
              </a:ext>
            </a:extLst>
          </p:cNvPr>
          <p:cNvSpPr>
            <a:spLocks noGrp="1"/>
          </p:cNvSpPr>
          <p:nvPr>
            <p:ph type="body" sz="quarter" idx="14"/>
          </p:nvPr>
        </p:nvSpPr>
        <p:spPr/>
        <p:txBody>
          <a:bodyPr/>
          <a:lstStyle/>
          <a:p>
            <a:r>
              <a:rPr lang="en-US" noProof="0"/>
              <a:t>5. Manager approval</a:t>
            </a:r>
          </a:p>
        </p:txBody>
      </p:sp>
      <p:sp>
        <p:nvSpPr>
          <p:cNvPr id="51" name="Text Placeholder 50">
            <a:extLst>
              <a:ext uri="{FF2B5EF4-FFF2-40B4-BE49-F238E27FC236}">
                <a16:creationId xmlns:a16="http://schemas.microsoft.com/office/drawing/2014/main" id="{C6DE1B6C-78F9-8DF8-FCDC-EF3B090A8B0F}"/>
              </a:ext>
            </a:extLst>
          </p:cNvPr>
          <p:cNvSpPr>
            <a:spLocks noGrp="1"/>
          </p:cNvSpPr>
          <p:nvPr>
            <p:ph type="body" sz="quarter" idx="15"/>
          </p:nvPr>
        </p:nvSpPr>
        <p:spPr/>
        <p:txBody>
          <a:bodyPr/>
          <a:lstStyle/>
          <a:p>
            <a:r>
              <a:rPr lang="en-US" noProof="0"/>
              <a:t>3. Review recommendations</a:t>
            </a:r>
          </a:p>
        </p:txBody>
      </p:sp>
      <p:sp>
        <p:nvSpPr>
          <p:cNvPr id="52" name="Text Placeholder 51">
            <a:extLst>
              <a:ext uri="{FF2B5EF4-FFF2-40B4-BE49-F238E27FC236}">
                <a16:creationId xmlns:a16="http://schemas.microsoft.com/office/drawing/2014/main" id="{720259ED-0B37-4F8F-352D-8E9D99570C4F}"/>
              </a:ext>
            </a:extLst>
          </p:cNvPr>
          <p:cNvSpPr>
            <a:spLocks noGrp="1"/>
          </p:cNvSpPr>
          <p:nvPr>
            <p:ph type="body" sz="quarter" idx="16"/>
          </p:nvPr>
        </p:nvSpPr>
        <p:spPr/>
        <p:txBody>
          <a:bodyPr/>
          <a:lstStyle/>
          <a:p>
            <a:r>
              <a:rPr lang="en-US" noProof="0"/>
              <a:t>4. Place order</a:t>
            </a:r>
          </a:p>
        </p:txBody>
      </p:sp>
      <p:sp>
        <p:nvSpPr>
          <p:cNvPr id="53" name="Text Placeholder 52">
            <a:extLst>
              <a:ext uri="{FF2B5EF4-FFF2-40B4-BE49-F238E27FC236}">
                <a16:creationId xmlns:a16="http://schemas.microsoft.com/office/drawing/2014/main" id="{B69CFE6A-9716-3917-04C1-B68EF4CCE157}"/>
              </a:ext>
            </a:extLst>
          </p:cNvPr>
          <p:cNvSpPr>
            <a:spLocks noGrp="1"/>
          </p:cNvSpPr>
          <p:nvPr>
            <p:ph type="body" sz="quarter" idx="17"/>
          </p:nvPr>
        </p:nvSpPr>
        <p:spPr/>
        <p:txBody>
          <a:bodyPr/>
          <a:lstStyle/>
          <a:p>
            <a:r>
              <a:rPr lang="en-US" noProof="0"/>
              <a:t>Microsoft 365 Copilot and Copilot Studio</a:t>
            </a:r>
          </a:p>
        </p:txBody>
      </p:sp>
      <p:sp>
        <p:nvSpPr>
          <p:cNvPr id="54" name="Text Placeholder 53">
            <a:extLst>
              <a:ext uri="{FF2B5EF4-FFF2-40B4-BE49-F238E27FC236}">
                <a16:creationId xmlns:a16="http://schemas.microsoft.com/office/drawing/2014/main" id="{3FC40283-FC5F-4B42-C8CD-654B3EAE6A9A}"/>
              </a:ext>
            </a:extLst>
          </p:cNvPr>
          <p:cNvSpPr>
            <a:spLocks noGrp="1"/>
          </p:cNvSpPr>
          <p:nvPr>
            <p:ph type="body" sz="quarter" idx="18"/>
          </p:nvPr>
        </p:nvSpPr>
        <p:spPr>
          <a:xfrm>
            <a:off x="584200" y="2030028"/>
            <a:ext cx="2808000" cy="735609"/>
          </a:xfrm>
        </p:spPr>
        <p:txBody>
          <a:bodyPr>
            <a:normAutofit/>
          </a:bodyPr>
          <a:lstStyle/>
          <a:p>
            <a:r>
              <a:rPr lang="en-US" noProof="0"/>
              <a:t>Using a Teams app access a custom copilot agent built with Copilot Studio that assists users in selecting and ordering a new device.</a:t>
            </a:r>
            <a:endParaRPr lang="en-US" strike="sngStrike" noProof="0"/>
          </a:p>
        </p:txBody>
      </p:sp>
      <p:sp>
        <p:nvSpPr>
          <p:cNvPr id="55" name="Text Placeholder 54">
            <a:extLst>
              <a:ext uri="{FF2B5EF4-FFF2-40B4-BE49-F238E27FC236}">
                <a16:creationId xmlns:a16="http://schemas.microsoft.com/office/drawing/2014/main" id="{336E1447-7DAD-0D50-E88D-1B6CE391B956}"/>
              </a:ext>
            </a:extLst>
          </p:cNvPr>
          <p:cNvSpPr>
            <a:spLocks noGrp="1"/>
          </p:cNvSpPr>
          <p:nvPr>
            <p:ph type="body" sz="quarter" idx="19"/>
          </p:nvPr>
        </p:nvSpPr>
        <p:spPr/>
        <p:txBody>
          <a:bodyPr/>
          <a:lstStyle/>
          <a:p>
            <a:r>
              <a:rPr lang="en-US" noProof="0"/>
              <a:t>Answer a series of questions about typical usage patterns. The app determines follow up questions based on the responses given.</a:t>
            </a:r>
          </a:p>
        </p:txBody>
      </p:sp>
      <p:sp>
        <p:nvSpPr>
          <p:cNvPr id="56" name="Text Placeholder 55">
            <a:extLst>
              <a:ext uri="{FF2B5EF4-FFF2-40B4-BE49-F238E27FC236}">
                <a16:creationId xmlns:a16="http://schemas.microsoft.com/office/drawing/2014/main" id="{72B64BAF-D87F-61F3-EE9C-6C8F503084B9}"/>
              </a:ext>
            </a:extLst>
          </p:cNvPr>
          <p:cNvSpPr>
            <a:spLocks noGrp="1"/>
          </p:cNvSpPr>
          <p:nvPr>
            <p:ph type="body" sz="quarter" idx="20"/>
          </p:nvPr>
        </p:nvSpPr>
        <p:spPr>
          <a:xfrm>
            <a:off x="7511481" y="1959155"/>
            <a:ext cx="2808000" cy="796281"/>
          </a:xfrm>
        </p:spPr>
        <p:txBody>
          <a:bodyPr>
            <a:normAutofit/>
          </a:bodyPr>
          <a:lstStyle/>
          <a:p>
            <a:r>
              <a:rPr lang="en-US" noProof="0"/>
              <a:t>The app interprets the responses and uses additional information like the person’s role to provide a selection of a few applicable devices from the preapproved vendor list with their capabilities and pricing.</a:t>
            </a:r>
          </a:p>
        </p:txBody>
      </p:sp>
      <p:sp>
        <p:nvSpPr>
          <p:cNvPr id="57" name="Text Placeholder 56">
            <a:extLst>
              <a:ext uri="{FF2B5EF4-FFF2-40B4-BE49-F238E27FC236}">
                <a16:creationId xmlns:a16="http://schemas.microsoft.com/office/drawing/2014/main" id="{870B1D0D-83FE-C8C2-520B-962C31A89978}"/>
              </a:ext>
            </a:extLst>
          </p:cNvPr>
          <p:cNvSpPr>
            <a:spLocks noGrp="1"/>
          </p:cNvSpPr>
          <p:nvPr>
            <p:ph type="body" sz="quarter" idx="21"/>
          </p:nvPr>
        </p:nvSpPr>
        <p:spPr/>
        <p:txBody>
          <a:bodyPr>
            <a:normAutofit/>
          </a:bodyPr>
          <a:lstStyle/>
          <a:p>
            <a:r>
              <a:rPr lang="en-US" sz="900" kern="0" noProof="0">
                <a:solidFill>
                  <a:srgbClr val="1A1A1A"/>
                </a:solidFill>
                <a:latin typeface="Segoe UI"/>
              </a:rPr>
              <a:t>Activity: </a:t>
            </a:r>
            <a:r>
              <a:rPr lang="en-US" noProof="0"/>
              <a:t>In Teams open the Device Selection and Purchase app</a:t>
            </a:r>
          </a:p>
        </p:txBody>
      </p:sp>
      <p:sp>
        <p:nvSpPr>
          <p:cNvPr id="58" name="Text Placeholder 57">
            <a:extLst>
              <a:ext uri="{FF2B5EF4-FFF2-40B4-BE49-F238E27FC236}">
                <a16:creationId xmlns:a16="http://schemas.microsoft.com/office/drawing/2014/main" id="{E612ECA3-1076-2610-DA97-49DBE95C02AA}"/>
              </a:ext>
            </a:extLst>
          </p:cNvPr>
          <p:cNvSpPr>
            <a:spLocks noGrp="1"/>
          </p:cNvSpPr>
          <p:nvPr>
            <p:ph type="body" sz="quarter" idx="22"/>
          </p:nvPr>
        </p:nvSpPr>
        <p:spPr/>
        <p:txBody>
          <a:bodyPr>
            <a:normAutofit/>
          </a:bodyPr>
          <a:lstStyle/>
          <a:p>
            <a:r>
              <a:rPr lang="en-US" sz="900" kern="0" noProof="0">
                <a:solidFill>
                  <a:srgbClr val="1A1A1A"/>
                </a:solidFill>
                <a:latin typeface="Segoe UI"/>
              </a:rPr>
              <a:t>Activity:</a:t>
            </a:r>
            <a:r>
              <a:rPr lang="en-US" kern="0" noProof="0">
                <a:solidFill>
                  <a:srgbClr val="1A1A1A"/>
                </a:solidFill>
                <a:latin typeface="Segoe UI"/>
              </a:rPr>
              <a:t> Use the </a:t>
            </a:r>
            <a:r>
              <a:rPr lang="en-US" noProof="0"/>
              <a:t>Device Selection and Purchase app to track progress on the device delivery.</a:t>
            </a:r>
          </a:p>
        </p:txBody>
      </p:sp>
      <p:sp>
        <p:nvSpPr>
          <p:cNvPr id="59" name="Text Placeholder 58">
            <a:extLst>
              <a:ext uri="{FF2B5EF4-FFF2-40B4-BE49-F238E27FC236}">
                <a16:creationId xmlns:a16="http://schemas.microsoft.com/office/drawing/2014/main" id="{9ABEFB2B-9F58-F520-9B13-94B207F244EA}"/>
              </a:ext>
            </a:extLst>
          </p:cNvPr>
          <p:cNvSpPr>
            <a:spLocks noGrp="1"/>
          </p:cNvSpPr>
          <p:nvPr>
            <p:ph type="body" sz="quarter" idx="23"/>
          </p:nvPr>
        </p:nvSpPr>
        <p:spPr/>
        <p:txBody>
          <a:bodyPr>
            <a:normAutofit/>
          </a:bodyPr>
          <a:lstStyle/>
          <a:p>
            <a:r>
              <a:rPr lang="en-US" sz="900" kern="0" noProof="0">
                <a:solidFill>
                  <a:srgbClr val="1A1A1A"/>
                </a:solidFill>
                <a:latin typeface="Segoe UI"/>
              </a:rPr>
              <a:t>Activity: </a:t>
            </a:r>
            <a:r>
              <a:rPr lang="en-US" noProof="0"/>
              <a:t>Answer questions from the bot about applications used, mobility requirements, meeting requirements, etc.</a:t>
            </a:r>
          </a:p>
        </p:txBody>
      </p:sp>
      <p:sp>
        <p:nvSpPr>
          <p:cNvPr id="60" name="Text Placeholder 59">
            <a:extLst>
              <a:ext uri="{FF2B5EF4-FFF2-40B4-BE49-F238E27FC236}">
                <a16:creationId xmlns:a16="http://schemas.microsoft.com/office/drawing/2014/main" id="{C23A0201-C904-5ED8-DCCD-DAC73699D78E}"/>
              </a:ext>
            </a:extLst>
          </p:cNvPr>
          <p:cNvSpPr>
            <a:spLocks noGrp="1"/>
          </p:cNvSpPr>
          <p:nvPr>
            <p:ph type="body" sz="quarter" idx="24"/>
          </p:nvPr>
        </p:nvSpPr>
        <p:spPr/>
        <p:txBody>
          <a:bodyPr>
            <a:normAutofit/>
          </a:bodyPr>
          <a:lstStyle/>
          <a:p>
            <a:r>
              <a:rPr lang="en-US" sz="900" kern="0" noProof="0">
                <a:solidFill>
                  <a:srgbClr val="1A1A1A"/>
                </a:solidFill>
                <a:latin typeface="Segoe UI"/>
              </a:rPr>
              <a:t>Activity:</a:t>
            </a:r>
            <a:r>
              <a:rPr lang="en-US" kern="0" noProof="0">
                <a:solidFill>
                  <a:srgbClr val="1A1A1A"/>
                </a:solidFill>
                <a:latin typeface="Segoe UI"/>
              </a:rPr>
              <a:t> The manager uses the link to open the Teams app and approve the order.</a:t>
            </a:r>
            <a:endParaRPr lang="en-US" noProof="0"/>
          </a:p>
        </p:txBody>
      </p:sp>
      <p:sp>
        <p:nvSpPr>
          <p:cNvPr id="61" name="Text Placeholder 60">
            <a:extLst>
              <a:ext uri="{FF2B5EF4-FFF2-40B4-BE49-F238E27FC236}">
                <a16:creationId xmlns:a16="http://schemas.microsoft.com/office/drawing/2014/main" id="{611126FF-054E-32B2-5843-B18735CEC03A}"/>
              </a:ext>
            </a:extLst>
          </p:cNvPr>
          <p:cNvSpPr>
            <a:spLocks noGrp="1"/>
          </p:cNvSpPr>
          <p:nvPr>
            <p:ph type="body" sz="quarter" idx="25"/>
          </p:nvPr>
        </p:nvSpPr>
        <p:spPr/>
        <p:txBody>
          <a:bodyPr>
            <a:normAutofit/>
          </a:bodyPr>
          <a:lstStyle/>
          <a:p>
            <a:r>
              <a:rPr lang="en-US" sz="900" kern="0" noProof="0">
                <a:solidFill>
                  <a:srgbClr val="1A1A1A"/>
                </a:solidFill>
                <a:latin typeface="Segoe UI"/>
              </a:rPr>
              <a:t>Activity: </a:t>
            </a:r>
            <a:r>
              <a:rPr lang="en-US" noProof="0"/>
              <a:t>Review the suggested devices and select the one that is most preferred.</a:t>
            </a:r>
          </a:p>
        </p:txBody>
      </p:sp>
      <p:sp>
        <p:nvSpPr>
          <p:cNvPr id="83" name="Text Placeholder 82">
            <a:extLst>
              <a:ext uri="{FF2B5EF4-FFF2-40B4-BE49-F238E27FC236}">
                <a16:creationId xmlns:a16="http://schemas.microsoft.com/office/drawing/2014/main" id="{4A009307-F489-4D3B-DFDE-F3016CF1C6A5}"/>
              </a:ext>
            </a:extLst>
          </p:cNvPr>
          <p:cNvSpPr>
            <a:spLocks noGrp="1"/>
          </p:cNvSpPr>
          <p:nvPr>
            <p:ph type="body" sz="quarter" idx="26"/>
          </p:nvPr>
        </p:nvSpPr>
        <p:spPr/>
        <p:txBody>
          <a:bodyPr/>
          <a:lstStyle/>
          <a:p>
            <a:r>
              <a:rPr lang="en-US" sz="900" kern="0" noProof="0">
                <a:solidFill>
                  <a:srgbClr val="1A1A1A"/>
                </a:solidFill>
                <a:latin typeface="Segoe UI"/>
              </a:rPr>
              <a:t>Activity:</a:t>
            </a:r>
            <a:r>
              <a:rPr lang="en-US" kern="0" noProof="0">
                <a:solidFill>
                  <a:srgbClr val="1A1A1A"/>
                </a:solidFill>
                <a:latin typeface="Segoe UI"/>
              </a:rPr>
              <a:t> Place the order in the app.</a:t>
            </a:r>
            <a:endParaRPr lang="en-US" noProof="0"/>
          </a:p>
        </p:txBody>
      </p:sp>
      <p:sp>
        <p:nvSpPr>
          <p:cNvPr id="84" name="Text Placeholder 83">
            <a:extLst>
              <a:ext uri="{FF2B5EF4-FFF2-40B4-BE49-F238E27FC236}">
                <a16:creationId xmlns:a16="http://schemas.microsoft.com/office/drawing/2014/main" id="{A111F9EA-EAEA-1211-B8D6-462C33F9555C}"/>
              </a:ext>
            </a:extLst>
          </p:cNvPr>
          <p:cNvSpPr>
            <a:spLocks noGrp="1"/>
          </p:cNvSpPr>
          <p:nvPr>
            <p:ph type="body" sz="quarter" idx="27"/>
          </p:nvPr>
        </p:nvSpPr>
        <p:spPr/>
        <p:txBody>
          <a:bodyPr>
            <a:normAutofit/>
          </a:bodyPr>
          <a:lstStyle/>
          <a:p>
            <a:r>
              <a:rPr lang="en-US" noProof="0"/>
              <a:t>The app places the order with the device supplier and confirms the order and delivery data with the user via email. The user can track progress on the order via the app.</a:t>
            </a:r>
          </a:p>
        </p:txBody>
      </p:sp>
      <p:sp>
        <p:nvSpPr>
          <p:cNvPr id="85" name="Text Placeholder 84">
            <a:extLst>
              <a:ext uri="{FF2B5EF4-FFF2-40B4-BE49-F238E27FC236}">
                <a16:creationId xmlns:a16="http://schemas.microsoft.com/office/drawing/2014/main" id="{8FF0578C-9606-4A5E-E20F-DEB7E6F7D726}"/>
              </a:ext>
            </a:extLst>
          </p:cNvPr>
          <p:cNvSpPr>
            <a:spLocks noGrp="1"/>
          </p:cNvSpPr>
          <p:nvPr>
            <p:ph type="body" sz="quarter" idx="28"/>
          </p:nvPr>
        </p:nvSpPr>
        <p:spPr/>
        <p:txBody>
          <a:bodyPr>
            <a:normAutofit/>
          </a:bodyPr>
          <a:lstStyle/>
          <a:p>
            <a:r>
              <a:rPr lang="en-US" noProof="0"/>
              <a:t>The app sends an email to the user’s manager with the order information and a link to approve.</a:t>
            </a:r>
          </a:p>
        </p:txBody>
      </p:sp>
      <p:sp>
        <p:nvSpPr>
          <p:cNvPr id="86" name="Text Placeholder 85">
            <a:extLst>
              <a:ext uri="{FF2B5EF4-FFF2-40B4-BE49-F238E27FC236}">
                <a16:creationId xmlns:a16="http://schemas.microsoft.com/office/drawing/2014/main" id="{B4BE515B-C4F1-B027-DC42-2406647CFE89}"/>
              </a:ext>
            </a:extLst>
          </p:cNvPr>
          <p:cNvSpPr>
            <a:spLocks noGrp="1"/>
          </p:cNvSpPr>
          <p:nvPr>
            <p:ph type="body" sz="quarter" idx="29"/>
          </p:nvPr>
        </p:nvSpPr>
        <p:spPr/>
        <p:txBody>
          <a:bodyPr/>
          <a:lstStyle/>
          <a:p>
            <a:r>
              <a:rPr lang="en-US" noProof="0"/>
              <a:t>After the selection is made, the app initiates the ordering process, which includes an approval process.</a:t>
            </a:r>
          </a:p>
        </p:txBody>
      </p:sp>
      <p:sp>
        <p:nvSpPr>
          <p:cNvPr id="87" name="Text Placeholder 86">
            <a:extLst>
              <a:ext uri="{FF2B5EF4-FFF2-40B4-BE49-F238E27FC236}">
                <a16:creationId xmlns:a16="http://schemas.microsoft.com/office/drawing/2014/main" id="{E9B1AD38-F92B-9ACB-7307-63B184829C5A}"/>
              </a:ext>
            </a:extLst>
          </p:cNvPr>
          <p:cNvSpPr>
            <a:spLocks noGrp="1"/>
          </p:cNvSpPr>
          <p:nvPr>
            <p:ph type="body" sz="quarter" idx="30"/>
          </p:nvPr>
        </p:nvSpPr>
        <p:spPr/>
        <p:txBody>
          <a:bodyPr/>
          <a:lstStyle/>
          <a:p>
            <a:r>
              <a:rPr lang="en-US" noProof="0"/>
              <a:t>Extend</a:t>
            </a:r>
          </a:p>
        </p:txBody>
      </p:sp>
      <p:sp>
        <p:nvSpPr>
          <p:cNvPr id="16" name="Text Placeholder 15">
            <a:extLst>
              <a:ext uri="{FF2B5EF4-FFF2-40B4-BE49-F238E27FC236}">
                <a16:creationId xmlns:a16="http://schemas.microsoft.com/office/drawing/2014/main" id="{F5339FDB-BB55-54FB-E31D-D86D65342C5B}"/>
              </a:ext>
            </a:extLst>
          </p:cNvPr>
          <p:cNvSpPr>
            <a:spLocks noGrp="1"/>
          </p:cNvSpPr>
          <p:nvPr>
            <p:ph type="body" sz="quarter" idx="38"/>
          </p:nvPr>
        </p:nvSpPr>
        <p:spPr>
          <a:solidFill>
            <a:srgbClr val="0070C0"/>
          </a:solidFill>
        </p:spPr>
        <p:txBody>
          <a:bodyPr/>
          <a:lstStyle/>
          <a:p>
            <a:endParaRPr lang="en-US" noProof="0"/>
          </a:p>
        </p:txBody>
      </p:sp>
      <p:sp>
        <p:nvSpPr>
          <p:cNvPr id="17" name="Text Placeholder 16">
            <a:extLst>
              <a:ext uri="{FF2B5EF4-FFF2-40B4-BE49-F238E27FC236}">
                <a16:creationId xmlns:a16="http://schemas.microsoft.com/office/drawing/2014/main" id="{73E9221D-2BC1-56D3-7B26-BD4F34994DE0}"/>
              </a:ext>
            </a:extLst>
          </p:cNvPr>
          <p:cNvSpPr>
            <a:spLocks noGrp="1"/>
          </p:cNvSpPr>
          <p:nvPr>
            <p:ph type="body" sz="quarter" idx="39"/>
          </p:nvPr>
        </p:nvSpPr>
        <p:spPr>
          <a:solidFill>
            <a:srgbClr val="0070C0"/>
          </a:solidFill>
        </p:spPr>
        <p:txBody>
          <a:bodyPr/>
          <a:lstStyle/>
          <a:p>
            <a:endParaRPr lang="en-US" noProof="0"/>
          </a:p>
        </p:txBody>
      </p:sp>
      <p:sp>
        <p:nvSpPr>
          <p:cNvPr id="18" name="Text Placeholder 17">
            <a:extLst>
              <a:ext uri="{FF2B5EF4-FFF2-40B4-BE49-F238E27FC236}">
                <a16:creationId xmlns:a16="http://schemas.microsoft.com/office/drawing/2014/main" id="{77495C15-F7B8-22DB-669F-DD4DCAD1F41A}"/>
              </a:ext>
            </a:extLst>
          </p:cNvPr>
          <p:cNvSpPr>
            <a:spLocks noGrp="1"/>
          </p:cNvSpPr>
          <p:nvPr>
            <p:ph type="body" sz="quarter" idx="40"/>
          </p:nvPr>
        </p:nvSpPr>
        <p:spPr>
          <a:solidFill>
            <a:srgbClr val="0070C0"/>
          </a:solidFill>
        </p:spPr>
        <p:txBody>
          <a:bodyPr/>
          <a:lstStyle/>
          <a:p>
            <a:endParaRPr lang="en-US" noProof="0"/>
          </a:p>
        </p:txBody>
      </p:sp>
      <p:sp>
        <p:nvSpPr>
          <p:cNvPr id="23" name="Rectangle: Rounded Corners 6">
            <a:extLst>
              <a:ext uri="{FF2B5EF4-FFF2-40B4-BE49-F238E27FC236}">
                <a16:creationId xmlns:a16="http://schemas.microsoft.com/office/drawing/2014/main" id="{A458E396-A7F6-1ADE-59AB-7E0AA9803DE2}"/>
              </a:ext>
              <a:ext uri="{C183D7F6-B498-43B3-948B-1728B52AA6E4}">
                <adec:decorative xmlns:adec="http://schemas.microsoft.com/office/drawing/2017/decorative" val="1"/>
              </a:ext>
            </a:extLst>
          </p:cNvPr>
          <p:cNvSpPr/>
          <p:nvPr/>
        </p:nvSpPr>
        <p:spPr bwMode="auto">
          <a:xfrm>
            <a:off x="570454" y="1132756"/>
            <a:ext cx="987666" cy="216000"/>
          </a:xfrm>
          <a:prstGeom prst="roundRect">
            <a:avLst>
              <a:gd name="adj" fmla="val 50000"/>
            </a:avLst>
          </a:prstGeom>
          <a:solidFill>
            <a:srgbClr val="0078D4"/>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rPr>
              <a:t>KPIs impacted</a:t>
            </a:r>
          </a:p>
        </p:txBody>
      </p:sp>
      <p:sp>
        <p:nvSpPr>
          <p:cNvPr id="33" name="Rectangle: Rounded Corners 6">
            <a:extLst>
              <a:ext uri="{FF2B5EF4-FFF2-40B4-BE49-F238E27FC236}">
                <a16:creationId xmlns:a16="http://schemas.microsoft.com/office/drawing/2014/main" id="{14EAFD5F-92E5-E426-FBD4-3CFE3A7BA5BA}"/>
              </a:ext>
              <a:ext uri="{C183D7F6-B498-43B3-948B-1728B52AA6E4}">
                <adec:decorative xmlns:adec="http://schemas.microsoft.com/office/drawing/2017/decorative" val="1"/>
              </a:ext>
            </a:extLst>
          </p:cNvPr>
          <p:cNvSpPr/>
          <p:nvPr/>
        </p:nvSpPr>
        <p:spPr bwMode="auto">
          <a:xfrm>
            <a:off x="6469498" y="1127774"/>
            <a:ext cx="987667" cy="216000"/>
          </a:xfrm>
          <a:prstGeom prst="roundRect">
            <a:avLst>
              <a:gd name="adj" fmla="val 50000"/>
            </a:avLst>
          </a:prstGeom>
          <a:solidFill>
            <a:srgbClr val="8661C5"/>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Segoe UI Semibold"/>
                <a:ea typeface="+mn-ea"/>
                <a:cs typeface="Segoe UI Semibold"/>
              </a:rPr>
              <a:t>Value benefit</a:t>
            </a:r>
            <a:endParaRPr kumimoji="0" lang="en-US" sz="900" b="0" i="0" u="none" strike="noStrike" kern="120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endParaRPr>
          </a:p>
        </p:txBody>
      </p:sp>
      <p:grpSp>
        <p:nvGrpSpPr>
          <p:cNvPr id="34" name="Group 33">
            <a:extLst>
              <a:ext uri="{FF2B5EF4-FFF2-40B4-BE49-F238E27FC236}">
                <a16:creationId xmlns:a16="http://schemas.microsoft.com/office/drawing/2014/main" id="{02DB5643-4EDF-5AA4-0CFC-F468613B6ADD}"/>
              </a:ext>
            </a:extLst>
          </p:cNvPr>
          <p:cNvGrpSpPr/>
          <p:nvPr/>
        </p:nvGrpSpPr>
        <p:grpSpPr>
          <a:xfrm>
            <a:off x="7523373" y="1127774"/>
            <a:ext cx="1005840" cy="216000"/>
            <a:chOff x="1194743" y="1140160"/>
            <a:chExt cx="1005840" cy="216000"/>
          </a:xfrm>
        </p:grpSpPr>
        <p:sp>
          <p:nvSpPr>
            <p:cNvPr id="35" name="Rectangle: Rounded Corners 6">
              <a:extLst>
                <a:ext uri="{FF2B5EF4-FFF2-40B4-BE49-F238E27FC236}">
                  <a16:creationId xmlns:a16="http://schemas.microsoft.com/office/drawing/2014/main" id="{4C1BE2AB-2F1E-286E-07D7-7D8E23ADECEA}"/>
                </a:ext>
                <a:ext uri="{C183D7F6-B498-43B3-948B-1728B52AA6E4}">
                  <adec:decorative xmlns:adec="http://schemas.microsoft.com/office/drawing/2017/decorative" val="1"/>
                </a:ext>
              </a:extLst>
            </p:cNvPr>
            <p:cNvSpPr/>
            <p:nvPr/>
          </p:nvSpPr>
          <p:spPr bwMode="auto">
            <a:xfrm>
              <a:off x="1194743" y="1140160"/>
              <a:ext cx="1005840" cy="216000"/>
            </a:xfrm>
            <a:prstGeom prst="roundRect">
              <a:avLst>
                <a:gd name="adj" fmla="val 50000"/>
              </a:avLst>
            </a:prstGeom>
            <a:solidFill>
              <a:srgbClr val="FFFFFF"/>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8661C5"/>
                  </a:solidFill>
                  <a:effectLst/>
                  <a:uLnTx/>
                  <a:uFillTx/>
                  <a:latin typeface="Segoe UI Semibold" panose="020B0702040204020203" pitchFamily="34" charset="0"/>
                  <a:ea typeface="+mn-ea"/>
                  <a:cs typeface="Segoe UI Semibold" panose="020B0702040204020203" pitchFamily="34" charset="0"/>
                </a:rPr>
                <a:t>Cost savings</a:t>
              </a:r>
            </a:p>
          </p:txBody>
        </p:sp>
        <p:pic>
          <p:nvPicPr>
            <p:cNvPr id="36" name="Graphic 35">
              <a:extLst>
                <a:ext uri="{FF2B5EF4-FFF2-40B4-BE49-F238E27FC236}">
                  <a16:creationId xmlns:a16="http://schemas.microsoft.com/office/drawing/2014/main" id="{4BF516A6-94E8-D81E-8335-52C5D6BA751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241527" y="1176160"/>
              <a:ext cx="144000" cy="144000"/>
            </a:xfrm>
            <a:prstGeom prst="rect">
              <a:avLst/>
            </a:prstGeom>
          </p:spPr>
        </p:pic>
      </p:grpSp>
      <p:grpSp>
        <p:nvGrpSpPr>
          <p:cNvPr id="37" name="Group 36">
            <a:extLst>
              <a:ext uri="{FF2B5EF4-FFF2-40B4-BE49-F238E27FC236}">
                <a16:creationId xmlns:a16="http://schemas.microsoft.com/office/drawing/2014/main" id="{2F3589D2-4FAC-5E72-970D-75473C3B4B6F}"/>
              </a:ext>
            </a:extLst>
          </p:cNvPr>
          <p:cNvGrpSpPr/>
          <p:nvPr/>
        </p:nvGrpSpPr>
        <p:grpSpPr>
          <a:xfrm>
            <a:off x="8592472" y="1127774"/>
            <a:ext cx="1463040" cy="216000"/>
            <a:chOff x="1194743" y="1140160"/>
            <a:chExt cx="1463040" cy="216000"/>
          </a:xfrm>
        </p:grpSpPr>
        <p:sp>
          <p:nvSpPr>
            <p:cNvPr id="38" name="Rectangle: Rounded Corners 6">
              <a:extLst>
                <a:ext uri="{FF2B5EF4-FFF2-40B4-BE49-F238E27FC236}">
                  <a16:creationId xmlns:a16="http://schemas.microsoft.com/office/drawing/2014/main" id="{47694ED9-322C-F8E3-6D0D-F170B6469CAF}"/>
                </a:ext>
                <a:ext uri="{C183D7F6-B498-43B3-948B-1728B52AA6E4}">
                  <adec:decorative xmlns:adec="http://schemas.microsoft.com/office/drawing/2017/decorative" val="1"/>
                </a:ext>
              </a:extLst>
            </p:cNvPr>
            <p:cNvSpPr/>
            <p:nvPr/>
          </p:nvSpPr>
          <p:spPr bwMode="auto">
            <a:xfrm>
              <a:off x="1194743" y="1140160"/>
              <a:ext cx="1463040" cy="216000"/>
            </a:xfrm>
            <a:prstGeom prst="roundRect">
              <a:avLst>
                <a:gd name="adj" fmla="val 50000"/>
              </a:avLst>
            </a:prstGeom>
            <a:solidFill>
              <a:srgbClr val="FFFFFF"/>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8661C5"/>
                  </a:solidFill>
                  <a:effectLst/>
                  <a:uLnTx/>
                  <a:uFillTx/>
                  <a:latin typeface="Segoe UI Semibold" panose="020B0702040204020203" pitchFamily="34" charset="0"/>
                  <a:ea typeface="+mn-ea"/>
                  <a:cs typeface="Segoe UI Semibold" panose="020B0702040204020203" pitchFamily="34" charset="0"/>
                </a:rPr>
                <a:t>Employee experience</a:t>
              </a:r>
            </a:p>
          </p:txBody>
        </p:sp>
        <p:pic>
          <p:nvPicPr>
            <p:cNvPr id="39" name="Graphic 38">
              <a:extLst>
                <a:ext uri="{FF2B5EF4-FFF2-40B4-BE49-F238E27FC236}">
                  <a16:creationId xmlns:a16="http://schemas.microsoft.com/office/drawing/2014/main" id="{CB49ED0C-8E03-502F-F821-E3B0A533441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241527" y="1176160"/>
              <a:ext cx="144000" cy="144000"/>
            </a:xfrm>
            <a:prstGeom prst="rect">
              <a:avLst/>
            </a:prstGeom>
          </p:spPr>
        </p:pic>
      </p:grpSp>
      <p:pic>
        <p:nvPicPr>
          <p:cNvPr id="69" name="Picture 68" descr="A group of women standing together&#10;&#10;Description automatically generated">
            <a:extLst>
              <a:ext uri="{FF2B5EF4-FFF2-40B4-BE49-F238E27FC236}">
                <a16:creationId xmlns:a16="http://schemas.microsoft.com/office/drawing/2014/main" id="{C4E98BA0-6920-41A9-8CC1-821600858B3A}"/>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0319481" y="3937299"/>
            <a:ext cx="1872519" cy="2920702"/>
          </a:xfrm>
          <a:prstGeom prst="rect">
            <a:avLst/>
          </a:prstGeom>
        </p:spPr>
      </p:pic>
      <p:grpSp>
        <p:nvGrpSpPr>
          <p:cNvPr id="12" name="Group 11">
            <a:extLst>
              <a:ext uri="{FF2B5EF4-FFF2-40B4-BE49-F238E27FC236}">
                <a16:creationId xmlns:a16="http://schemas.microsoft.com/office/drawing/2014/main" id="{7C9DF8E0-EFF8-3182-0531-C69DF78D8306}"/>
              </a:ext>
            </a:extLst>
          </p:cNvPr>
          <p:cNvGrpSpPr/>
          <p:nvPr/>
        </p:nvGrpSpPr>
        <p:grpSpPr>
          <a:xfrm>
            <a:off x="2798113" y="1122482"/>
            <a:ext cx="1562871" cy="254142"/>
            <a:chOff x="1198143" y="862657"/>
            <a:chExt cx="1562871" cy="254142"/>
          </a:xfrm>
        </p:grpSpPr>
        <p:sp>
          <p:nvSpPr>
            <p:cNvPr id="13" name="Rectangle: Rounded Corners 6">
              <a:extLst>
                <a:ext uri="{FF2B5EF4-FFF2-40B4-BE49-F238E27FC236}">
                  <a16:creationId xmlns:a16="http://schemas.microsoft.com/office/drawing/2014/main" id="{93970DD7-051D-A54E-152A-D458D86451DB}"/>
                </a:ext>
                <a:ext uri="{C183D7F6-B498-43B3-948B-1728B52AA6E4}">
                  <adec:decorative xmlns:adec="http://schemas.microsoft.com/office/drawing/2017/decorative" val="1"/>
                </a:ext>
              </a:extLst>
            </p:cNvPr>
            <p:cNvSpPr/>
            <p:nvPr/>
          </p:nvSpPr>
          <p:spPr bwMode="auto">
            <a:xfrm>
              <a:off x="1198143" y="862657"/>
              <a:ext cx="1562871" cy="254142"/>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8D4"/>
                  </a:solidFill>
                  <a:effectLst/>
                  <a:uLnTx/>
                  <a:uFillTx/>
                  <a:latin typeface="Segoe UI Semibold" panose="020B0702040204020203" pitchFamily="34" charset="0"/>
                  <a:ea typeface="+mn-ea"/>
                  <a:cs typeface="Segoe UI Semibold" panose="020B0702040204020203" pitchFamily="34" charset="0"/>
                </a:rPr>
                <a:t>IT management costs</a:t>
              </a:r>
            </a:p>
          </p:txBody>
        </p:sp>
        <p:pic>
          <p:nvPicPr>
            <p:cNvPr id="14" name="Graphic 13">
              <a:extLst>
                <a:ext uri="{FF2B5EF4-FFF2-40B4-BE49-F238E27FC236}">
                  <a16:creationId xmlns:a16="http://schemas.microsoft.com/office/drawing/2014/main" id="{90112719-3C9E-4E5B-CDB1-624C13FB721C}"/>
                </a:ext>
              </a:extLst>
            </p:cNvPr>
            <p:cNvPicPr>
              <a:picLocks noChangeAspect="1"/>
            </p:cNvPicPr>
            <p:nvPr/>
          </p:nvPicPr>
          <p:blipFill>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1244929" y="898657"/>
              <a:ext cx="144000" cy="144000"/>
            </a:xfrm>
            <a:prstGeom prst="rect">
              <a:avLst/>
            </a:prstGeom>
          </p:spPr>
        </p:pic>
      </p:grpSp>
      <p:grpSp>
        <p:nvGrpSpPr>
          <p:cNvPr id="15" name="Group 14">
            <a:extLst>
              <a:ext uri="{FF2B5EF4-FFF2-40B4-BE49-F238E27FC236}">
                <a16:creationId xmlns:a16="http://schemas.microsoft.com/office/drawing/2014/main" id="{E4855F22-1A9B-DE09-AC1E-471740051534}"/>
              </a:ext>
            </a:extLst>
          </p:cNvPr>
          <p:cNvGrpSpPr/>
          <p:nvPr/>
        </p:nvGrpSpPr>
        <p:grpSpPr>
          <a:xfrm>
            <a:off x="1697851" y="1123965"/>
            <a:ext cx="987666" cy="216000"/>
            <a:chOff x="2707850" y="862657"/>
            <a:chExt cx="987666" cy="216000"/>
          </a:xfrm>
        </p:grpSpPr>
        <p:sp>
          <p:nvSpPr>
            <p:cNvPr id="22" name="Rectangle: Rounded Corners 6">
              <a:extLst>
                <a:ext uri="{FF2B5EF4-FFF2-40B4-BE49-F238E27FC236}">
                  <a16:creationId xmlns:a16="http://schemas.microsoft.com/office/drawing/2014/main" id="{B1F72ACD-D9DC-8B9F-436E-A1BD788141C1}"/>
                </a:ext>
                <a:ext uri="{C183D7F6-B498-43B3-948B-1728B52AA6E4}">
                  <adec:decorative xmlns:adec="http://schemas.microsoft.com/office/drawing/2017/decorative" val="1"/>
                </a:ext>
              </a:extLst>
            </p:cNvPr>
            <p:cNvSpPr/>
            <p:nvPr/>
          </p:nvSpPr>
          <p:spPr bwMode="auto">
            <a:xfrm>
              <a:off x="2707850" y="862657"/>
              <a:ext cx="987666" cy="216000"/>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8D4"/>
                  </a:solidFill>
                  <a:effectLst/>
                  <a:uLnTx/>
                  <a:uFillTx/>
                  <a:latin typeface="Segoe UI Semibold" panose="020B0702040204020203" pitchFamily="34" charset="0"/>
                  <a:ea typeface="+mn-ea"/>
                  <a:cs typeface="Segoe UI Semibold" panose="020B0702040204020203" pitchFamily="34" charset="0"/>
                </a:rPr>
                <a:t>NSAT</a:t>
              </a:r>
            </a:p>
          </p:txBody>
        </p:sp>
        <p:pic>
          <p:nvPicPr>
            <p:cNvPr id="40" name="Graphic 39">
              <a:extLst>
                <a:ext uri="{FF2B5EF4-FFF2-40B4-BE49-F238E27FC236}">
                  <a16:creationId xmlns:a16="http://schemas.microsoft.com/office/drawing/2014/main" id="{319DEC60-62C0-DEEB-5D8F-2EF21CC573FF}"/>
                </a:ext>
              </a:extLst>
            </p:cNvPr>
            <p:cNvPicPr>
              <a:picLocks noChangeAspect="1"/>
            </p:cNvPicPr>
            <p:nvPr/>
          </p:nvPicPr>
          <p:blipFill>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2754635" y="898657"/>
              <a:ext cx="144000" cy="144000"/>
            </a:xfrm>
            <a:prstGeom prst="rect">
              <a:avLst/>
            </a:prstGeom>
          </p:spPr>
        </p:pic>
      </p:grpSp>
      <p:grpSp>
        <p:nvGrpSpPr>
          <p:cNvPr id="10" name="Group 9">
            <a:extLst>
              <a:ext uri="{FF2B5EF4-FFF2-40B4-BE49-F238E27FC236}">
                <a16:creationId xmlns:a16="http://schemas.microsoft.com/office/drawing/2014/main" id="{38A23528-83C8-81C7-ECBA-1C9526BB47BE}"/>
              </a:ext>
            </a:extLst>
          </p:cNvPr>
          <p:cNvGrpSpPr/>
          <p:nvPr/>
        </p:nvGrpSpPr>
        <p:grpSpPr>
          <a:xfrm>
            <a:off x="729682" y="2946908"/>
            <a:ext cx="2357183" cy="365760"/>
            <a:chOff x="3288531" y="5923194"/>
            <a:chExt cx="2357183" cy="365760"/>
          </a:xfrm>
        </p:grpSpPr>
        <p:pic>
          <p:nvPicPr>
            <p:cNvPr id="11" name="Picture 2" descr="Copilot Studio Generative AI pricing - Power Platform Community">
              <a:extLst>
                <a:ext uri="{FF2B5EF4-FFF2-40B4-BE49-F238E27FC236}">
                  <a16:creationId xmlns:a16="http://schemas.microsoft.com/office/drawing/2014/main" id="{0B871E6C-F3A6-E2A4-17A9-73C0E2E78B15}"/>
                </a:ext>
              </a:extLst>
            </p:cNvPr>
            <p:cNvPicPr>
              <a:picLocks noChangeAspect="1" noChangeArrowheads="1"/>
            </p:cNvPicPr>
            <p:nvPr/>
          </p:nvPicPr>
          <p:blipFill rotWithShape="1">
            <a:blip r:embed="rId7" cstate="screen">
              <a:extLst>
                <a:ext uri="{28A0092B-C50C-407E-A947-70E740481C1C}">
                  <a14:useLocalDpi xmlns:a14="http://schemas.microsoft.com/office/drawing/2010/main"/>
                </a:ext>
              </a:extLst>
            </a:blip>
            <a:srcRect/>
            <a:stretch/>
          </p:blipFill>
          <p:spPr bwMode="auto">
            <a:xfrm>
              <a:off x="3288531" y="5923194"/>
              <a:ext cx="357866" cy="365760"/>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a:extLst>
                <a:ext uri="{FF2B5EF4-FFF2-40B4-BE49-F238E27FC236}">
                  <a16:creationId xmlns:a16="http://schemas.microsoft.com/office/drawing/2014/main" id="{FC72F088-559E-F196-9EA4-B413BBFBCD45}"/>
                </a:ext>
                <a:ext uri="{C183D7F6-B498-43B3-948B-1728B52AA6E4}">
                  <adec:decorative xmlns:adec="http://schemas.microsoft.com/office/drawing/2017/decorative" val="0"/>
                </a:ext>
              </a:extLst>
            </p:cNvPr>
            <p:cNvSpPr txBox="1"/>
            <p:nvPr/>
          </p:nvSpPr>
          <p:spPr>
            <a:xfrm>
              <a:off x="3753530" y="6026963"/>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Agent</a:t>
              </a:r>
              <a:r>
                <a:rPr kumimoji="0" lang="en-US" sz="1100" b="0" i="0" u="none" strike="noStrike" kern="1200" cap="none" spc="0" normalizeH="0" baseline="30000" noProof="0">
                  <a:ln>
                    <a:noFill/>
                  </a:ln>
                  <a:solidFill>
                    <a:prstClr val="black"/>
                  </a:solidFill>
                  <a:effectLst/>
                  <a:uLnTx/>
                  <a:uFillTx/>
                  <a:latin typeface="Segoe UI Semibold"/>
                  <a:ea typeface="+mn-ea"/>
                  <a:cs typeface="+mn-cs"/>
                </a:rPr>
                <a:t>3</a:t>
              </a:r>
            </a:p>
          </p:txBody>
        </p:sp>
      </p:grpSp>
      <p:grpSp>
        <p:nvGrpSpPr>
          <p:cNvPr id="25" name="Group 24">
            <a:extLst>
              <a:ext uri="{FF2B5EF4-FFF2-40B4-BE49-F238E27FC236}">
                <a16:creationId xmlns:a16="http://schemas.microsoft.com/office/drawing/2014/main" id="{92EC9FC9-A4D7-F629-EBC3-F36C20FF42C7}"/>
              </a:ext>
            </a:extLst>
          </p:cNvPr>
          <p:cNvGrpSpPr/>
          <p:nvPr/>
        </p:nvGrpSpPr>
        <p:grpSpPr>
          <a:xfrm>
            <a:off x="7642157" y="5308450"/>
            <a:ext cx="2357183" cy="365760"/>
            <a:chOff x="3288531" y="5923194"/>
            <a:chExt cx="2357183" cy="365760"/>
          </a:xfrm>
        </p:grpSpPr>
        <p:pic>
          <p:nvPicPr>
            <p:cNvPr id="26" name="Picture 2" descr="Copilot Studio Generative AI pricing - Power Platform Community">
              <a:extLst>
                <a:ext uri="{FF2B5EF4-FFF2-40B4-BE49-F238E27FC236}">
                  <a16:creationId xmlns:a16="http://schemas.microsoft.com/office/drawing/2014/main" id="{F988E5E5-904F-0B04-5BB6-88356C8DCD9B}"/>
                </a:ext>
              </a:extLst>
            </p:cNvPr>
            <p:cNvPicPr>
              <a:picLocks noChangeAspect="1" noChangeArrowheads="1"/>
            </p:cNvPicPr>
            <p:nvPr/>
          </p:nvPicPr>
          <p:blipFill rotWithShape="1">
            <a:blip r:embed="rId7" cstate="screen">
              <a:extLst>
                <a:ext uri="{28A0092B-C50C-407E-A947-70E740481C1C}">
                  <a14:useLocalDpi xmlns:a14="http://schemas.microsoft.com/office/drawing/2010/main"/>
                </a:ext>
              </a:extLst>
            </a:blip>
            <a:srcRect/>
            <a:stretch/>
          </p:blipFill>
          <p:spPr bwMode="auto">
            <a:xfrm>
              <a:off x="3288531" y="5923194"/>
              <a:ext cx="357866" cy="36576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a:extLst>
                <a:ext uri="{FF2B5EF4-FFF2-40B4-BE49-F238E27FC236}">
                  <a16:creationId xmlns:a16="http://schemas.microsoft.com/office/drawing/2014/main" id="{D4E6F6BA-B19F-DF29-0DF0-EC72868FA66E}"/>
                </a:ext>
                <a:ext uri="{C183D7F6-B498-43B3-948B-1728B52AA6E4}">
                  <adec:decorative xmlns:adec="http://schemas.microsoft.com/office/drawing/2017/decorative" val="0"/>
                </a:ext>
              </a:extLst>
            </p:cNvPr>
            <p:cNvSpPr txBox="1"/>
            <p:nvPr/>
          </p:nvSpPr>
          <p:spPr>
            <a:xfrm>
              <a:off x="3753530" y="6026963"/>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Agent</a:t>
              </a:r>
              <a:r>
                <a:rPr kumimoji="0" lang="en-US" sz="1100" b="0" i="0" u="none" strike="noStrike" kern="1200" cap="none" spc="0" normalizeH="0" baseline="30000" noProof="0">
                  <a:ln>
                    <a:noFill/>
                  </a:ln>
                  <a:solidFill>
                    <a:prstClr val="black"/>
                  </a:solidFill>
                  <a:effectLst/>
                  <a:uLnTx/>
                  <a:uFillTx/>
                  <a:latin typeface="Segoe UI Semibold"/>
                  <a:ea typeface="+mn-ea"/>
                  <a:cs typeface="+mn-cs"/>
                </a:rPr>
                <a:t>3</a:t>
              </a:r>
            </a:p>
          </p:txBody>
        </p:sp>
      </p:grpSp>
      <p:grpSp>
        <p:nvGrpSpPr>
          <p:cNvPr id="29" name="Group 28">
            <a:extLst>
              <a:ext uri="{FF2B5EF4-FFF2-40B4-BE49-F238E27FC236}">
                <a16:creationId xmlns:a16="http://schemas.microsoft.com/office/drawing/2014/main" id="{7B7071CC-BD7C-1275-68EE-DC40A37A2CBF}"/>
              </a:ext>
            </a:extLst>
          </p:cNvPr>
          <p:cNvGrpSpPr/>
          <p:nvPr/>
        </p:nvGrpSpPr>
        <p:grpSpPr>
          <a:xfrm>
            <a:off x="7642157" y="2857774"/>
            <a:ext cx="2357183" cy="365760"/>
            <a:chOff x="3288531" y="5923194"/>
            <a:chExt cx="2357183" cy="365760"/>
          </a:xfrm>
        </p:grpSpPr>
        <p:pic>
          <p:nvPicPr>
            <p:cNvPr id="41" name="Picture 2" descr="Copilot Studio Generative AI pricing - Power Platform Community">
              <a:extLst>
                <a:ext uri="{FF2B5EF4-FFF2-40B4-BE49-F238E27FC236}">
                  <a16:creationId xmlns:a16="http://schemas.microsoft.com/office/drawing/2014/main" id="{CED6126F-5D43-0D97-7D18-801635BC870C}"/>
                </a:ext>
              </a:extLst>
            </p:cNvPr>
            <p:cNvPicPr>
              <a:picLocks noChangeAspect="1" noChangeArrowheads="1"/>
            </p:cNvPicPr>
            <p:nvPr/>
          </p:nvPicPr>
          <p:blipFill rotWithShape="1">
            <a:blip r:embed="rId7" cstate="screen">
              <a:extLst>
                <a:ext uri="{28A0092B-C50C-407E-A947-70E740481C1C}">
                  <a14:useLocalDpi xmlns:a14="http://schemas.microsoft.com/office/drawing/2010/main"/>
                </a:ext>
              </a:extLst>
            </a:blip>
            <a:srcRect/>
            <a:stretch/>
          </p:blipFill>
          <p:spPr bwMode="auto">
            <a:xfrm>
              <a:off x="3288531" y="5923194"/>
              <a:ext cx="357866" cy="365760"/>
            </a:xfrm>
            <a:prstGeom prst="rect">
              <a:avLst/>
            </a:prstGeom>
            <a:noFill/>
            <a:extLst>
              <a:ext uri="{909E8E84-426E-40DD-AFC4-6F175D3DCCD1}">
                <a14:hiddenFill xmlns:a14="http://schemas.microsoft.com/office/drawing/2010/main">
                  <a:solidFill>
                    <a:srgbClr val="FFFFFF"/>
                  </a:solidFill>
                </a14:hiddenFill>
              </a:ext>
            </a:extLst>
          </p:spPr>
        </p:pic>
        <p:sp>
          <p:nvSpPr>
            <p:cNvPr id="63" name="TextBox 62">
              <a:extLst>
                <a:ext uri="{FF2B5EF4-FFF2-40B4-BE49-F238E27FC236}">
                  <a16:creationId xmlns:a16="http://schemas.microsoft.com/office/drawing/2014/main" id="{4EB74D63-A75C-CA2A-7379-43928C45EE57}"/>
                </a:ext>
                <a:ext uri="{C183D7F6-B498-43B3-948B-1728B52AA6E4}">
                  <adec:decorative xmlns:adec="http://schemas.microsoft.com/office/drawing/2017/decorative" val="0"/>
                </a:ext>
              </a:extLst>
            </p:cNvPr>
            <p:cNvSpPr txBox="1"/>
            <p:nvPr/>
          </p:nvSpPr>
          <p:spPr>
            <a:xfrm>
              <a:off x="3753530" y="6026963"/>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Agent</a:t>
              </a:r>
              <a:r>
                <a:rPr kumimoji="0" lang="en-US" sz="1100" b="0" i="0" u="none" strike="noStrike" kern="1200" cap="none" spc="0" normalizeH="0" baseline="30000" noProof="0">
                  <a:ln>
                    <a:noFill/>
                  </a:ln>
                  <a:solidFill>
                    <a:prstClr val="black"/>
                  </a:solidFill>
                  <a:effectLst/>
                  <a:uLnTx/>
                  <a:uFillTx/>
                  <a:latin typeface="Segoe UI Semibold"/>
                  <a:ea typeface="+mn-ea"/>
                  <a:cs typeface="+mn-cs"/>
                </a:rPr>
                <a:t>3</a:t>
              </a:r>
            </a:p>
          </p:txBody>
        </p:sp>
      </p:grpSp>
      <p:grpSp>
        <p:nvGrpSpPr>
          <p:cNvPr id="64" name="Group 63">
            <a:extLst>
              <a:ext uri="{FF2B5EF4-FFF2-40B4-BE49-F238E27FC236}">
                <a16:creationId xmlns:a16="http://schemas.microsoft.com/office/drawing/2014/main" id="{DA4CE738-4E96-E80D-B135-2D47A1242116}"/>
              </a:ext>
            </a:extLst>
          </p:cNvPr>
          <p:cNvGrpSpPr/>
          <p:nvPr/>
        </p:nvGrpSpPr>
        <p:grpSpPr>
          <a:xfrm>
            <a:off x="4273248" y="2857774"/>
            <a:ext cx="2357183" cy="365760"/>
            <a:chOff x="3288531" y="5923194"/>
            <a:chExt cx="2357183" cy="365760"/>
          </a:xfrm>
        </p:grpSpPr>
        <p:pic>
          <p:nvPicPr>
            <p:cNvPr id="65" name="Picture 2" descr="Copilot Studio Generative AI pricing - Power Platform Community">
              <a:extLst>
                <a:ext uri="{FF2B5EF4-FFF2-40B4-BE49-F238E27FC236}">
                  <a16:creationId xmlns:a16="http://schemas.microsoft.com/office/drawing/2014/main" id="{700EAF1A-9AAD-F432-BA06-F3FC92FA28D1}"/>
                </a:ext>
              </a:extLst>
            </p:cNvPr>
            <p:cNvPicPr>
              <a:picLocks noChangeAspect="1" noChangeArrowheads="1"/>
            </p:cNvPicPr>
            <p:nvPr/>
          </p:nvPicPr>
          <p:blipFill rotWithShape="1">
            <a:blip r:embed="rId7" cstate="screen">
              <a:extLst>
                <a:ext uri="{28A0092B-C50C-407E-A947-70E740481C1C}">
                  <a14:useLocalDpi xmlns:a14="http://schemas.microsoft.com/office/drawing/2010/main"/>
                </a:ext>
              </a:extLst>
            </a:blip>
            <a:srcRect/>
            <a:stretch/>
          </p:blipFill>
          <p:spPr bwMode="auto">
            <a:xfrm>
              <a:off x="3288531" y="5923194"/>
              <a:ext cx="357866" cy="365760"/>
            </a:xfrm>
            <a:prstGeom prst="rect">
              <a:avLst/>
            </a:prstGeom>
            <a:noFill/>
            <a:extLst>
              <a:ext uri="{909E8E84-426E-40DD-AFC4-6F175D3DCCD1}">
                <a14:hiddenFill xmlns:a14="http://schemas.microsoft.com/office/drawing/2010/main">
                  <a:solidFill>
                    <a:srgbClr val="FFFFFF"/>
                  </a:solidFill>
                </a14:hiddenFill>
              </a:ext>
            </a:extLst>
          </p:spPr>
        </p:pic>
        <p:sp>
          <p:nvSpPr>
            <p:cNvPr id="66" name="TextBox 65">
              <a:extLst>
                <a:ext uri="{FF2B5EF4-FFF2-40B4-BE49-F238E27FC236}">
                  <a16:creationId xmlns:a16="http://schemas.microsoft.com/office/drawing/2014/main" id="{79121ADF-9F48-AF59-6244-F1298DB3324A}"/>
                </a:ext>
                <a:ext uri="{C183D7F6-B498-43B3-948B-1728B52AA6E4}">
                  <adec:decorative xmlns:adec="http://schemas.microsoft.com/office/drawing/2017/decorative" val="0"/>
                </a:ext>
              </a:extLst>
            </p:cNvPr>
            <p:cNvSpPr txBox="1"/>
            <p:nvPr/>
          </p:nvSpPr>
          <p:spPr>
            <a:xfrm>
              <a:off x="3753530" y="6026963"/>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Agent</a:t>
              </a:r>
              <a:r>
                <a:rPr kumimoji="0" lang="en-US" sz="1100" b="0" i="0" u="none" strike="noStrike" kern="1200" cap="none" spc="0" normalizeH="0" baseline="30000" noProof="0">
                  <a:ln>
                    <a:noFill/>
                  </a:ln>
                  <a:solidFill>
                    <a:prstClr val="black"/>
                  </a:solidFill>
                  <a:effectLst/>
                  <a:uLnTx/>
                  <a:uFillTx/>
                  <a:latin typeface="Segoe UI Semibold"/>
                  <a:ea typeface="+mn-ea"/>
                  <a:cs typeface="+mn-cs"/>
                </a:rPr>
                <a:t>3</a:t>
              </a:r>
            </a:p>
          </p:txBody>
        </p:sp>
      </p:grpSp>
      <p:grpSp>
        <p:nvGrpSpPr>
          <p:cNvPr id="5" name="Group 4">
            <a:extLst>
              <a:ext uri="{FF2B5EF4-FFF2-40B4-BE49-F238E27FC236}">
                <a16:creationId xmlns:a16="http://schemas.microsoft.com/office/drawing/2014/main" id="{B0E7C21A-093B-D12B-1047-6B142CC840D7}"/>
              </a:ext>
            </a:extLst>
          </p:cNvPr>
          <p:cNvGrpSpPr/>
          <p:nvPr/>
        </p:nvGrpSpPr>
        <p:grpSpPr>
          <a:xfrm>
            <a:off x="729682" y="5289361"/>
            <a:ext cx="2357183" cy="365760"/>
            <a:chOff x="3288531" y="5923194"/>
            <a:chExt cx="2357183" cy="365760"/>
          </a:xfrm>
        </p:grpSpPr>
        <p:pic>
          <p:nvPicPr>
            <p:cNvPr id="6" name="Picture 2" descr="Copilot Studio Generative AI pricing - Power Platform Community">
              <a:extLst>
                <a:ext uri="{FF2B5EF4-FFF2-40B4-BE49-F238E27FC236}">
                  <a16:creationId xmlns:a16="http://schemas.microsoft.com/office/drawing/2014/main" id="{CF096C3C-F2ED-8C23-0B53-E142CAD566FB}"/>
                </a:ext>
              </a:extLst>
            </p:cNvPr>
            <p:cNvPicPr>
              <a:picLocks noChangeAspect="1" noChangeArrowheads="1"/>
            </p:cNvPicPr>
            <p:nvPr/>
          </p:nvPicPr>
          <p:blipFill rotWithShape="1">
            <a:blip r:embed="rId7" cstate="screen">
              <a:extLst>
                <a:ext uri="{28A0092B-C50C-407E-A947-70E740481C1C}">
                  <a14:useLocalDpi xmlns:a14="http://schemas.microsoft.com/office/drawing/2010/main"/>
                </a:ext>
              </a:extLst>
            </a:blip>
            <a:srcRect/>
            <a:stretch/>
          </p:blipFill>
          <p:spPr bwMode="auto">
            <a:xfrm>
              <a:off x="3288531" y="5923194"/>
              <a:ext cx="357866" cy="36576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B6459DD7-57C3-BDD2-F919-427F7136DC74}"/>
                </a:ext>
                <a:ext uri="{C183D7F6-B498-43B3-948B-1728B52AA6E4}">
                  <adec:decorative xmlns:adec="http://schemas.microsoft.com/office/drawing/2017/decorative" val="0"/>
                </a:ext>
              </a:extLst>
            </p:cNvPr>
            <p:cNvSpPr txBox="1"/>
            <p:nvPr/>
          </p:nvSpPr>
          <p:spPr>
            <a:xfrm>
              <a:off x="3753530" y="6026963"/>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Agent</a:t>
              </a:r>
              <a:r>
                <a:rPr kumimoji="0" lang="en-US" sz="1100" b="0" i="0" u="none" strike="noStrike" kern="1200" cap="none" spc="0" normalizeH="0" baseline="30000" noProof="0">
                  <a:ln>
                    <a:noFill/>
                  </a:ln>
                  <a:solidFill>
                    <a:prstClr val="black"/>
                  </a:solidFill>
                  <a:effectLst/>
                  <a:uLnTx/>
                  <a:uFillTx/>
                  <a:latin typeface="Segoe UI Semibold"/>
                  <a:ea typeface="+mn-ea"/>
                  <a:cs typeface="+mn-cs"/>
                </a:rPr>
                <a:t>3</a:t>
              </a:r>
            </a:p>
          </p:txBody>
        </p:sp>
      </p:grpSp>
      <p:grpSp>
        <p:nvGrpSpPr>
          <p:cNvPr id="9" name="Group 8">
            <a:extLst>
              <a:ext uri="{FF2B5EF4-FFF2-40B4-BE49-F238E27FC236}">
                <a16:creationId xmlns:a16="http://schemas.microsoft.com/office/drawing/2014/main" id="{23B26355-1868-0034-B6C3-B5740CFDC9F8}"/>
              </a:ext>
            </a:extLst>
          </p:cNvPr>
          <p:cNvGrpSpPr/>
          <p:nvPr/>
        </p:nvGrpSpPr>
        <p:grpSpPr>
          <a:xfrm>
            <a:off x="4279759" y="5298678"/>
            <a:ext cx="2357183" cy="365760"/>
            <a:chOff x="3288531" y="5923194"/>
            <a:chExt cx="2357183" cy="365760"/>
          </a:xfrm>
        </p:grpSpPr>
        <p:pic>
          <p:nvPicPr>
            <p:cNvPr id="19" name="Picture 2" descr="Copilot Studio Generative AI pricing - Power Platform Community">
              <a:extLst>
                <a:ext uri="{FF2B5EF4-FFF2-40B4-BE49-F238E27FC236}">
                  <a16:creationId xmlns:a16="http://schemas.microsoft.com/office/drawing/2014/main" id="{F53DC57E-4BD5-BEE4-8678-B32193569633}"/>
                </a:ext>
              </a:extLst>
            </p:cNvPr>
            <p:cNvPicPr>
              <a:picLocks noChangeAspect="1" noChangeArrowheads="1"/>
            </p:cNvPicPr>
            <p:nvPr/>
          </p:nvPicPr>
          <p:blipFill rotWithShape="1">
            <a:blip r:embed="rId7" cstate="screen">
              <a:extLst>
                <a:ext uri="{28A0092B-C50C-407E-A947-70E740481C1C}">
                  <a14:useLocalDpi xmlns:a14="http://schemas.microsoft.com/office/drawing/2010/main"/>
                </a:ext>
              </a:extLst>
            </a:blip>
            <a:srcRect/>
            <a:stretch/>
          </p:blipFill>
          <p:spPr bwMode="auto">
            <a:xfrm>
              <a:off x="3288531" y="5923194"/>
              <a:ext cx="357866" cy="365760"/>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72AD0D6D-5357-4661-2464-B74283D4482B}"/>
                </a:ext>
                <a:ext uri="{C183D7F6-B498-43B3-948B-1728B52AA6E4}">
                  <adec:decorative xmlns:adec="http://schemas.microsoft.com/office/drawing/2017/decorative" val="0"/>
                </a:ext>
              </a:extLst>
            </p:cNvPr>
            <p:cNvSpPr txBox="1"/>
            <p:nvPr/>
          </p:nvSpPr>
          <p:spPr>
            <a:xfrm>
              <a:off x="3753530" y="6026963"/>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Agent</a:t>
              </a:r>
              <a:r>
                <a:rPr kumimoji="0" lang="en-US" sz="1100" b="0" i="0" u="none" strike="noStrike" kern="1200" cap="none" spc="0" normalizeH="0" baseline="30000" noProof="0">
                  <a:ln>
                    <a:noFill/>
                  </a:ln>
                  <a:solidFill>
                    <a:prstClr val="black"/>
                  </a:solidFill>
                  <a:effectLst/>
                  <a:uLnTx/>
                  <a:uFillTx/>
                  <a:latin typeface="Segoe UI Semibold"/>
                  <a:ea typeface="+mn-ea"/>
                  <a:cs typeface="+mn-cs"/>
                </a:rPr>
                <a:t>3</a:t>
              </a:r>
            </a:p>
          </p:txBody>
        </p:sp>
      </p:grpSp>
    </p:spTree>
    <p:extLst>
      <p:ext uri="{BB962C8B-B14F-4D97-AF65-F5344CB8AC3E}">
        <p14:creationId xmlns:p14="http://schemas.microsoft.com/office/powerpoint/2010/main" val="3976951172"/>
      </p:ext>
    </p:extLst>
  </p:cSld>
  <p:clrMapOvr>
    <a:masterClrMapping/>
  </p:clrMapOvr>
  <p:transition>
    <p:fade/>
  </p:transition>
</p:sld>
</file>

<file path=ppt/theme/theme1.xml><?xml version="1.0" encoding="utf-8"?>
<a:theme xmlns:a="http://schemas.openxmlformats.org/drawingml/2006/main" name="Light 16x9">
  <a:themeElements>
    <a:clrScheme name="Custom 7">
      <a:dk1>
        <a:srgbClr val="000000"/>
      </a:dk1>
      <a:lt1>
        <a:srgbClr val="FFFFFF"/>
      </a:lt1>
      <a:dk2>
        <a:srgbClr val="463668"/>
      </a:dk2>
      <a:lt2>
        <a:srgbClr val="E8E6DF"/>
      </a:lt2>
      <a:accent1>
        <a:srgbClr val="463668"/>
      </a:accent1>
      <a:accent2>
        <a:srgbClr val="C5B4E3"/>
      </a:accent2>
      <a:accent3>
        <a:srgbClr val="C03BC4"/>
      </a:accent3>
      <a:accent4>
        <a:srgbClr val="8C8279"/>
      </a:accent4>
      <a:accent5>
        <a:srgbClr val="D59ED7"/>
      </a:accent5>
      <a:accent6>
        <a:srgbClr val="D7D2CB"/>
      </a:accent6>
      <a:hlink>
        <a:srgbClr val="8661C5"/>
      </a:hlink>
      <a:folHlink>
        <a:srgbClr val="8661C5"/>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custClrLst>
    <a:custClr name="Light Brown">
      <a:srgbClr val="E1D3C7"/>
    </a:custClr>
    <a:custClr name="Light Yellow">
      <a:srgbClr val="FFE399"/>
    </a:custClr>
    <a:custClr name="Light Orange">
      <a:srgbClr val="FFA38B"/>
    </a:custClr>
    <a:custClr name="Light Red">
      <a:srgbClr val="FFB3BB"/>
    </a:custClr>
    <a:custClr name="Light Magenta">
      <a:srgbClr val="D59ED7"/>
    </a:custClr>
    <a:custClr name="Light Purple">
      <a:srgbClr val="C5B4E3"/>
    </a:custClr>
    <a:custClr name="Light Blue">
      <a:srgbClr val="8DC8E8"/>
    </a:custClr>
    <a:custClr name="Light Teal">
      <a:srgbClr val="B9DCD2"/>
    </a:custClr>
    <a:custClr name="Light Green">
      <a:srgbClr val="D4EC8E"/>
    </a:custClr>
    <a:custClr name="Blue Black">
      <a:srgbClr val="091F2C"/>
    </a:custClr>
    <a:custClr name="Brown">
      <a:srgbClr val="BF9474"/>
    </a:custClr>
    <a:custClr name="Yellow">
      <a:srgbClr val="FFB900"/>
    </a:custClr>
    <a:custClr name="Orange">
      <a:srgbClr val="FF5C39"/>
    </a:custClr>
    <a:custClr name="Red">
      <a:srgbClr val="F4364C"/>
    </a:custClr>
    <a:custClr name="Magenta">
      <a:srgbClr val="C03BC4"/>
    </a:custClr>
    <a:custClr name="Purple">
      <a:srgbClr val="8661C5"/>
    </a:custClr>
    <a:custClr name="Blue">
      <a:srgbClr val="0078D4"/>
    </a:custClr>
    <a:custClr name="Teal">
      <a:srgbClr val="49C5B1"/>
    </a:custClr>
    <a:custClr name="Green">
      <a:srgbClr val="8DE971"/>
    </a:custClr>
    <a:custClr name="Rich Black">
      <a:srgbClr val="000000"/>
    </a:custClr>
    <a:custClr name="Dark Brown">
      <a:srgbClr val="5C4738"/>
    </a:custClr>
    <a:custClr name="Dark Yellow">
      <a:srgbClr val="7F5A1A"/>
    </a:custClr>
    <a:custClr name="Dark Orange">
      <a:srgbClr val="73391D"/>
    </a:custClr>
    <a:custClr name="Dark Red">
      <a:srgbClr val="73262F"/>
    </a:custClr>
    <a:custClr name="Dark Magenta">
      <a:srgbClr val="702573"/>
    </a:custClr>
    <a:custClr name="Dark Purple">
      <a:srgbClr val="463668"/>
    </a:custClr>
    <a:custClr name="Dark Blue">
      <a:srgbClr val="2A446F"/>
    </a:custClr>
    <a:custClr name="Dark Teal">
      <a:srgbClr val="225B62"/>
    </a:custClr>
    <a:custClr name="Dark Green">
      <a:srgbClr val="07641D"/>
    </a:custClr>
    <a:custClr name="Brown Black">
      <a:srgbClr val="291817"/>
    </a:custClr>
    <a:custClr name="Pure White">
      <a:srgbClr val="FFFFFF"/>
    </a:custClr>
    <a:custClr name="Off White">
      <a:srgbClr val="F4F3F5"/>
    </a:custClr>
    <a:custClr name="Warm White">
      <a:srgbClr val="FFF8F3"/>
    </a:custClr>
    <a:custClr name="Warm Light Gray">
      <a:srgbClr val="E8E6DF"/>
    </a:custClr>
    <a:custClr name="Mid Gray">
      <a:srgbClr val="D7D2CB"/>
    </a:custClr>
    <a:custClr name="Warm Gray">
      <a:srgbClr val="8C8279"/>
    </a:custClr>
    <a:custClr name="Light Gray">
      <a:srgbClr val="D9D9D6"/>
    </a:custClr>
    <a:custClr name="Cool Gray">
      <a:srgbClr val="B1B3B3"/>
    </a:custClr>
    <a:custClr name="Dark Gray">
      <a:srgbClr val="454142"/>
    </a:custClr>
    <a:custClr name="Pure White">
      <a:srgbClr val="FFFFFF"/>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Lst>
  <a:extLst>
    <a:ext uri="{05A4C25C-085E-4340-85A3-A5531E510DB2}">
      <thm15:themeFamily xmlns:thm15="http://schemas.microsoft.com/office/thememl/2012/main" name="Microsoft brand template starter - 16x9 v04.potx" id="{4908BB59-E0F9-4262-9337-B2D75939F852}" vid="{C1F6406B-B671-42E9-A581-A06DD50715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96B5C021C36A4B948619657DF31541" ma:contentTypeVersion="13" ma:contentTypeDescription="Create a new document." ma:contentTypeScope="" ma:versionID="3179e1be26f23a129528d230448053e8">
  <xsd:schema xmlns:xsd="http://www.w3.org/2001/XMLSchema" xmlns:xs="http://www.w3.org/2001/XMLSchema" xmlns:p="http://schemas.microsoft.com/office/2006/metadata/properties" xmlns:ns1="http://schemas.microsoft.com/sharepoint/v3" xmlns:ns2="c12c9beb-9115-4dd4-b4b0-98592a7680e2" xmlns:ns3="9b9b331a-5640-4f50-a010-6cc4266aa39c" targetNamespace="http://schemas.microsoft.com/office/2006/metadata/properties" ma:root="true" ma:fieldsID="d3f859843280ba2968dbadbb5350bb26" ns1:_="" ns2:_="" ns3:_="">
    <xsd:import namespace="http://schemas.microsoft.com/sharepoint/v3"/>
    <xsd:import namespace="c12c9beb-9115-4dd4-b4b0-98592a7680e2"/>
    <xsd:import namespace="9b9b331a-5640-4f50-a010-6cc4266aa39c"/>
    <xsd:element name="properties">
      <xsd:complexType>
        <xsd:sequence>
          <xsd:element name="documentManagement">
            <xsd:complexType>
              <xsd:all>
                <xsd:element ref="ns1:_ip_UnifiedCompliancePolicyProperties" minOccurs="0"/>
                <xsd:element ref="ns1:_ip_UnifiedCompliancePolicyUIAction" minOccurs="0"/>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2c9beb-9115-4dd4-b4b0-98592a7680e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9b331a-5640-4f50-a010-6cc4266aa39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906DCFC-57BE-471C-9AA9-8C94A7A505DA}">
  <ds:schemaRefs>
    <ds:schemaRef ds:uri="http://schemas.microsoft.com/sharepoint/v3/contenttype/forms"/>
  </ds:schemaRefs>
</ds:datastoreItem>
</file>

<file path=customXml/itemProps2.xml><?xml version="1.0" encoding="utf-8"?>
<ds:datastoreItem xmlns:ds="http://schemas.openxmlformats.org/officeDocument/2006/customXml" ds:itemID="{E4F575D1-D3E6-4B2E-81B9-7181EE16BC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12c9beb-9115-4dd4-b4b0-98592a7680e2"/>
    <ds:schemaRef ds:uri="9b9b331a-5640-4f50-a010-6cc4266aa3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49B3AD-9962-4CE5-8E0A-2C8D95E7DE3D}">
  <ds:schemaRefs>
    <ds:schemaRef ds:uri="9b9b331a-5640-4f50-a010-6cc4266aa39c"/>
    <ds:schemaRef ds:uri="http://schemas.microsoft.com/sharepoint/v3"/>
    <ds:schemaRef ds:uri="http://schemas.microsoft.com/office/2006/documentManagement/types"/>
    <ds:schemaRef ds:uri="http://purl.org/dc/elements/1.1/"/>
    <ds:schemaRef ds:uri="c12c9beb-9115-4dd4-b4b0-98592a7680e2"/>
    <ds:schemaRef ds:uri="http://purl.org/dc/dcmitype/"/>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Metadata/LabelInfo.xml><?xml version="1.0" encoding="utf-8"?>
<clbl:labelList xmlns:clbl="http://schemas.microsoft.com/office/2020/mipLabelMetadata">
  <clbl:label id="{f42aa342-8706-4288-bd11-ebb85995028c}" enabled="1" method="Privileged" siteId="{72f988bf-86f1-41af-91ab-2d7cd011db47}" removed="0"/>
</clbl:labelList>
</file>

<file path=docProps/app.xml><?xml version="1.0" encoding="utf-8"?>
<Properties xmlns="http://schemas.openxmlformats.org/officeDocument/2006/extended-properties" xmlns:vt="http://schemas.openxmlformats.org/officeDocument/2006/docPropsVTypes">
  <TotalTime>1725</TotalTime>
  <Words>303</Words>
  <Application>Microsoft Office PowerPoint</Application>
  <PresentationFormat>Widescreen</PresentationFormat>
  <Paragraphs>33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Segoe UI</vt:lpstr>
      <vt:lpstr>Segoe UI Semibold</vt:lpstr>
      <vt:lpstr>Wingdings</vt:lpstr>
      <vt:lpstr>Light 16x9</vt:lpstr>
      <vt:lpstr>Information Technology | Assisted device acquisition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Daryl Schaal (SYNAXIS CORPORATION)</dc:creator>
  <cp:lastModifiedBy>Daryl Schaal</cp:lastModifiedBy>
  <cp:revision>4</cp:revision>
  <dcterms:created xsi:type="dcterms:W3CDTF">2024-09-25T15:39:48Z</dcterms:created>
  <dcterms:modified xsi:type="dcterms:W3CDTF">2025-02-11T22:11:30Z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0x0101007696B5C021C36A4B948619657DF31541</vt:lpwstr>
  </property>
</Properties>
</file>