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44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A9003-708E-AEE0-8BBF-4988AB44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CA2C-0588-20D7-788D-43C5B9E9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Health provider | </a:t>
            </a:r>
            <a:r>
              <a:rPr lang="en-US" dirty="0"/>
              <a:t>Optimize workforce planning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D7AE0-392F-ED22-2CFC-8C26082686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Data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98773-34B9-4D78-CF8D-4BADD14BC5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5. Administrative efficiency reporting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369D72-0CAA-8F11-3DA0-1F5E067F97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Optimal shift planning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6E6179-9509-FBF0-DDB1-B0AF717C63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4. Performance tracking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014D33-8B81-DDA4-694A-F48CAFD256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Streamline communication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D4493D-9F38-B995-16C0-44EEDF2C9B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Microsoft 365 Copilot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3E2D69-CD34-ECD5-158D-B06C8412C5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 hospital’s clinical leader faces challenges in managing their nursing staff effectively due to high turnover, scheduling complexities, and skill gaps and wants proactive workforce planning measures.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DA9C5D-B118-1791-BC61-42EA42A82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725894"/>
          </a:xfrm>
        </p:spPr>
        <p:txBody>
          <a:bodyPr>
            <a:normAutofit lnSpcReduction="10000"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Segoe UI (Body)"/>
                <a:cs typeface="Segoe UI" pitchFamily="34" charset="0"/>
              </a:rPr>
              <a:t>Using data from the enterprise resourcing application, design balanced schedules that consider individual preferences, skill sets, and workload distribution for real-time and predicted need.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2857A0-2730-5F6A-8D18-F540547D83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Communicate with staff on the updated shift plans, staffing needs, and other operational requirements.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EFF1024-630C-A8CD-BC13-BED02AFFCF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Analyze trends and identify patterns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 nurse call-offs, patient volumes, skill sets, and workload distribution across different departments and specialties.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5AE5AC-FF04-809F-90B5-1470C069045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Generate visuals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and summaries to effectively communicate staffing insights to hospital management.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977AB50-32CE-5549-50A2-1E768EA22E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Explore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flexible scheduling options such short shifts or part-time roles to attract and retain nurses seeking work-life balance.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3C430F8-8B21-0BFC-636A-D9BACF71E8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Analyze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KPI data and create customized visuals to identify improvement areas.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6EB09B7-F2CC-0213-CCC4-4783470829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communication to provide the workforce with updates on staffing and scheduling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A62DC8-B554-9293-1BA5-A1B1D968218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Report on staffing costs, overtime hours, and nurse-to-patient ratios, freeing up time for strategic decision-making.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911DFC4-3731-6A06-D6F0-1C21480B07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Segoe UI (Body)"/>
                <a:cs typeface="Segoe UI" pitchFamily="34" charset="0"/>
              </a:rPr>
              <a:t>Track key performance indicators (KPIs) such as overtime hours, peak interval staffing levels, and skill utilization to identify areas for individual and team improvement.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A19157E-2F19-7C7B-C2F9-3A0B84A1364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Buy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7E8D7C4-BCF1-20AB-E5D3-0F09C3D28E7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B02BAB02-9CF3-E778-3423-0CAE39481B0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1E0F8E1C-172A-EA41-74E2-5C9FFE76EA4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40DBEE-9BCB-C810-BCEB-E3D379F1F228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1217924"/>
            <a:chExt cx="2351135" cy="360000"/>
          </a:xfrm>
        </p:grpSpPr>
        <p:pic>
          <p:nvPicPr>
            <p:cNvPr id="25" name="Picture 24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1FB8016D-3BF9-A510-20A6-3396338B96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CB8B93-4669-8061-9D89-5B78333ABEC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CB99F7D1-E170-7190-A4A2-06270327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045" y="4595129"/>
            <a:ext cx="2072955" cy="2262871"/>
          </a:xfrm>
          <a:prstGeom prst="rect">
            <a:avLst/>
          </a:prstGeom>
        </p:spPr>
      </p:pic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D87704C0-0A1F-CEB1-6A08-E7B4E9FAA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F4AB5F-3763-24CE-9FCC-EEDFBA11B244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9F78B2A7-1E97-BEF0-E1C2-D1356795A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Wait times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3CA770FA-8D40-2183-C18F-1228E798C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26E78EC-ECC0-5F5E-B59D-E4CF66799917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46" name="Rectangle: Rounded Corners 6">
              <a:extLst>
                <a:ext uri="{FF2B5EF4-FFF2-40B4-BE49-F238E27FC236}">
                  <a16:creationId xmlns:a16="http://schemas.microsoft.com/office/drawing/2014/main" id="{1C8D99BA-3B49-4650-21C0-065DEEEF9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Patient satisfaction</a:t>
              </a: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92C262FE-7EE1-6F6D-6F10-0F4AFC4EB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51" name="Rectangle: Rounded Corners 6">
            <a:extLst>
              <a:ext uri="{FF2B5EF4-FFF2-40B4-BE49-F238E27FC236}">
                <a16:creationId xmlns:a16="http://schemas.microsoft.com/office/drawing/2014/main" id="{F44029BA-152C-2009-1FEC-14B5D9FC0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8F82A94-3088-CA12-5BEF-307E3D9DD664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53" name="Rectangle: Rounded Corners 6">
              <a:extLst>
                <a:ext uri="{FF2B5EF4-FFF2-40B4-BE49-F238E27FC236}">
                  <a16:creationId xmlns:a16="http://schemas.microsoft.com/office/drawing/2014/main" id="{92533419-65D0-31FC-F9D0-417826B5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BDB81DFC-F55B-3EF1-A76F-38D9A3F5C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A8AEED6-14E1-82CD-EAA4-0255530106A2}"/>
              </a:ext>
            </a:extLst>
          </p:cNvPr>
          <p:cNvGrpSpPr/>
          <p:nvPr/>
        </p:nvGrpSpPr>
        <p:grpSpPr>
          <a:xfrm>
            <a:off x="8868697" y="1127774"/>
            <a:ext cx="1450784" cy="206438"/>
            <a:chOff x="1194743" y="1140160"/>
            <a:chExt cx="1450784" cy="206438"/>
          </a:xfrm>
        </p:grpSpPr>
        <p:sp>
          <p:nvSpPr>
            <p:cNvPr id="56" name="Rectangle: Rounded Corners 6">
              <a:extLst>
                <a:ext uri="{FF2B5EF4-FFF2-40B4-BE49-F238E27FC236}">
                  <a16:creationId xmlns:a16="http://schemas.microsoft.com/office/drawing/2014/main" id="{1C14D1AA-00FD-4393-DDA1-468CF140B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0643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434EF7EB-5263-2BAB-6F33-BC7CD8074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BF2E7151-FC47-0BE5-193B-6A2B0BA41652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9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9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D4E93F-FED5-7F17-13C6-355B2882F558}"/>
              </a:ext>
            </a:extLst>
          </p:cNvPr>
          <p:cNvGrpSpPr/>
          <p:nvPr/>
        </p:nvGrpSpPr>
        <p:grpSpPr>
          <a:xfrm>
            <a:off x="919971" y="2738254"/>
            <a:ext cx="2361959" cy="360000"/>
            <a:chOff x="577439" y="3137252"/>
            <a:chExt cx="2361959" cy="360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2E2E025-242D-EFAC-F420-A5F8A99B1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348136-E583-7C27-FCF9-3B851D70090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EB6A1C-7D75-9FF2-D5CF-010402EC4A26}"/>
              </a:ext>
            </a:extLst>
          </p:cNvPr>
          <p:cNvGrpSpPr/>
          <p:nvPr/>
        </p:nvGrpSpPr>
        <p:grpSpPr>
          <a:xfrm>
            <a:off x="4270860" y="2740355"/>
            <a:ext cx="2361959" cy="360000"/>
            <a:chOff x="577439" y="3137252"/>
            <a:chExt cx="2361959" cy="360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1895D47-8B3A-E766-E38F-0099DF6F7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3B744F-3707-7924-DAD8-FC49AB03A55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6C39403-ED87-28D5-CAB1-0441FAC054A0}"/>
              </a:ext>
            </a:extLst>
          </p:cNvPr>
          <p:cNvGrpSpPr/>
          <p:nvPr/>
        </p:nvGrpSpPr>
        <p:grpSpPr>
          <a:xfrm>
            <a:off x="6001066" y="5194432"/>
            <a:ext cx="2361959" cy="360000"/>
            <a:chOff x="577439" y="3137252"/>
            <a:chExt cx="2361959" cy="360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856120-2AD3-6C35-21F3-CD7FE3373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A2B40D-EAA1-AF42-E53F-BB3C2070034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E2252CD-AC25-0958-1E51-3784E4B8BBAF}"/>
              </a:ext>
            </a:extLst>
          </p:cNvPr>
          <p:cNvGrpSpPr/>
          <p:nvPr/>
        </p:nvGrpSpPr>
        <p:grpSpPr>
          <a:xfrm>
            <a:off x="2544452" y="5191361"/>
            <a:ext cx="2351135" cy="360000"/>
            <a:chOff x="588263" y="2177588"/>
            <a:chExt cx="2351135" cy="36000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D1B5688-AF14-CBA4-CDEE-C733CF51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D85E946-6E43-3093-25DC-BE0DE0160B9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1404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Segoe Sans Display</vt:lpstr>
      <vt:lpstr>Segoe UI</vt:lpstr>
      <vt:lpstr>Segoe UI (Body)</vt:lpstr>
      <vt:lpstr>Segoe UI Semibold</vt:lpstr>
      <vt:lpstr>Wingdings</vt:lpstr>
      <vt:lpstr>Light 16x9</vt:lpstr>
      <vt:lpstr>Health provider | Optimize workforce 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2024-10-03T01:34:57Z</dcterms:modified>
</cp:coreProperties>
</file>