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C230-77E8-CDD6-3BB1-9A17DE8A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835503" cy="263149"/>
          </a:xfrm>
        </p:spPr>
        <p:txBody>
          <a:bodyPr/>
          <a:lstStyle/>
          <a:p>
            <a:r>
              <a:rPr lang="en-US" sz="1800" noProof="0">
                <a:solidFill>
                  <a:srgbClr val="0078D4"/>
                </a:solidFill>
              </a:rPr>
              <a:t>Health provider | </a:t>
            </a:r>
            <a:r>
              <a:rPr lang="en-US" sz="1800" noProof="0"/>
              <a:t>Medical conference – perspectives creation </a:t>
            </a:r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11417-84AD-7A84-9951-C1922A5911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Content assimilation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348FE-3813-FCA3-7071-44D047A5C8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Talk track finalization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E2BE9A-1E73-B812-8833-606CF2298C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Content outline development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79618C-09D4-AE2E-597B-099F7DD061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Content enhancement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0971D0-AEFD-D735-1153-5C660FC7BB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Slide generation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AE13900-6CE2-C956-3D69-DB5BFB392A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64F1EFF-4AEA-574E-F25F-834C44496C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Dr. Emily, a busy clinical leader, needs to prepare a compelling presentation for an upcoming medical conference on innovative surgical techniques for minimally invasive procedures and has limited time.</a:t>
            </a:r>
          </a:p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F2DB23E-DC1F-CA9A-2AF3-ECA54578815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Draft a summary of the key points and content for the presentation in a Word document – such as information on surgical techniques, patient outcomes, and case studies.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99B9840-7945-23EA-2DC6-430CC68BD6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Create an initial presentation with the structural components to include accurate, reliable, and relevant content.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D05D01-28BE-0678-4FF3-F160E76CA46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Assimilate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relevant research materials, existing collateral, case studies, and other content on the topic from existing repositories.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831F46D-D258-E261-1287-9A5366A8F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Generate multiple talk tracks and personalize them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support on structural guidance, language assistance, communication style, and content optimization.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530B8FB-D128-3FDE-45A8-8E4D4575AA3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Outline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key points of Dr. Emily’s presentation, including the purpose, methodology, results, and conclusion.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49673A3-0E18-1E55-A0D3-A7783A7D8E5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Refine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the content within the slides, adding details, incorporating relevant data and visuals, ensuring accuracy, clarity, branding, and professional standards.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CE15985-B016-61BE-6CFF-E41EE69CE1F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Utilize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preferred presentation styles (identified from previous presentations</a:t>
            </a:r>
            <a:r>
              <a:rPr lang="en-US" sz="900" noProof="0">
                <a:solidFill>
                  <a:srgbClr val="000000"/>
                </a:solidFill>
              </a:rPr>
              <a:t>) to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automatically generate draft slides in PowerPoint.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47A89E3-320C-104B-8830-C53E528244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  <a:cs typeface="Segoe UI Semibold"/>
              </a:rPr>
              <a:t>Prepare and refine the talk tracks for the medical conference based on the finalized deck.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DD8406E-AEA8-7E32-BE85-5D238D56FF5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Review the completed presentation, ensure that the vital information are redacted and make necessary revisions.</a:t>
            </a:r>
          </a:p>
          <a:p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BFB4AC5-0113-4198-6F5B-441B0A15310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E9A85E8-788E-8D61-0329-3CC6B36B605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3296B78-E79C-C29F-CFED-29FC42F4ACB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5070A8E-4938-3634-BEFF-D83B403A452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C45BC49-EB91-E1DD-A5C3-4AA5DCCCF45E}"/>
              </a:ext>
            </a:extLst>
          </p:cNvPr>
          <p:cNvGrpSpPr/>
          <p:nvPr/>
        </p:nvGrpSpPr>
        <p:grpSpPr>
          <a:xfrm>
            <a:off x="812630" y="2761669"/>
            <a:ext cx="2351135" cy="360000"/>
            <a:chOff x="588263" y="1217924"/>
            <a:chExt cx="2351135" cy="360000"/>
          </a:xfrm>
        </p:grpSpPr>
        <p:pic>
          <p:nvPicPr>
            <p:cNvPr id="25" name="Picture 24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DDC70431-9263-B844-88A5-E7ACBABAA07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CF7357D-F345-A1F7-1D32-EB50EFEBA1B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F5CC74B-5FD4-1ACE-001D-6F41E221A8C5}"/>
              </a:ext>
            </a:extLst>
          </p:cNvPr>
          <p:cNvGrpSpPr/>
          <p:nvPr/>
        </p:nvGrpSpPr>
        <p:grpSpPr>
          <a:xfrm>
            <a:off x="2544452" y="5191361"/>
            <a:ext cx="2351135" cy="360000"/>
            <a:chOff x="588263" y="2657420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BF386C91-0829-7D56-ECC0-7FF4D2243F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723B948-7AD9-5577-1BEF-3D77A058C2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84A0EAA-EA60-5094-7D6C-287DD55CE31E}"/>
              </a:ext>
            </a:extLst>
          </p:cNvPr>
          <p:cNvGrpSpPr/>
          <p:nvPr/>
        </p:nvGrpSpPr>
        <p:grpSpPr>
          <a:xfrm>
            <a:off x="4276272" y="2761669"/>
            <a:ext cx="2351135" cy="360000"/>
            <a:chOff x="588263" y="2657420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132014A8-ABA3-D0E4-CEF8-FED0EB37A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1CD06C-AA86-2CFE-14E3-7C0C1FEFDAE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6222528-967B-C0D9-7D4C-B485D9D5FF5F}"/>
              </a:ext>
            </a:extLst>
          </p:cNvPr>
          <p:cNvGrpSpPr/>
          <p:nvPr/>
        </p:nvGrpSpPr>
        <p:grpSpPr>
          <a:xfrm>
            <a:off x="6015991" y="5191361"/>
            <a:ext cx="2351135" cy="360000"/>
            <a:chOff x="588263" y="2177588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921E79CE-3987-9E5A-8242-1E1D7AC1F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739CC66-8B84-F395-A3EA-4268D6C5A08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BDB0C54-AED9-BE13-84CE-6240069D2221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177588"/>
            <a:chExt cx="2351135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59E39266-E02B-B8F4-B062-9C49743C9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246E406-4BEA-FCB8-AAA2-7D762B49A01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E4DE1A30-CEDA-FDB7-A5D2-7CE6F63BB3C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93406483-57D1-DC22-A013-E500C7945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0707744-B5D4-CF71-BED6-CBFC8F662934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9B129D18-7EED-2FD2-1B5B-13BD9F1C3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Patient satisfaction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64A0B186-CE8F-B94A-68AA-DD77B6EB7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1" name="Rectangle: Rounded Corners 6">
            <a:extLst>
              <a:ext uri="{FF2B5EF4-FFF2-40B4-BE49-F238E27FC236}">
                <a16:creationId xmlns:a16="http://schemas.microsoft.com/office/drawing/2014/main" id="{F0E03D52-4F4E-788F-241F-D31A77D92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735C84C-78A1-1334-550C-DCF67583BFF5}"/>
              </a:ext>
            </a:extLst>
          </p:cNvPr>
          <p:cNvGrpSpPr/>
          <p:nvPr/>
        </p:nvGrpSpPr>
        <p:grpSpPr>
          <a:xfrm>
            <a:off x="7523372" y="1127774"/>
            <a:ext cx="1559667" cy="248850"/>
            <a:chOff x="1194743" y="1140160"/>
            <a:chExt cx="1260000" cy="216000"/>
          </a:xfrm>
        </p:grpSpPr>
        <p:sp>
          <p:nvSpPr>
            <p:cNvPr id="53" name="Rectangle: Rounded Corners 6">
              <a:extLst>
                <a:ext uri="{FF2B5EF4-FFF2-40B4-BE49-F238E27FC236}">
                  <a16:creationId xmlns:a16="http://schemas.microsoft.com/office/drawing/2014/main" id="{C430A312-BE2A-0CD3-AA82-668BE733D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C82FE4BF-793D-1FED-B755-23259821F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11402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Segoe UI</vt:lpstr>
      <vt:lpstr>Segoe UI (Body)</vt:lpstr>
      <vt:lpstr>Segoe UI Semibold</vt:lpstr>
      <vt:lpstr>Wingdings</vt:lpstr>
      <vt:lpstr>Light 16x9</vt:lpstr>
      <vt:lpstr>Health provider | Medical conference – perspectives creation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