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28DF-947C-A5F9-25AD-29D1E38B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Health provider | </a:t>
            </a:r>
            <a:r>
              <a:rPr lang="en-US" dirty="0"/>
              <a:t>Enhance clinician efficiency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FBC95-2695-C7AA-05DE-B1141B586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Manage appointments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8CC6C-6DD0-4D87-89C3-22DAC62766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Prepare for a conference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2F42DF-468B-BB80-6949-6A616A1F3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Summarize departmental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C589CD-D3FF-0180-FBAF-48A866FAB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Find prescribing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AA4860-3E08-2903-4840-6CE454447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Update team on new metrics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02E78-7C9C-3EE2-CD11-B895AB4E7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3CCEEE-08E8-DE41-7793-3341709726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 to summarize your upcoming patient appointments. 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9E294-0514-1CC6-4966-6D1A833F8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After </a:t>
            </a:r>
            <a:r>
              <a:rPr lang="en-US">
                <a:solidFill>
                  <a:srgbClr val="1F1F1F"/>
                </a:solidFill>
                <a:latin typeface="Segoe UI (Body)"/>
              </a:rPr>
              <a:t>a departmental meeting,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perform a quick comparative study on the reviewed metrics.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8CC576-FA9E-F6A8-3DB3-1B08A37324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an email for your </a:t>
            </a:r>
            <a:r>
              <a:rPr lang="en-US">
                <a:solidFill>
                  <a:srgbClr val="1A1A1A"/>
                </a:solidFill>
                <a:latin typeface="Segoe UI"/>
              </a:rPr>
              <a:t>team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with relevant notes, important documents, and operational metrics from the discussion.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607C2-BF77-6AB6-C29E-52D006F216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Catch up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your day and manage appointments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your calendar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, ensuring follow-up on past action items.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C808D9-84AF-5216-CEB4-2C4A83D81D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Assimilate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relevant research materials, existing collateral, case studies, and other content on the topic from existing repositories.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83B15D-ED82-C4AF-881C-18DBA59868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Perform quick analysis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between notes and summarize the changes to the performance metrics in a table.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84BF59-C4D7-D0C3-17F7-D101EDC5E0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time for research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about drug interactions, side effects, and more with Copilot locating important documents.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E8C413-88A5-00CC-0837-B59F9986D6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d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raft an email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notes and action items from the past meeting.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C0245B-9161-B0E2-8928-2EB68B66C2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Prepare a compelling white paper for an upcoming medical conference on innovative surgical techniques for minimally invasive procedures and has limited time.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1A772B-69BE-97D1-6114-F536AB7FED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Before prescribing new medication to a patient, ask Copilot to locate the prescribing information (PI) document.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39055E-99BF-3DAA-ED18-5EF9F06132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8A8C57F-EC59-8C64-AAAB-0135D2B202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0C98C3B-75F5-13C9-F57B-EA7FDEDEBF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4596D9F-246B-BAD0-942D-1E3873EC7DF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B4EEE-00FB-5218-CC9E-568B06A783AC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25" name="Picture 24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4428E790-D139-F05A-2E0F-374D499ABA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DD27C5-1442-E398-C6F6-257B1AC3F90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479214-1608-0D3F-0E1F-EB94A950E9AA}"/>
              </a:ext>
            </a:extLst>
          </p:cNvPr>
          <p:cNvGrpSpPr/>
          <p:nvPr/>
        </p:nvGrpSpPr>
        <p:grpSpPr>
          <a:xfrm>
            <a:off x="812630" y="2761669"/>
            <a:ext cx="2351135" cy="360000"/>
            <a:chOff x="588263" y="1217924"/>
            <a:chExt cx="2351135" cy="360000"/>
          </a:xfrm>
        </p:grpSpPr>
        <p:pic>
          <p:nvPicPr>
            <p:cNvPr id="31" name="Picture 30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A189E8BE-14B8-02F2-07F1-9FFDE1FC1C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DE21E-A5DC-74B1-E7BB-8BBC8FDDE5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99F9EE-1B59-1F86-7C8D-2B6F1B1AAC47}"/>
              </a:ext>
            </a:extLst>
          </p:cNvPr>
          <p:cNvGrpSpPr/>
          <p:nvPr/>
        </p:nvGrpSpPr>
        <p:grpSpPr>
          <a:xfrm>
            <a:off x="6008092" y="5191361"/>
            <a:ext cx="2351135" cy="360000"/>
            <a:chOff x="588263" y="1217924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D81F3388-C245-A62A-C476-E2829447E9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ACCFD5-6113-3559-7E98-76DF0302D5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B629A1D-8CFE-2485-4D61-16B10540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86D1B024-FD78-95A8-86FC-6924166C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863394-6270-F0A5-12A9-7EB0352DAD83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EBEC48CD-5475-1E1A-F0AC-C4A893834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Wait times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5C6CB23-AE2D-90A1-0144-17C3E188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37BB22-F763-DFE4-AA36-D7DEE6324A54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46" name="Rectangle: Rounded Corners 6">
              <a:extLst>
                <a:ext uri="{FF2B5EF4-FFF2-40B4-BE49-F238E27FC236}">
                  <a16:creationId xmlns:a16="http://schemas.microsoft.com/office/drawing/2014/main" id="{06978909-7C36-7574-B79C-6B0021C16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Patient satisfaction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7758590-E3D6-CF6E-C551-6987C551A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3BC70557-8B68-19A8-4240-1D265FBD3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D28AA17-3C63-BFF1-9A39-2C5A6B15ECB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DA2A797C-248F-2ABE-1F76-0FABB4DF5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BAE91D44-CFB5-09A8-0A97-D79618990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46B6CE-4FF5-1021-CFC1-A076CA4A93A9}"/>
              </a:ext>
            </a:extLst>
          </p:cNvPr>
          <p:cNvGrpSpPr/>
          <p:nvPr/>
        </p:nvGrpSpPr>
        <p:grpSpPr>
          <a:xfrm>
            <a:off x="8868697" y="1127774"/>
            <a:ext cx="1450784" cy="206438"/>
            <a:chOff x="1194743" y="1140160"/>
            <a:chExt cx="1450784" cy="206438"/>
          </a:xfrm>
        </p:grpSpPr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E17322EC-D6E7-0BB2-4E3E-BDFB28EF9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064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6E3987B-3D17-FA97-F456-E036DE174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31094BA5-2CD1-C39E-95CA-A0D4B1A51332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298879-9ABE-54DB-E4DD-D59E4A84EA7F}"/>
              </a:ext>
            </a:extLst>
          </p:cNvPr>
          <p:cNvGrpSpPr/>
          <p:nvPr/>
        </p:nvGrpSpPr>
        <p:grpSpPr>
          <a:xfrm>
            <a:off x="2650996" y="5194432"/>
            <a:ext cx="1538951" cy="360000"/>
            <a:chOff x="588263" y="2657420"/>
            <a:chExt cx="1538951" cy="360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80A353-B8CF-1D22-953A-8F83131E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16B519-657C-8B9D-17F9-740E47934A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0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D495352-6E34-9649-4588-E1084AF2FC97}"/>
              </a:ext>
            </a:extLst>
          </p:cNvPr>
          <p:cNvGrpSpPr/>
          <p:nvPr/>
        </p:nvGrpSpPr>
        <p:grpSpPr>
          <a:xfrm>
            <a:off x="4442692" y="2742085"/>
            <a:ext cx="1565400" cy="360000"/>
            <a:chOff x="588263" y="3617084"/>
            <a:chExt cx="1565400" cy="360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26EB9E-4A06-5E8E-126F-0F3F8548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6C6C73A-0FDA-8D54-F798-01BB72AA16B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0644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465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(Body)</vt:lpstr>
      <vt:lpstr>Segoe UI Semibold</vt:lpstr>
      <vt:lpstr>Wingdings</vt:lpstr>
      <vt:lpstr>Light 16x9</vt:lpstr>
      <vt:lpstr>Health provider | Enhance clinician efficiency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2024-10-03T01:34:14Z</dcterms:modified>
</cp:coreProperties>
</file>