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4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9587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4854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104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193625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139758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939654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572638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737369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8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HR | </a:t>
            </a:r>
            <a:r>
              <a:rPr lang="en-US" dirty="0"/>
              <a:t>Update policy document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Identify changes in policy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Continuous improvement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Draft new FAQ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Collect feedback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Create plan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Develop material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0499C67-D6E4-2AAF-E2CD-FC0D6C5CAE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900" dirty="0">
                <a:solidFill>
                  <a:srgbClr val="000000"/>
                </a:solidFill>
                <a:ea typeface="+mn-ea"/>
                <a:cs typeface="Segoe UI"/>
              </a:rPr>
              <a:t>Compare the new and old policy documents and make a table of the key policy differences. Have Copilot</a:t>
            </a:r>
            <a:r>
              <a:rPr lang="en-US" baseline="30000" dirty="0">
                <a:solidFill>
                  <a:srgbClr val="1A1A1A"/>
                </a:solidFill>
                <a:latin typeface="Segoe UI"/>
              </a:rPr>
              <a:t>1</a:t>
            </a:r>
            <a:r>
              <a:rPr lang="en-US" sz="900" dirty="0">
                <a:solidFill>
                  <a:srgbClr val="000000"/>
                </a:solidFill>
                <a:ea typeface="+mn-ea"/>
                <a:cs typeface="Segoe UI"/>
              </a:rPr>
              <a:t> t</a:t>
            </a:r>
            <a:r>
              <a:rPr lang="en-US" dirty="0">
                <a:solidFill>
                  <a:srgbClr val="000000"/>
                </a:solidFill>
                <a:ea typeface="+mn-ea"/>
                <a:cs typeface="Segoe UI"/>
              </a:rPr>
              <a:t>ranslate the results into local language.</a:t>
            </a:r>
            <a:endParaRPr lang="en-US" sz="900" dirty="0">
              <a:solidFill>
                <a:srgbClr val="000000"/>
              </a:solidFill>
              <a:cs typeface="Segoe UI"/>
            </a:endParaRP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9BE7A92C-5153-CD8E-9741-A05A719064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a typeface="+mn-ea"/>
                <a:cs typeface="Segoe UI"/>
              </a:rPr>
              <a:t>Create a new FAQ document that explains the changes and explores what impact it may have on employees and what concerns they might have. </a:t>
            </a:r>
            <a:endParaRPr lang="en-US" sz="800">
              <a:solidFill>
                <a:srgbClr val="000000"/>
              </a:solidFill>
              <a:ea typeface="+mn-ea"/>
              <a:cs typeface="Segoe UI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054A1FB-C5B1-4967-218D-B57FF64493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Ask Copilot</a:t>
            </a:r>
            <a:r>
              <a:rPr lang="en-US" baseline="30000">
                <a:solidFill>
                  <a:srgbClr val="1A1A1A"/>
                </a:solidFill>
                <a:latin typeface="Segoe UI"/>
              </a:rPr>
              <a:t>1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to create a plan for change management that updates curated content, employee-facing material, and advisor training and communications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C4FC6F0-A44A-234A-C1B1-B9E4F71A28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900" b="1">
                <a:solidFill>
                  <a:srgbClr val="000000"/>
                </a:solidFill>
                <a:ea typeface="+mn-lt"/>
                <a:cs typeface="+mn-lt"/>
              </a:rPr>
              <a:t>Compare policies in these two documents</a:t>
            </a:r>
            <a:r>
              <a:rPr lang="en-US" sz="900">
                <a:solidFill>
                  <a:srgbClr val="000000"/>
                </a:solidFill>
                <a:ea typeface="+mn-lt"/>
                <a:cs typeface="+mn-lt"/>
              </a:rPr>
              <a:t> and make a table of the key policy differences.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Translate the results to Spanish.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4CEAE50-E21B-29C9-E8B7-50508973C3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900" b="1">
                <a:latin typeface="Segoe UI"/>
              </a:rPr>
              <a:t>Draft with Copilot: </a:t>
            </a:r>
            <a:r>
              <a:rPr lang="en-US" sz="900">
                <a:latin typeface="Segoe UI"/>
              </a:rPr>
              <a:t>a reply email to the department</a:t>
            </a:r>
            <a:r>
              <a:rPr lang="en-US" sz="900" b="1">
                <a:latin typeface="Segoe UI"/>
              </a:rPr>
              <a:t> </a:t>
            </a:r>
            <a:r>
              <a:rPr lang="en-US" sz="900">
                <a:latin typeface="Segoe UI"/>
              </a:rPr>
              <a:t>that provides detail and timelines regarding improvements and changes.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D7D15CF-0664-E44C-ECA5-2BD37B829D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Make a list of likely questions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that employees will have about this change in policy and provide answers to each question based on the policy document.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7E886734-A104-07E6-C129-F26B1F3A4D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sz="900">
                <a:solidFill>
                  <a:schemeClr val="tx1"/>
                </a:solidFill>
                <a:latin typeface="Segoe UI"/>
              </a:rPr>
              <a:t>Use Copilot during the meeting to </a:t>
            </a:r>
            <a:r>
              <a:rPr lang="en-US" sz="900" b="1">
                <a:solidFill>
                  <a:schemeClr val="tx1"/>
                </a:solidFill>
                <a:latin typeface="Segoe UI"/>
              </a:rPr>
              <a:t>“list main ideas we discussed” and then review the AI notes “Follow-up tasks” </a:t>
            </a:r>
            <a:r>
              <a:rPr lang="en-US" sz="900">
                <a:solidFill>
                  <a:schemeClr val="tx1"/>
                </a:solidFill>
                <a:latin typeface="Segoe UI"/>
              </a:rPr>
              <a:t>after the meeting to confirm or update the approach and documentation.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F09809A5-5D41-AE35-73EE-A85662DC9C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sz="900">
                <a:latin typeface="Segoe UI"/>
              </a:rPr>
              <a:t>Using the insights from the previous step, prompt Copilot: I am a human resources support advisor. </a:t>
            </a:r>
            <a:r>
              <a:rPr lang="en-US" sz="900" b="1">
                <a:latin typeface="Segoe UI"/>
              </a:rPr>
              <a:t>Create a change management plan </a:t>
            </a:r>
            <a:r>
              <a:rPr lang="en-US" sz="900">
                <a:latin typeface="Segoe UI"/>
              </a:rPr>
              <a:t>based on the updated policy. Include tasks and timelines.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4569E49E-F500-E672-EB1E-771CE3E43D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r>
              <a:rPr lang="en-US" sz="900" b="1">
                <a:latin typeface="Segoe UI"/>
              </a:rPr>
              <a:t>Create a presentation from file</a:t>
            </a:r>
            <a:r>
              <a:rPr lang="en-US" sz="900">
                <a:latin typeface="Segoe UI"/>
              </a:rPr>
              <a:t> [plan.docx] and relevant documents about [insert case] to train Human Resources support advisors on applying  the new policy.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2E319DC-35A4-C6EC-2D69-1056E6E4304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Communicate changes to Support Advisors and monitor impact/feedback.​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2DC0EECB-E1C7-D9B0-7614-BA0CCC3AF71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900">
                <a:solidFill>
                  <a:srgbClr val="000000"/>
                </a:solidFill>
                <a:ea typeface="+mn-lt"/>
                <a:cs typeface="+mn-lt"/>
              </a:rPr>
              <a:t>Engage with support advisors to depict the data, plan, actions and support material required to implement the new policy.</a:t>
            </a:r>
            <a:endParaRPr lang="en-US" sz="900">
              <a:solidFill>
                <a:srgbClr val="000000"/>
              </a:solidFill>
              <a:cs typeface="Segoe UI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2CF562E0-2C69-3331-12DC-D5CDF225C2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Build training materials which are tailored to the case and employee/role.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Get started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236AC9F-41EC-3997-0EFF-B1968C168F11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58" name="Picture 157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2024555F-C858-AA66-BBED-81168EB3BC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3A32831-79A5-6814-BD9C-CC363A7493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EA3F017-1CAF-17D1-DA3D-EDBE8CB48A53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2657420"/>
            <a:chExt cx="2351135" cy="360000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7688DC77-EE4E-1B6B-5F5E-CC9A6DF74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09BD73A-F3A8-E590-4DAB-9385870A73A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C5B01A7-B0C2-4A31-D35B-94F5EFAD2D55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164" name="Picture 163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8FD66BB9-06B8-49DF-F2BE-5753FBECB4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8AF7964-285C-44AB-D5EA-D86FF6088F3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6BDC20C-CE86-611B-D531-7A6C3EFBDCF4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AF2DFD3E-83FB-910B-973A-759A99F8A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FD6A12FF-7651-C891-AE8E-0DD37C0FB9A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2C502C5-3764-3D1E-9A5A-51A7E7A6000B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AE15A5E0-26E1-3EF5-970B-2DEC4D64E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63F1EFD-BBA7-F6CC-B966-B2BB88312B0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939D101-8210-B105-D09C-42F5D51BD840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177588"/>
            <a:chExt cx="2351135" cy="360000"/>
          </a:xfrm>
        </p:grpSpPr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05A1A2B6-A0B9-BF33-62E2-F24AE798A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F9F92626-A95B-3B46-B504-44C7A1585B0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75" name="Text Placeholder 60">
            <a:extLst>
              <a:ext uri="{FF2B5EF4-FFF2-40B4-BE49-F238E27FC236}">
                <a16:creationId xmlns:a16="http://schemas.microsoft.com/office/drawing/2014/main" id="{8F4976A5-22D8-D26A-504B-F28A27D04C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76" name="Text Placeholder 61">
            <a:extLst>
              <a:ext uri="{FF2B5EF4-FFF2-40B4-BE49-F238E27FC236}">
                <a16:creationId xmlns:a16="http://schemas.microsoft.com/office/drawing/2014/main" id="{695AE249-5436-274D-45EE-8D44F2792CF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77" name="Text Placeholder 62">
            <a:extLst>
              <a:ext uri="{FF2B5EF4-FFF2-40B4-BE49-F238E27FC236}">
                <a16:creationId xmlns:a16="http://schemas.microsoft.com/office/drawing/2014/main" id="{DB11906D-2ADB-AB10-E8E0-FB512DC2396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A48DFBC3-1B29-C0E1-3C8B-AC433B67B9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6DADDDEB-807A-E8D9-E9E9-059B08A5E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BF6A81-FCAC-9CDB-188B-78115EE23E51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A238FD79-5D8F-98C2-F97A-449151DB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Improve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eNPS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69039F4-E6CD-8384-C7BE-3E683947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5693C6-DA71-B4A4-2700-127B90720F19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743547E1-CB01-A577-1B8A-DC9EC38D1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turnover rate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7C9429C-42F0-94A5-5071-6C75A9E6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2546C9C-EB8A-6E3E-8E21-2E4E3A755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ECD94C-1A58-0AAF-9489-EFFC3ABCA3BC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A5D6E98A-B34E-9468-EF6F-674DDB09C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1449674E-89A8-41F3-667D-15F501D1D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27B534-FE1B-ABEE-308D-8FCFA37DAFCE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BDA45324-12EB-8B69-72B1-FC694C00F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C7A85754-0F9D-67AF-563F-8256B884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FE7089-DB14-567A-6242-AC5B7CC19B6B}"/>
              </a:ext>
            </a:extLst>
          </p:cNvPr>
          <p:cNvGrpSpPr/>
          <p:nvPr/>
        </p:nvGrpSpPr>
        <p:grpSpPr>
          <a:xfrm>
            <a:off x="4780743" y="1132755"/>
            <a:ext cx="1529413" cy="219456"/>
            <a:chOff x="4582884" y="862656"/>
            <a:chExt cx="1529413" cy="219456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86963598-C256-0281-D270-2AA0FA4BD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4" y="862656"/>
              <a:ext cx="1529413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benefit usage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D8F0FA77-7A18-0EC9-5D35-A2D6BD176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4" name="Text Placeholder 58">
            <a:extLst>
              <a:ext uri="{FF2B5EF4-FFF2-40B4-BE49-F238E27FC236}">
                <a16:creationId xmlns:a16="http://schemas.microsoft.com/office/drawing/2014/main" id="{E968E8F8-F15F-26B5-5939-FC23356C2FCE}"/>
              </a:ext>
            </a:extLst>
          </p:cNvPr>
          <p:cNvSpPr txBox="1">
            <a:spLocks/>
          </p:cNvSpPr>
          <p:nvPr/>
        </p:nvSpPr>
        <p:spPr>
          <a:xfrm>
            <a:off x="521510" y="6585969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</p:txBody>
      </p:sp>
    </p:spTree>
    <p:extLst>
      <p:ext uri="{BB962C8B-B14F-4D97-AF65-F5344CB8AC3E}">
        <p14:creationId xmlns:p14="http://schemas.microsoft.com/office/powerpoint/2010/main" val="35437510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HR | Update policy document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| Update policy document</dc:title>
  <dc:creator>Chad Christian (Unify Consulting LLC)</dc:creator>
  <cp:lastModifiedBy>Chad Christian (Unify Consulting LLC)</cp:lastModifiedBy>
  <cp:revision>3</cp:revision>
  <dcterms:created xsi:type="dcterms:W3CDTF">2024-06-06T00:08:38Z</dcterms:created>
  <dcterms:modified xsi:type="dcterms:W3CDTF">2024-06-06T22:43:31Z</dcterms:modified>
</cp:coreProperties>
</file>