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7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5536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1718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1053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470557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543054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053577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782708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560537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8.svg"/><Relationship Id="rId10" Type="http://schemas.openxmlformats.org/officeDocument/2006/relationships/hyperlink" Target="https://copilot.microsoft.com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youtube.com/watch?v=s-SHe_Qqvk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526298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HR |</a:t>
            </a:r>
            <a:r>
              <a:rPr lang="en-US" dirty="0"/>
              <a:t> Streamline your recruiting process (Microsoft Copilot only)</a:t>
            </a:r>
            <a:r>
              <a:rPr lang="en-US" baseline="30000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Create a Job Description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Make introductions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Create Interview Questions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Create Onboarding Materials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Research salary levels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Create an Offer Letter 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Copilot</a:t>
            </a:r>
            <a:endParaRPr lang="en-US" noProof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7B2D40EE-59ED-1C0B-E7DB-F3103925A2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Ask Microsoft Copilot to create job descriptions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for any role.</a:t>
            </a:r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2AD6A8FE-B2A1-F29D-45F2-BE272F9FD6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Brainstorm interview questions specific for any role with Copilot. Create both behavioral and technical questions depending on your needs. 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614B3EBA-4915-7CFD-4C29-942661A60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Find typical salary levels for positions based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on geography. </a:t>
            </a:r>
            <a:endParaRPr lang="en-US"/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1BDA6F94-EB6C-21B1-1012-A6A5AD5D50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Write a job description for a Head of Product Director role with 5+ years of experience.</a:t>
            </a:r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D021CB5C-FF28-A6D0-E656-E094891F4A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an email to introduce Jane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their new team based on this information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their resume.</a:t>
            </a:r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98683DE8-032B-5D8E-3840-6AB5D5E586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 5 interview questions for an Executive Assistant with 10+ years of experience. </a:t>
            </a:r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4F48B45E-34F8-80E8-1BA0-20ACDB6EC3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Prompt: </a:t>
            </a:r>
            <a:r>
              <a:rPr kumimoji="0" lang="en-US" sz="900" b="0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Develop a 3-month plan to onboard </a:t>
            </a:r>
            <a:br>
              <a:rPr kumimoji="0" lang="en-US" sz="900" b="0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new hire.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8B2DC920-26A4-9E4E-5517-94C68F6618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Provide a typical salary range for a Head of Product Director role with 5+ years of experience in these five cities.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EC992BCD-7213-48D2-F1D0-C45065DF07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 customizable template for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offer letter. 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0177D900-FD14-7213-A4D5-64CB48849B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Draft an email to introduce your new employee to their team. 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475240E6-DDB9-B669-233A-998E344AAB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Streamline the onboarding process by asking Copilot to generate learning paths according to individual roles, learning styles and career goals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CDEEE342-3DDA-A276-E847-5DD21EBE72A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Found the perfect candidate? Use Copilot to quickly draft an offer letter for you to send. 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Get started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per hire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onboarding time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13ED110-2CF3-73DC-AE05-D4AE2393E63F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4276273" y="2761669"/>
            <a:chExt cx="2351135" cy="360000"/>
          </a:xfrm>
        </p:grpSpPr>
        <p:pic>
          <p:nvPicPr>
            <p:cNvPr id="215" name="Picture 214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5F721AD0-B77E-498B-5FA6-3A75A25B8A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1FB62CA2-76AE-0E5E-B577-15131A7DFF6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10559D4-1A8C-CCA5-87F7-F0270D5C25AF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4276273" y="2761669"/>
            <a:chExt cx="2351135" cy="360000"/>
          </a:xfrm>
        </p:grpSpPr>
        <p:pic>
          <p:nvPicPr>
            <p:cNvPr id="218" name="Picture 217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51899AE1-A0ED-BE69-EE10-A7D14A8CDA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B8296E5E-F466-967F-5145-5B06CDFA805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0AE0956-F26B-D88D-6AD4-D65E0CF1E013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7739914" y="2761669"/>
            <a:chExt cx="2351135" cy="360000"/>
          </a:xfrm>
        </p:grpSpPr>
        <p:pic>
          <p:nvPicPr>
            <p:cNvPr id="221" name="Picture 220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4D1A8D4D-816F-E9FD-89AF-F93533751B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E635A585-CCE9-C1D1-C008-92FB713661D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3BF26560-DD06-A84E-7E21-A168FD31953F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4276273" y="2761669"/>
            <a:chExt cx="2351135" cy="360000"/>
          </a:xfrm>
        </p:grpSpPr>
        <p:pic>
          <p:nvPicPr>
            <p:cNvPr id="224" name="Picture 223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19DD1337-A4E4-EAC7-F5ED-EF3A032B07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581A019-136C-7931-7748-1826A1F2FAB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F8C8D06-35D0-5539-5F2E-F32EBC698556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4276273" y="2761669"/>
            <a:chExt cx="2351135" cy="360000"/>
          </a:xfrm>
        </p:grpSpPr>
        <p:pic>
          <p:nvPicPr>
            <p:cNvPr id="227" name="Picture 226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7502A4AF-F420-8E31-0B5E-D3A99FFAF8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1C0FF5A-034F-D8F5-6356-8A76DE09CC7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025CBF0-1AB0-F312-2AAF-C4692FCF6A15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7739914" y="2761669"/>
            <a:chExt cx="2351135" cy="360000"/>
          </a:xfrm>
        </p:grpSpPr>
        <p:pic>
          <p:nvPicPr>
            <p:cNvPr id="230" name="Picture 229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DA934B9F-BD00-C466-036E-939130BFD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B56F5DA1-AD54-52CF-3CA6-FA7A503D77E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sp>
        <p:nvSpPr>
          <p:cNvPr id="232" name="Text Placeholder 60">
            <a:extLst>
              <a:ext uri="{FF2B5EF4-FFF2-40B4-BE49-F238E27FC236}">
                <a16:creationId xmlns:a16="http://schemas.microsoft.com/office/drawing/2014/main" id="{5D1C002B-36F2-231C-1976-F633AC672EA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33" name="Text Placeholder 61">
            <a:extLst>
              <a:ext uri="{FF2B5EF4-FFF2-40B4-BE49-F238E27FC236}">
                <a16:creationId xmlns:a16="http://schemas.microsoft.com/office/drawing/2014/main" id="{C1799BC1-4EAB-A763-A10E-A122124EBA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234" name="Text Placeholder 62">
            <a:extLst>
              <a:ext uri="{FF2B5EF4-FFF2-40B4-BE49-F238E27FC236}">
                <a16:creationId xmlns:a16="http://schemas.microsoft.com/office/drawing/2014/main" id="{F1819F64-A579-F88E-A145-7FAE8605E2F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8657B500-6B3C-A4F5-24E9-726A040B83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AD48AB4-F95B-CB69-2659-AF9EBB51C3E1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A20529F5-FA7C-E725-5FAB-E3096C8D6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499FFAA-B60E-DEBF-1839-DDBDCDC7D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14" name="Graphic 2">
            <a:hlinkClick r:id="rId9"/>
            <a:extLst>
              <a:ext uri="{FF2B5EF4-FFF2-40B4-BE49-F238E27FC236}">
                <a16:creationId xmlns:a16="http://schemas.microsoft.com/office/drawing/2014/main" id="{CD203CE1-7D68-2DD8-A1B5-6A34FDAE05A7}"/>
              </a:ext>
            </a:extLst>
          </p:cNvPr>
          <p:cNvSpPr/>
          <p:nvPr/>
        </p:nvSpPr>
        <p:spPr>
          <a:xfrm>
            <a:off x="6219312" y="413616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 Placeholder 53">
            <a:extLst>
              <a:ext uri="{FF2B5EF4-FFF2-40B4-BE49-F238E27FC236}">
                <a16:creationId xmlns:a16="http://schemas.microsoft.com/office/drawing/2014/main" id="{79049978-EBF4-ED8D-120D-947D815502DB}"/>
              </a:ext>
            </a:extLst>
          </p:cNvPr>
          <p:cNvSpPr txBox="1">
            <a:spLocks/>
          </p:cNvSpPr>
          <p:nvPr/>
        </p:nvSpPr>
        <p:spPr>
          <a:xfrm>
            <a:off x="565257" y="6477566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0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</p:txBody>
      </p:sp>
    </p:spTree>
    <p:extLst>
      <p:ext uri="{BB962C8B-B14F-4D97-AF65-F5344CB8AC3E}">
        <p14:creationId xmlns:p14="http://schemas.microsoft.com/office/powerpoint/2010/main" val="9118804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HR | Streamline your recruiting process (Microsoft Copilot only)1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| Streamline your recruiting process (Microsoft Copilot only)1</dc:title>
  <dc:creator>Chad Christian (Unify Consulting LLC)</dc:creator>
  <cp:lastModifiedBy>Chad Christian (Unify Consulting LLC)</cp:lastModifiedBy>
  <cp:revision>3</cp:revision>
  <dcterms:created xsi:type="dcterms:W3CDTF">2024-06-05T23:59:29Z</dcterms:created>
  <dcterms:modified xsi:type="dcterms:W3CDTF">2024-06-06T22:40:44Z</dcterms:modified>
</cp:coreProperties>
</file>