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hyperlink" Target="https://www.youtube.com/watch?v=s-SHe_Qqvk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088694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HR |</a:t>
            </a:r>
            <a:r>
              <a:rPr lang="en-US" noProof="0" dirty="0"/>
              <a:t> Streamline your recruiting process (Microsoft 365 Copilot Chat only)</a:t>
            </a:r>
            <a:endParaRPr lang="en-US" baseline="30000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Create a job posting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Make introductions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Create interview questions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Create onboarding materials 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Research salary levels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Create an offer letter 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 Chat</a:t>
            </a:r>
          </a:p>
        </p:txBody>
      </p:sp>
      <p:sp>
        <p:nvSpPr>
          <p:cNvPr id="166" name="Text Placeholder 165">
            <a:extLst>
              <a:ext uri="{FF2B5EF4-FFF2-40B4-BE49-F238E27FC236}">
                <a16:creationId xmlns:a16="http://schemas.microsoft.com/office/drawing/2014/main" id="{7B2D40EE-59ED-1C0B-E7DB-F3103925A20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Microsoft 365 Copilot Chat to create job postings 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for any role.</a:t>
            </a:r>
          </a:p>
        </p:txBody>
      </p:sp>
      <p:sp>
        <p:nvSpPr>
          <p:cNvPr id="167" name="Text Placeholder 166">
            <a:extLst>
              <a:ext uri="{FF2B5EF4-FFF2-40B4-BE49-F238E27FC236}">
                <a16:creationId xmlns:a16="http://schemas.microsoft.com/office/drawing/2014/main" id="{2AD6A8FE-B2A1-F29D-45F2-BE272F9FD6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Brainstorm interview questions specific for any role with Copilot. Create both behavioral and technical questions depending on your needs. </a:t>
            </a:r>
          </a:p>
        </p:txBody>
      </p:sp>
      <p:sp>
        <p:nvSpPr>
          <p:cNvPr id="168" name="Text Placeholder 167">
            <a:extLst>
              <a:ext uri="{FF2B5EF4-FFF2-40B4-BE49-F238E27FC236}">
                <a16:creationId xmlns:a16="http://schemas.microsoft.com/office/drawing/2014/main" id="{614B3EBA-4915-7CFD-4C29-942661A6046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Find typical salary levels for positions based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on geography. </a:t>
            </a:r>
            <a:endParaRPr lang="en-US" noProof="0"/>
          </a:p>
        </p:txBody>
      </p:sp>
      <p:sp>
        <p:nvSpPr>
          <p:cNvPr id="169" name="Text Placeholder 168">
            <a:extLst>
              <a:ext uri="{FF2B5EF4-FFF2-40B4-BE49-F238E27FC236}">
                <a16:creationId xmlns:a16="http://schemas.microsoft.com/office/drawing/2014/main" id="{1BDA6F94-EB6C-21B1-1012-A6A5AD5D50F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Write a job description for an Accounting Director role with 5+ years of experience.</a:t>
            </a:r>
          </a:p>
        </p:txBody>
      </p:sp>
      <p:sp>
        <p:nvSpPr>
          <p:cNvPr id="170" name="Text Placeholder 169">
            <a:extLst>
              <a:ext uri="{FF2B5EF4-FFF2-40B4-BE49-F238E27FC236}">
                <a16:creationId xmlns:a16="http://schemas.microsoft.com/office/drawing/2014/main" id="{D021CB5C-FF28-A6D0-E656-E094891F4A5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an email to introduce Jane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their new team based on this information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their resume.</a:t>
            </a:r>
          </a:p>
        </p:txBody>
      </p:sp>
      <p:sp>
        <p:nvSpPr>
          <p:cNvPr id="171" name="Text Placeholder 170">
            <a:extLst>
              <a:ext uri="{FF2B5EF4-FFF2-40B4-BE49-F238E27FC236}">
                <a16:creationId xmlns:a16="http://schemas.microsoft.com/office/drawing/2014/main" id="{98683DE8-032B-5D8E-3840-6AB5D5E5863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5 interview questions for an Executive Assistant with 10+ years of experience. </a:t>
            </a:r>
          </a:p>
        </p:txBody>
      </p:sp>
      <p:sp>
        <p:nvSpPr>
          <p:cNvPr id="172" name="Text Placeholder 171">
            <a:extLst>
              <a:ext uri="{FF2B5EF4-FFF2-40B4-BE49-F238E27FC236}">
                <a16:creationId xmlns:a16="http://schemas.microsoft.com/office/drawing/2014/main" id="{4F48B45E-34F8-80E8-1BA0-20ACDB6EC3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Develop a 3-month plan to onboard </a:t>
            </a:r>
            <a:b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 new hire.</a:t>
            </a:r>
          </a:p>
        </p:txBody>
      </p:sp>
      <p:sp>
        <p:nvSpPr>
          <p:cNvPr id="173" name="Text Placeholder 172">
            <a:extLst>
              <a:ext uri="{FF2B5EF4-FFF2-40B4-BE49-F238E27FC236}">
                <a16:creationId xmlns:a16="http://schemas.microsoft.com/office/drawing/2014/main" id="{8B2DC920-26A4-9E4E-5517-94C68F66189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Provide a typical salary range for an Accounting Director role with 5+ years of experience in these five cities.</a:t>
            </a:r>
          </a:p>
        </p:txBody>
      </p:sp>
      <p:sp>
        <p:nvSpPr>
          <p:cNvPr id="174" name="Text Placeholder 173">
            <a:extLst>
              <a:ext uri="{FF2B5EF4-FFF2-40B4-BE49-F238E27FC236}">
                <a16:creationId xmlns:a16="http://schemas.microsoft.com/office/drawing/2014/main" id="{EC992BCD-7213-48D2-F1D0-C45065DF07F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 customizable template for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 offer letter. </a:t>
            </a:r>
          </a:p>
        </p:txBody>
      </p:sp>
      <p:sp>
        <p:nvSpPr>
          <p:cNvPr id="175" name="Text Placeholder 174">
            <a:extLst>
              <a:ext uri="{FF2B5EF4-FFF2-40B4-BE49-F238E27FC236}">
                <a16:creationId xmlns:a16="http://schemas.microsoft.com/office/drawing/2014/main" id="{0177D900-FD14-7213-A4D5-64CB48849B3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Draft an email to introduce your new employee to their team. </a:t>
            </a:r>
          </a:p>
        </p:txBody>
      </p:sp>
      <p:sp>
        <p:nvSpPr>
          <p:cNvPr id="176" name="Text Placeholder 175">
            <a:extLst>
              <a:ext uri="{FF2B5EF4-FFF2-40B4-BE49-F238E27FC236}">
                <a16:creationId xmlns:a16="http://schemas.microsoft.com/office/drawing/2014/main" id="{475240E6-DDB9-B669-233A-998E344AABB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Streamline the onboarding process by asking Copilot to generate learning paths according to individual roles, learning styles, and career goals.</a:t>
            </a:r>
          </a:p>
        </p:txBody>
      </p:sp>
      <p:sp>
        <p:nvSpPr>
          <p:cNvPr id="177" name="Text Placeholder 176">
            <a:extLst>
              <a:ext uri="{FF2B5EF4-FFF2-40B4-BE49-F238E27FC236}">
                <a16:creationId xmlns:a16="http://schemas.microsoft.com/office/drawing/2014/main" id="{CDEEE342-3DDA-A276-E847-5DD21EBE72A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-1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Found the perfect candidate? Use Copilot to quickly draft an offer letter for you to send. 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Start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hire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onboarding time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813ED110-2CF3-73DC-AE05-D4AE2393E63F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4276273" y="2761669"/>
            <a:chExt cx="2351135" cy="360000"/>
          </a:xfrm>
        </p:grpSpPr>
        <p:pic>
          <p:nvPicPr>
            <p:cNvPr id="215" name="Picture 214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5F721AD0-B77E-498B-5FA6-3A75A25B8AC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1FB62CA2-76AE-0E5E-B577-15131A7DFF6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A10559D4-1A8C-CCA5-87F7-F0270D5C25AF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218" name="Picture 217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51899AE1-A0ED-BE69-EE10-A7D14A8CDA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B8296E5E-F466-967F-5145-5B06CDFA805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60AE0956-F26B-D88D-6AD4-D65E0CF1E013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7739914" y="2761669"/>
            <a:chExt cx="2351135" cy="360000"/>
          </a:xfrm>
        </p:grpSpPr>
        <p:pic>
          <p:nvPicPr>
            <p:cNvPr id="221" name="Picture 220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4D1A8D4D-816F-E9FD-89AF-F93533751BD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E635A585-CCE9-C1D1-C008-92FB713661D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3BF26560-DD06-A84E-7E21-A168FD31953F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224" name="Picture 223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19DD1337-A4E4-EAC7-F5ED-EF3A032B07B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1581A019-136C-7931-7748-1826A1F2FAB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9F8C8D06-35D0-5539-5F2E-F32EBC698556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4276273" y="2761669"/>
            <a:chExt cx="2351135" cy="360000"/>
          </a:xfrm>
        </p:grpSpPr>
        <p:pic>
          <p:nvPicPr>
            <p:cNvPr id="227" name="Picture 226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7502A4AF-F420-8E31-0B5E-D3A99FFAF8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C1C0FF5A-034F-D8F5-6356-8A76DE09CC7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3025CBF0-1AB0-F312-2AAF-C4692FCF6A15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7739914" y="2761669"/>
            <a:chExt cx="2351135" cy="360000"/>
          </a:xfrm>
        </p:grpSpPr>
        <p:pic>
          <p:nvPicPr>
            <p:cNvPr id="230" name="Picture 229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DA934B9F-BD00-C466-036E-939130BFDC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B56F5DA1-AD54-52CF-3CA6-FA7A503D77E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32" name="Text Placeholder 60">
            <a:extLst>
              <a:ext uri="{FF2B5EF4-FFF2-40B4-BE49-F238E27FC236}">
                <a16:creationId xmlns:a16="http://schemas.microsoft.com/office/drawing/2014/main" id="{5D1C002B-36F2-231C-1976-F633AC672EA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3" name="Text Placeholder 61">
            <a:extLst>
              <a:ext uri="{FF2B5EF4-FFF2-40B4-BE49-F238E27FC236}">
                <a16:creationId xmlns:a16="http://schemas.microsoft.com/office/drawing/2014/main" id="{C1799BC1-4EAB-A763-A10E-A122124EBAA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234" name="Text Placeholder 62">
            <a:extLst>
              <a:ext uri="{FF2B5EF4-FFF2-40B4-BE49-F238E27FC236}">
                <a16:creationId xmlns:a16="http://schemas.microsoft.com/office/drawing/2014/main" id="{F1819F64-A579-F88E-A145-7FAE8605E2F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8657B500-6B3C-A4F5-24E9-726A040B832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AD48AB4-F95B-CB69-2659-AF9EBB51C3E1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A20529F5-FA7C-E725-5FAB-E3096C8D6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5499FFAA-B60E-DEBF-1839-DDBDCDC7D2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Graphic 2">
            <a:hlinkClick r:id="rId9"/>
            <a:extLst>
              <a:ext uri="{FF2B5EF4-FFF2-40B4-BE49-F238E27FC236}">
                <a16:creationId xmlns:a16="http://schemas.microsoft.com/office/drawing/2014/main" id="{CD203CE1-7D68-2DD8-A1B5-6A34FDAE05A7}"/>
              </a:ext>
            </a:extLst>
          </p:cNvPr>
          <p:cNvSpPr/>
          <p:nvPr/>
        </p:nvSpPr>
        <p:spPr>
          <a:xfrm>
            <a:off x="4948777" y="438520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118804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Streamline your recruiting process (Microsoft 365 Copilot Chat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