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3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6203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689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6693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97610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234707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50895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32281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639450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microsoft.com/en-us/videoplayer/embed/RW1lwnO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598EE-5406-B032-5748-83EC5542E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Prompt Microsoft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to research the latest industry trends and data regarding competitive compensation ranges and benefits.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16C6C2-314E-AF2C-89EC-42F58B9E3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Word to draft a plan for talent planning to share with your executive staff for next fiscal year.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FA463C-455D-FF7D-0F9A-37A232CBD5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Use Copilot in Excel to rapidly update the financial model.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E09640-9805-348A-DD62-E43A74C257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generate tables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average salaries by market for different roles.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F47823-A125-6F94-AC86-369F418FBE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a group of department managers that provides detail and timelines regarding employee annual reviews and changes to the overall compensation and benefits.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5CEE7E-DFE4-EFC8-3C53-41BC41423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Turn a few thoughts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the data collected into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detailed planning document.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BE3E2E-EEEE-9D56-2C48-A6F42C1B7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Turn the bullet points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 executive presentation into text for the policy document.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ACAD19-75E2-F094-C802-6B7F35A05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Make rapid updates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the financial model with Copilot.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EEC4F9-BAAD-6408-83D8-E309F9355C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set of slides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 meeting notes to document the strategy and then copy in the Excel charts.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4AC425-B156-DDFF-8C88-CC16474618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Outlook to draft an email communicating changes to the compensation policy to department managers.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1B0B3C-56EC-550A-18C2-32D4B5B95A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Word to revise relevant sections of the compensation policy document.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B33E141-FE5E-7AC4-2A7E-91582BB99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generate an executive presentation detailing the new compensation strategy.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645920" cy="216000"/>
            <a:chOff x="1198144" y="862657"/>
            <a:chExt cx="164592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6459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benefit usage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A98B84FC-E672-839A-6A74-D69929E1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Streamline benefits and compensation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6FBD77BF-55E4-D525-68D4-157886CC6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50"/>
            <a:ext cx="2808288" cy="346075"/>
          </a:xfrm>
        </p:spPr>
        <p:txBody>
          <a:bodyPr/>
          <a:lstStyle/>
          <a:p>
            <a:r>
              <a:rPr lang="en-US"/>
              <a:t>1. Conduct market research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DB7FEEDD-8BA9-0189-0392-1288EB7DDB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888"/>
            <a:ext cx="2808288" cy="344487"/>
          </a:xfrm>
        </p:spPr>
        <p:txBody>
          <a:bodyPr/>
          <a:lstStyle/>
          <a:p>
            <a:r>
              <a:rPr lang="en-US" noProof="0"/>
              <a:t>6. Communicate changes</a:t>
            </a:r>
            <a:endParaRPr lang="en-US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68A37D0-DA07-1C70-9C75-C378629BD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8125" y="1593850"/>
            <a:ext cx="2808288" cy="346075"/>
          </a:xfrm>
        </p:spPr>
        <p:txBody>
          <a:bodyPr/>
          <a:lstStyle/>
          <a:p>
            <a:r>
              <a:rPr lang="en-US" noProof="0"/>
              <a:t>2. Draft Executive Summary 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E19A0023-BCF1-3895-D1C1-A0C37616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8125" y="4052888"/>
            <a:ext cx="2808288" cy="344487"/>
          </a:xfrm>
        </p:spPr>
        <p:txBody>
          <a:bodyPr/>
          <a:lstStyle/>
          <a:p>
            <a:r>
              <a:rPr lang="en-US" noProof="0"/>
              <a:t>5. Revise policy document</a:t>
            </a:r>
            <a:endParaRPr lang="en-US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C0A84B37-590F-6287-AA57-FA90A18208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2050" y="1593850"/>
            <a:ext cx="2806700" cy="346075"/>
          </a:xfrm>
        </p:spPr>
        <p:txBody>
          <a:bodyPr/>
          <a:lstStyle/>
          <a:p>
            <a:r>
              <a:rPr lang="en-US" noProof="0"/>
              <a:t>3. Update financial model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89F4A7FE-278D-57B9-33AF-8971A2F611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2050" y="4052888"/>
            <a:ext cx="2806700" cy="344487"/>
          </a:xfrm>
        </p:spPr>
        <p:txBody>
          <a:bodyPr/>
          <a:lstStyle/>
          <a:p>
            <a:r>
              <a:rPr lang="en-US" noProof="0"/>
              <a:t>4. Present updates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6B360C8-84B5-DB1E-FE79-54295192CF69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1" name="Picture 190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471259A1-99BA-F1E7-3E10-C44E75E245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0709DBF-D493-2B2F-7688-8CD60E8706A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344B3A3-D580-CC19-78DD-A9FF60C6F8EB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2657420"/>
            <a:chExt cx="2351135" cy="360000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3E574953-D4AA-9B7A-9E5F-DCE0F281F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C5C8819-4839-AA10-6C9D-124C9B28D89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DA0A827-A17B-CC00-757A-FB8FF7298E43}"/>
              </a:ext>
            </a:extLst>
          </p:cNvPr>
          <p:cNvGrpSpPr/>
          <p:nvPr/>
        </p:nvGrpSpPr>
        <p:grpSpPr>
          <a:xfrm>
            <a:off x="7739914" y="2761669"/>
            <a:ext cx="2361959" cy="360000"/>
            <a:chOff x="577439" y="3137252"/>
            <a:chExt cx="2361959" cy="360000"/>
          </a:xfrm>
        </p:grpSpPr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6E67FAB4-9CFF-A5CD-9513-08C2D3B7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B91D8AE-93E0-AE5A-7BBE-F955251FD96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8E76C1D-8555-999D-4880-495ACA492D0A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657420"/>
            <a:chExt cx="2351135" cy="360000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03CDC00C-B188-6BBD-DD0B-A9F44904F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D71495A-59BB-658E-3583-1374CE4446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EFDBE78-2234-3F2D-C050-1D163B1C0741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4BDEFE03-9C1D-8690-CFC2-F18CF7B00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3D3D285-3E0F-F727-959A-0A98B24C0D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C7C8C9D-6BF2-A31E-892D-1049E21A0D0D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177588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1677A31A-D7E4-D423-49F8-6E51B3A59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5333254-F8EF-B958-AE47-7C4B7796BDC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358236EA-6295-E6F1-B4DA-7E1C2C1DB0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6B0EE9-694B-ED90-D14A-BBEB3B8E231F}"/>
              </a:ext>
            </a:extLst>
          </p:cNvPr>
          <p:cNvGrpSpPr/>
          <p:nvPr/>
        </p:nvGrpSpPr>
        <p:grpSpPr>
          <a:xfrm>
            <a:off x="7537737" y="1127774"/>
            <a:ext cx="1450784" cy="216000"/>
            <a:chOff x="1194743" y="1140160"/>
            <a:chExt cx="1450784" cy="216000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00AB44DC-A381-60C7-1075-1DBC47FC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75D3F77-F7AE-141E-DEA2-50F39B954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4" name="Text Placeholder 185">
            <a:extLst>
              <a:ext uri="{FF2B5EF4-FFF2-40B4-BE49-F238E27FC236}">
                <a16:creationId xmlns:a16="http://schemas.microsoft.com/office/drawing/2014/main" id="{55EF9254-4682-006E-2562-0F4362102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45" name="Text Placeholder 198">
            <a:extLst>
              <a:ext uri="{FF2B5EF4-FFF2-40B4-BE49-F238E27FC236}">
                <a16:creationId xmlns:a16="http://schemas.microsoft.com/office/drawing/2014/main" id="{3CAB48E1-A4F2-780E-29AD-48EF4B99E7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Get started</a:t>
            </a:r>
          </a:p>
        </p:txBody>
      </p:sp>
      <p:sp>
        <p:nvSpPr>
          <p:cNvPr id="46" name="Text Placeholder 60">
            <a:extLst>
              <a:ext uri="{FF2B5EF4-FFF2-40B4-BE49-F238E27FC236}">
                <a16:creationId xmlns:a16="http://schemas.microsoft.com/office/drawing/2014/main" id="{A669448B-9BE2-E4A6-133C-8455F4EF17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61">
            <a:extLst>
              <a:ext uri="{FF2B5EF4-FFF2-40B4-BE49-F238E27FC236}">
                <a16:creationId xmlns:a16="http://schemas.microsoft.com/office/drawing/2014/main" id="{E1ADDC90-2C87-7180-B577-5961749E49D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Text Placeholder 62">
            <a:extLst>
              <a:ext uri="{FF2B5EF4-FFF2-40B4-BE49-F238E27FC236}">
                <a16:creationId xmlns:a16="http://schemas.microsoft.com/office/drawing/2014/main" id="{79A2AFC8-9A55-417E-3037-D3A6AEC31E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Graphic 2">
            <a:hlinkClick r:id="rId13"/>
            <a:extLst>
              <a:ext uri="{FF2B5EF4-FFF2-40B4-BE49-F238E27FC236}">
                <a16:creationId xmlns:a16="http://schemas.microsoft.com/office/drawing/2014/main" id="{1ED5BB4B-9359-CF61-B535-D40EAE46E47B}"/>
              </a:ext>
            </a:extLst>
          </p:cNvPr>
          <p:cNvSpPr/>
          <p:nvPr/>
        </p:nvSpPr>
        <p:spPr>
          <a:xfrm>
            <a:off x="5140962" y="406062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Text Placeholder 53">
            <a:extLst>
              <a:ext uri="{FF2B5EF4-FFF2-40B4-BE49-F238E27FC236}">
                <a16:creationId xmlns:a16="http://schemas.microsoft.com/office/drawing/2014/main" id="{3368513D-416C-4F94-74B9-86E016DCE832}"/>
              </a:ext>
            </a:extLst>
          </p:cNvPr>
          <p:cNvSpPr txBox="1">
            <a:spLocks/>
          </p:cNvSpPr>
          <p:nvPr/>
        </p:nvSpPr>
        <p:spPr>
          <a:xfrm>
            <a:off x="565257" y="6477566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</p:txBody>
      </p:sp>
    </p:spTree>
    <p:extLst>
      <p:ext uri="{BB962C8B-B14F-4D97-AF65-F5344CB8AC3E}">
        <p14:creationId xmlns:p14="http://schemas.microsoft.com/office/powerpoint/2010/main" val="21375033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Streamline benefits and compensation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Streamline benefits and compensation</dc:title>
  <dc:creator>Chad Christian (Unify Consulting LLC)</dc:creator>
  <cp:lastModifiedBy>Chad Christian (Unify Consulting LLC)</cp:lastModifiedBy>
  <cp:revision>3</cp:revision>
  <dcterms:created xsi:type="dcterms:W3CDTF">2024-06-06T00:01:49Z</dcterms:created>
  <dcterms:modified xsi:type="dcterms:W3CDTF">2024-06-06T22:41:18Z</dcterms:modified>
</cp:coreProperties>
</file>