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06D3B-3F85-4FFF-96F8-D356F03168E0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528-18D7-4BA8-A184-B829D0AA6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3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4F21-0ECA-83D2-CA60-F46BEBB39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BB768-42FC-8B2D-8ABA-41F152234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E4A0-8FA3-EBC5-545B-5333C880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B4CB4-505B-75F6-82A3-0E1170AD4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9C986-CC66-62F2-7CCA-D0DDCAFF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05FA5-AF1A-FDBB-0D62-7830611A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29C8-75B2-8CAE-8E91-ED3F042DE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82F48-E91F-4F94-A0AA-EDA0EE33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34C3-0F3C-6296-8778-4D0F184B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4E0F2-E1D7-EF0E-7EAC-94098517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E4368F-9EC1-DF02-DDB2-E0209A454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67F61-21F9-5382-B5EB-368FA5AC0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F4E02-6431-244A-E575-074CD986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B9EC-EBBC-76A6-A4F0-E83D673F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FC02E-D193-922B-20F1-230AFD5EA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B818C25C-E120-78B9-B45A-1E32ACD400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0453" y="6490609"/>
            <a:ext cx="9597418" cy="215444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700"/>
            </a:lvl1pPr>
          </a:lstStyle>
          <a:p>
            <a:r>
              <a:rPr lang="en-GB" baseline="30000"/>
              <a:t>1</a:t>
            </a:r>
            <a:r>
              <a:rPr lang="en-GB"/>
              <a:t>Access Copilot at Copilot.Microsoft.com or from the Windows taskbar or Edge browser and set toggle to “Web”</a:t>
            </a:r>
          </a:p>
          <a:p>
            <a:r>
              <a:rPr lang="en-GB" baseline="30000"/>
              <a:t>2</a:t>
            </a:r>
            <a:r>
              <a:rPr lang="en-GB"/>
              <a:t>Access Copilot at Copilot.Microsoft.com, from the Windows taskbar or Edge browser, or in the Copilot app in Teams, and set toggle to “Work”.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94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4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94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4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Copilot for Microsoft 365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105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Text Placeholder 105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105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0" name="Text Placeholder 105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1" name="Text Placeholder 105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2" name="Text Placeholder 105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3" name="Text Placeholder 105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4" name="Text Placeholder 105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15" name="Text Placeholder 105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Text Placeholder 105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Text Placeholder 105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102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08096540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C582-A8E1-80F6-FA46-DBA1131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415EB-89BF-75C5-43B3-0632DFA8F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391E3-C9E6-F58D-8D13-32389576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A030E-AD1B-1B36-9813-5E147101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AA81A-B470-5A43-107F-DD0664DF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EF80D-28D0-E5CA-200A-8094165AA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C59A8-087E-D425-3584-CDC4B693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31B60-2D71-1472-F865-39F32680A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666C2-1A8C-768F-034B-9C2BD014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E57D9-875A-5792-9938-0E12C0E47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9D18-A6E6-FACE-91BF-8ACBC95D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D8FD-0F3C-BCA9-60BF-0B92787EF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A255A-E54F-72F9-3715-3E8132656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6C95C-617E-A86F-F5F8-1B604880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74487-2E12-C043-48A0-78CAC260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609C0-49B4-A261-EA36-C20DE0A9A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BB5E-EBA8-3F2A-EF89-DF83E95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FFC1E-A3A3-65F6-0857-0054D68DD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3886-547F-FD58-D3CF-2849B660C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28919-5B4C-20BC-360D-8DF07AF64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F1045-6CF5-F9E6-8F47-1604AD2FA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607AE-C233-26E4-6D1F-2F7501A7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3F2984-13F1-11F2-34F0-DB22531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0C64-01A8-BD7B-814F-E673B06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779A-213E-6825-8D80-DA5D95F2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77393-CCB1-86F9-DC88-9A62B118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47308-FB73-EA69-5CDD-8D890986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83527-0F7E-385C-58D7-D493E4438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FD23B-A517-4D5A-402E-9F75A72A7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EF97A-EE2D-2205-78C9-A8464836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A4A7-C504-C380-1F95-02B2C6AB1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1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0A2C-D001-7F9C-D8DF-4E9B9C64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B6B69-C19B-6544-EBD4-B0EB0B8D5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BB267-73DD-B6F3-9D02-D55A5036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F98FC-AE7D-A515-488F-30299555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E9F83-04C7-AA37-927D-AA965E3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767E9-7BAC-82A7-2DF2-551CC16F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3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44B48-7172-61C4-BF3F-082EF4095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3DA90-D0AA-1217-3318-F81F591D1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69E0F-C3FF-A546-559C-FADDE5DC9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1B19A-96B9-9C13-F5FB-FD718B2F1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F2F9D-09A5-560E-ADD9-8D3FB552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89FE-CC2E-9A09-85F1-F9E81203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DC5529-5C1B-0C63-F9E0-2D72C328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366A-BB17-96BD-E12C-D38684BE1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80E6-C92F-683C-3DA6-BEDB3051C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41412-8B7D-4694-BAF5-A4C0D44325AF}" type="datetimeFigureOut">
              <a:rPr lang="en-US" smtClean="0"/>
              <a:t>7/13/2024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06D31-84CD-BBE9-B599-908A60078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C4A2-7785-CA8D-B3C9-AA4CF5047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27FE9C-5168-4616-830F-957F46F6A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0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microsoft.com/en-us/videoplayer/embed/RW1lwnO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7.png"/><Relationship Id="rId14" Type="http://schemas.openxmlformats.org/officeDocument/2006/relationships/hyperlink" Target="https://copilot.microsof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DE598EE-5406-B032-5748-83EC5542E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rPr>
              <a:t>Prompt Microsoft Copilot to research the latest industry trends and data regarding competitive compensation ranges and benefits.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516C6C2-314E-AF2C-89EC-42F58B9E318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Word to draft a plan for talent planning to share with your executive staff for next fiscal year.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9FA463C-455D-FF7D-0F9A-37A232CBD56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/>
              </a:rPr>
              <a:t>Use Copilot in Excel to rapidly update the financial model.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FE09640-9805-348A-DD62-E43A74C257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Quickly generate tables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average salaries by market for different roles.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3F47823-A125-6F94-AC86-369F418FBEA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a group of department managers that provides detail and timelines regarding employee annual reviews and changes to the overall compensation and benefits.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C5CEE7E-DFE4-EFC8-3C53-41BC4142334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Turn a few thoughts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on the data collected into a detailed planning document.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2BE3E2E-EEEE-9D56-2C48-A6F42C1B708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Turn the bullet points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the executive presentation into text for the policy document.</a:t>
            </a:r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DACAD19-75E2-F094-C802-6B7F35A0581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Make rapid updates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the financial model with Copilot.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3EEC4F9-BAAD-6408-83D8-E309F9355C3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set of slides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the meeting notes to document the strategy and then copy in the Excel charts.</a:t>
            </a:r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D4AC425-B156-DDFF-8C88-CC16474618C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Outlook to draft an email communicating changes to the compensation policy to department managers.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11B0B3C-56EC-550A-18C2-32D4B5B95A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Word to revise relevant sections of the compensation policy document.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B33E141-FE5E-7AC4-2A7E-91582BB99C6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PowerPoint to generate an executive presentation detailing the new compensation strategy.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645920" cy="216000"/>
            <a:chOff x="1198144" y="862657"/>
            <a:chExt cx="164592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6459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benefit usage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sp>
        <p:nvSpPr>
          <p:cNvPr id="56" name="Title 3">
            <a:extLst>
              <a:ext uri="{FF2B5EF4-FFF2-40B4-BE49-F238E27FC236}">
                <a16:creationId xmlns:a16="http://schemas.microsoft.com/office/drawing/2014/main" id="{A98B84FC-E672-839A-6A74-D69929E18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4797697" cy="526298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0078D4"/>
                </a:solidFill>
              </a:rPr>
              <a:t>HR | </a:t>
            </a:r>
            <a:r>
              <a:rPr lang="en-US"/>
              <a:t>Streamline benefits and compensation (Copilot for Microsoft 365)</a:t>
            </a:r>
          </a:p>
        </p:txBody>
      </p:sp>
      <p:sp>
        <p:nvSpPr>
          <p:cNvPr id="57" name="Text Placeholder 5">
            <a:extLst>
              <a:ext uri="{FF2B5EF4-FFF2-40B4-BE49-F238E27FC236}">
                <a16:creationId xmlns:a16="http://schemas.microsoft.com/office/drawing/2014/main" id="{6FBD77BF-55E4-D525-68D4-157886CC69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50"/>
            <a:ext cx="2808288" cy="346075"/>
          </a:xfrm>
        </p:spPr>
        <p:txBody>
          <a:bodyPr/>
          <a:lstStyle/>
          <a:p>
            <a:r>
              <a:rPr lang="en-US"/>
              <a:t>1. Conduct market research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DB7FEEDD-8BA9-0189-0392-1288EB7DDB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888"/>
            <a:ext cx="2808288" cy="344487"/>
          </a:xfrm>
        </p:spPr>
        <p:txBody>
          <a:bodyPr/>
          <a:lstStyle/>
          <a:p>
            <a:r>
              <a:rPr lang="en-US" noProof="0"/>
              <a:t>6. Communicate changes</a:t>
            </a:r>
            <a:endParaRPr lang="en-US"/>
          </a:p>
        </p:txBody>
      </p:sp>
      <p:sp>
        <p:nvSpPr>
          <p:cNvPr id="59" name="Text Placeholder 7">
            <a:extLst>
              <a:ext uri="{FF2B5EF4-FFF2-40B4-BE49-F238E27FC236}">
                <a16:creationId xmlns:a16="http://schemas.microsoft.com/office/drawing/2014/main" id="{668A37D0-DA07-1C70-9C75-C378629BD1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8125" y="1593850"/>
            <a:ext cx="2808288" cy="346075"/>
          </a:xfrm>
        </p:spPr>
        <p:txBody>
          <a:bodyPr/>
          <a:lstStyle/>
          <a:p>
            <a:r>
              <a:rPr lang="en-US" noProof="0"/>
              <a:t>2. Draft executive summary </a:t>
            </a:r>
          </a:p>
        </p:txBody>
      </p:sp>
      <p:sp>
        <p:nvSpPr>
          <p:cNvPr id="60" name="Text Placeholder 8">
            <a:extLst>
              <a:ext uri="{FF2B5EF4-FFF2-40B4-BE49-F238E27FC236}">
                <a16:creationId xmlns:a16="http://schemas.microsoft.com/office/drawing/2014/main" id="{E19A0023-BCF1-3895-D1C1-A0C3761683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8125" y="4052888"/>
            <a:ext cx="2808288" cy="344487"/>
          </a:xfrm>
        </p:spPr>
        <p:txBody>
          <a:bodyPr/>
          <a:lstStyle/>
          <a:p>
            <a:r>
              <a:rPr lang="en-US" noProof="0"/>
              <a:t>5. Revise policy document</a:t>
            </a:r>
            <a:endParaRPr lang="en-US"/>
          </a:p>
        </p:txBody>
      </p:sp>
      <p:sp>
        <p:nvSpPr>
          <p:cNvPr id="61" name="Text Placeholder 9">
            <a:extLst>
              <a:ext uri="{FF2B5EF4-FFF2-40B4-BE49-F238E27FC236}">
                <a16:creationId xmlns:a16="http://schemas.microsoft.com/office/drawing/2014/main" id="{C0A84B37-590F-6287-AA57-FA90A18208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2050" y="1593850"/>
            <a:ext cx="2806700" cy="346075"/>
          </a:xfrm>
        </p:spPr>
        <p:txBody>
          <a:bodyPr/>
          <a:lstStyle/>
          <a:p>
            <a:r>
              <a:rPr lang="en-US" noProof="0"/>
              <a:t>3. Update financial model</a:t>
            </a:r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89F4A7FE-278D-57B9-33AF-8971A2F611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2050" y="4052888"/>
            <a:ext cx="2806700" cy="344487"/>
          </a:xfrm>
        </p:spPr>
        <p:txBody>
          <a:bodyPr/>
          <a:lstStyle/>
          <a:p>
            <a:r>
              <a:rPr lang="en-US" noProof="0"/>
              <a:t>4. Present updates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06B360C8-84B5-DB1E-FE79-54295192CF69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91" name="Picture 190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471259A1-99BA-F1E7-3E10-C44E75E245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40709DBF-D493-2B2F-7688-8CD60E8706A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dirty="0">
                  <a:solidFill>
                    <a:prstClr val="black"/>
                  </a:solidFill>
                  <a:latin typeface="Segoe UI Semibold"/>
                </a:rPr>
                <a:t>Copilot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8344B3A3-D580-CC19-78DD-A9FF60C6F8EB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2657420"/>
            <a:chExt cx="2351135" cy="360000"/>
          </a:xfrm>
        </p:grpSpPr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3E574953-D4AA-9B7A-9E5F-DCE0F281F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C5C8819-4839-AA10-6C9D-124C9B28D89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5DA0A827-A17B-CC00-757A-FB8FF7298E43}"/>
              </a:ext>
            </a:extLst>
          </p:cNvPr>
          <p:cNvGrpSpPr/>
          <p:nvPr/>
        </p:nvGrpSpPr>
        <p:grpSpPr>
          <a:xfrm>
            <a:off x="7739914" y="2761669"/>
            <a:ext cx="2361959" cy="360000"/>
            <a:chOff x="577439" y="3137252"/>
            <a:chExt cx="2361959" cy="360000"/>
          </a:xfrm>
        </p:grpSpPr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6E67FAB4-9CFF-A5CD-9513-08C2D3B75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0B91D8AE-93E0-AE5A-7BBE-F955251FD96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B8E76C1D-8555-999D-4880-495ACA492D0A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657420"/>
            <a:chExt cx="2351135" cy="360000"/>
          </a:xfrm>
        </p:grpSpPr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03CDC00C-B188-6BBD-DD0B-A9F44904F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1D71495A-59BB-658E-3583-1374CE44463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4EFDBE78-2234-3F2D-C050-1D163B1C0741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204" name="Picture 203">
              <a:extLst>
                <a:ext uri="{FF2B5EF4-FFF2-40B4-BE49-F238E27FC236}">
                  <a16:creationId xmlns:a16="http://schemas.microsoft.com/office/drawing/2014/main" id="{4BDEFE03-9C1D-8690-CFC2-F18CF7B00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F3D3D285-3E0F-F727-959A-0A98B24C0D0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6C7C8C9D-6BF2-A31E-892D-1049E21A0D0D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177588"/>
            <a:chExt cx="2351135" cy="360000"/>
          </a:xfrm>
        </p:grpSpPr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1677A31A-D7E4-D423-49F8-6E51B3A59F3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95333254-F8EF-B958-AE47-7C4B7796BDC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358236EA-6295-E6F1-B4DA-7E1C2C1DB05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26B0EE9-694B-ED90-D14A-BBEB3B8E231F}"/>
              </a:ext>
            </a:extLst>
          </p:cNvPr>
          <p:cNvGrpSpPr/>
          <p:nvPr/>
        </p:nvGrpSpPr>
        <p:grpSpPr>
          <a:xfrm>
            <a:off x="7537737" y="1127774"/>
            <a:ext cx="1450784" cy="216000"/>
            <a:chOff x="1194743" y="1140160"/>
            <a:chExt cx="1450784" cy="216000"/>
          </a:xfrm>
        </p:grpSpPr>
        <p:sp>
          <p:nvSpPr>
            <p:cNvPr id="9" name="Rectangle: Rounded Corners 6">
              <a:extLst>
                <a:ext uri="{FF2B5EF4-FFF2-40B4-BE49-F238E27FC236}">
                  <a16:creationId xmlns:a16="http://schemas.microsoft.com/office/drawing/2014/main" id="{00AB44DC-A381-60C7-1075-1DBC47FC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75D3F77-F7AE-141E-DEA2-50F39B954F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4" name="Text Placeholder 185">
            <a:extLst>
              <a:ext uri="{FF2B5EF4-FFF2-40B4-BE49-F238E27FC236}">
                <a16:creationId xmlns:a16="http://schemas.microsoft.com/office/drawing/2014/main" id="{55EF9254-4682-006E-2562-0F43621026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Copilot for Microsoft 365</a:t>
            </a:r>
            <a:endParaRPr lang="en-US" noProof="0"/>
          </a:p>
        </p:txBody>
      </p:sp>
      <p:sp>
        <p:nvSpPr>
          <p:cNvPr id="45" name="Text Placeholder 198">
            <a:extLst>
              <a:ext uri="{FF2B5EF4-FFF2-40B4-BE49-F238E27FC236}">
                <a16:creationId xmlns:a16="http://schemas.microsoft.com/office/drawing/2014/main" id="{3CAB48E1-A4F2-780E-29AD-48EF4B99E7D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Buy</a:t>
            </a:r>
          </a:p>
        </p:txBody>
      </p:sp>
      <p:sp>
        <p:nvSpPr>
          <p:cNvPr id="46" name="Text Placeholder 60">
            <a:extLst>
              <a:ext uri="{FF2B5EF4-FFF2-40B4-BE49-F238E27FC236}">
                <a16:creationId xmlns:a16="http://schemas.microsoft.com/office/drawing/2014/main" id="{A669448B-9BE2-E4A6-133C-8455F4EF175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47" name="Text Placeholder 61">
            <a:extLst>
              <a:ext uri="{FF2B5EF4-FFF2-40B4-BE49-F238E27FC236}">
                <a16:creationId xmlns:a16="http://schemas.microsoft.com/office/drawing/2014/main" id="{E1ADDC90-2C87-7180-B577-5961749E49D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sp>
        <p:nvSpPr>
          <p:cNvPr id="48" name="Text Placeholder 62">
            <a:extLst>
              <a:ext uri="{FF2B5EF4-FFF2-40B4-BE49-F238E27FC236}">
                <a16:creationId xmlns:a16="http://schemas.microsoft.com/office/drawing/2014/main" id="{79A2AFC8-9A55-417E-3037-D3A6AEC31EE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/>
          </a:p>
        </p:txBody>
      </p:sp>
      <p:sp>
        <p:nvSpPr>
          <p:cNvPr id="2" name="Graphic 2">
            <a:hlinkClick r:id="rId13"/>
            <a:extLst>
              <a:ext uri="{FF2B5EF4-FFF2-40B4-BE49-F238E27FC236}">
                <a16:creationId xmlns:a16="http://schemas.microsoft.com/office/drawing/2014/main" id="{1ED5BB4B-9359-CF61-B535-D40EAE46E47B}"/>
              </a:ext>
            </a:extLst>
          </p:cNvPr>
          <p:cNvSpPr/>
          <p:nvPr/>
        </p:nvSpPr>
        <p:spPr>
          <a:xfrm>
            <a:off x="5309350" y="42849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xt Placeholder 44">
            <a:extLst>
              <a:ext uri="{FF2B5EF4-FFF2-40B4-BE49-F238E27FC236}">
                <a16:creationId xmlns:a16="http://schemas.microsoft.com/office/drawing/2014/main" id="{1B75C6E1-402C-60A7-A542-08E92FB51A54}"/>
              </a:ext>
            </a:extLst>
          </p:cNvPr>
          <p:cNvSpPr txBox="1">
            <a:spLocks/>
          </p:cNvSpPr>
          <p:nvPr/>
        </p:nvSpPr>
        <p:spPr>
          <a:xfrm>
            <a:off x="653131" y="6435305"/>
            <a:ext cx="959741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/>
              <a:t>1</a:t>
            </a:r>
            <a:r>
              <a:rPr lang="en-US"/>
              <a:t>Access Copilot at </a:t>
            </a:r>
            <a:r>
              <a:rPr lang="en-US">
                <a:hlinkClick r:id="rId14"/>
              </a:rPr>
              <a:t>copilot.microsoft.com </a:t>
            </a:r>
            <a:r>
              <a:rPr lang="en-US"/>
              <a:t>or the Microsoft Copilot mobile app and set toggle to “Web”.</a:t>
            </a:r>
          </a:p>
          <a:p>
            <a:r>
              <a:rPr lang="en-US" baseline="30000"/>
              <a:t>2</a:t>
            </a:r>
            <a:r>
              <a:rPr lang="en-US"/>
              <a:t>Access Copilot at </a:t>
            </a:r>
            <a:r>
              <a:rPr lang="en-US">
                <a:hlinkClick r:id="rId14"/>
              </a:rPr>
              <a:t>copilot.microsoft.com</a:t>
            </a:r>
            <a:r>
              <a:rPr lang="en-US"/>
              <a:t>, the Microsoft Copilot mobile app, or the Copilot app in Teams, and set toggle to “Work”.</a:t>
            </a:r>
          </a:p>
          <a:p>
            <a:r>
              <a:rPr lang="en-US"/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1375033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Segoe UI</vt:lpstr>
      <vt:lpstr>Segoe UI Semibold</vt:lpstr>
      <vt:lpstr>Office Theme</vt:lpstr>
      <vt:lpstr>HR | Streamline benefits and compensation (Copilot for Microsoft 365)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 (SYNAXIS CORPORATION)</cp:lastModifiedBy>
  <cp:revision>5</cp:revision>
  <dcterms:created xsi:type="dcterms:W3CDTF">2024-07-13T20:51:53Z</dcterms:created>
  <dcterms:modified xsi:type="dcterms:W3CDTF">2024-07-13T21:51:37Z</dcterms:modified>
</cp:coreProperties>
</file>