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8364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1" autoAdjust="0"/>
    <p:restoredTop sz="94660"/>
  </p:normalViewPr>
  <p:slideViewPr>
    <p:cSldViewPr snapToGrid="0">
      <p:cViewPr varScale="1">
        <p:scale>
          <a:sx n="99" d="100"/>
          <a:sy n="99" d="100"/>
        </p:scale>
        <p:origin x="2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06D3B-3F85-4FFF-96F8-D356F03168E0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D9528-18D7-4BA8-A184-B829D0AA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3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94F21-0ECA-83D2-CA60-F46BEBB39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BB768-42FC-8B2D-8ABA-41F152234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7E4A0-8FA3-EBC5-545B-5333C8807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B4CB4-505B-75F6-82A3-0E1170AD4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9C986-CC66-62F2-7CCA-D0DDCAFF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5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05FA5-AF1A-FDBB-0D62-7830611A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729C8-75B2-8CAE-8E91-ED3F042DE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82F48-E91F-4F94-A0AA-EDA0EE33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934C3-0F3C-6296-8778-4D0F184B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4E0F2-E1D7-EF0E-7EAC-94098517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1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E4368F-9EC1-DF02-DDB2-E0209A454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E67F61-21F9-5382-B5EB-368FA5AC0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F4E02-6431-244A-E575-074CD986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0B9EC-EBBC-76A6-A4F0-E83D673F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FC02E-D193-922B-20F1-230AFD5EA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18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B818C25C-E120-78B9-B45A-1E32ACD400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0453" y="6490609"/>
            <a:ext cx="9597418" cy="215444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700"/>
            </a:lvl1pPr>
          </a:lstStyle>
          <a:p>
            <a:r>
              <a:rPr lang="en-GB" baseline="30000"/>
              <a:t>1</a:t>
            </a:r>
            <a:r>
              <a:rPr lang="en-GB"/>
              <a:t>Access Copilot at Copilot.Microsoft.com or from the Windows taskbar or Edge browser and set toggle to “Web”</a:t>
            </a:r>
          </a:p>
          <a:p>
            <a:r>
              <a:rPr lang="en-GB" baseline="30000"/>
              <a:t>2</a:t>
            </a:r>
            <a:r>
              <a:rPr lang="en-GB"/>
              <a:t>Access Copilot at Copilot.Microsoft.com, from the Windows taskbar or Edge browser, or in the Copilot app in Teams, and set toggle to “Work”.</a:t>
            </a:r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94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94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ext Placeholder 94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9" name="Text Placeholder 94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94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Copilot for Microsoft 365</a:t>
            </a:r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105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Text Placeholder 105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105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0" name="Text Placeholder 105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1" name="Text Placeholder 105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2" name="Text Placeholder 105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3" name="Text Placeholder 105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4" name="Text Placeholder 105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5" name="Text Placeholder 105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Text Placeholder 105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Text Placeholder 105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102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8096540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C582-A8E1-80F6-FA46-DBA11311C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415EB-89BF-75C5-43B3-0632DFA8F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391E3-C9E6-F58D-8D13-32389576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A030E-AD1B-1B36-9813-5E1471015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AA81A-B470-5A43-107F-DD0664DF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4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EF80D-28D0-E5CA-200A-8094165A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C59A8-087E-D425-3584-CDC4B693A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31B60-2D71-1472-F865-39F32680A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666C2-1A8C-768F-034B-9C2BD0147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E57D9-875A-5792-9938-0E12C0E47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5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59D18-A6E6-FACE-91BF-8ACBC95DE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7D8FD-0F3C-BCA9-60BF-0B92787EFA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A255A-E54F-72F9-3715-3E8132656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6C95C-617E-A86F-F5F8-1B604880B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74487-2E12-C043-48A0-78CAC2604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609C0-49B4-A261-EA36-C20DE0A9A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3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8BB5E-EBA8-3F2A-EF89-DF83E958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FFC1E-A3A3-65F6-0857-0054D68DD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43886-547F-FD58-D3CF-2849B660C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A28919-5B4C-20BC-360D-8DF07AF642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FF1045-6CF5-F9E6-8F47-1604AD2FA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607AE-C233-26E4-6D1F-2F7501A7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3F2984-13F1-11F2-34F0-DB22531E2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90C64-01A8-BD7B-814F-E673B0650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7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3779A-213E-6825-8D80-DA5D95F28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77393-CCB1-86F9-DC88-9A62B118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47308-FB73-EA69-5CDD-8D890986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83527-0F7E-385C-58D7-D493E443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6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0FD23B-A517-4D5A-402E-9F75A72A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0EF97A-EE2D-2205-78C9-A8464836B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98A4A7-C504-C380-1F95-02B2C6AB1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1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70A2C-D001-7F9C-D8DF-4E9B9C64C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B6B69-C19B-6544-EBD4-B0EB0B8D5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BB267-73DD-B6F3-9D02-D55A50368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F98FC-AE7D-A515-488F-30299555C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E9F83-04C7-AA37-927D-AA965E355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767E9-7BAC-82A7-2DF2-551CC16F1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3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44B48-7172-61C4-BF3F-082EF409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A3DA90-D0AA-1217-3318-F81F591D1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69E0F-C3FF-A546-559C-FADDE5DC9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1B19A-96B9-9C13-F5FB-FD718B2F1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F2F9D-09A5-560E-ADD9-8D3FB552E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789FE-CC2E-9A09-85F1-F9E81203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8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DC5529-5C1B-0C63-F9E0-2D72C328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7366A-BB17-96BD-E12C-D38684BE1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780E6-C92F-683C-3DA6-BEDB3051CB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06D31-84CD-BBE9-B599-908A60078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C4A2-7785-CA8D-B3C9-AA4CF5047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0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copilot.microsoft.com/" TargetMode="External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12" Type="http://schemas.openxmlformats.org/officeDocument/2006/relationships/hyperlink" Target="https://www.microsoft.com/en-us/videoplayer/embed/RW1lEd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https://support.microsoft.com/en-us/topic/overview-of-microsoft-365-chat-preview-5b00a52d-7296-48ee-b938-b95b7209f737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8D4"/>
                </a:solidFill>
              </a:rPr>
              <a:t>HR | </a:t>
            </a:r>
            <a:r>
              <a:rPr lang="en-US" dirty="0"/>
              <a:t>Manage internal job transitions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</a:t>
            </a:r>
            <a:r>
              <a:rPr lang="en-US" noProof="0">
                <a:solidFill>
                  <a:schemeClr val="bg1"/>
                </a:solidFill>
              </a:rPr>
              <a:t>Quickly screen candidates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Prepare for performance reviews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Schedule interviews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Collect feedback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Create onboarding materials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Develop training material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Copilot for Microsoft 365 </a:t>
            </a:r>
            <a:r>
              <a:rPr lang="en-US" sz="900" i="1"/>
              <a:t>(with Copilot Studio plug-ins)</a:t>
            </a:r>
            <a:endParaRPr lang="en-US" sz="900" i="1" noProof="0"/>
          </a:p>
        </p:txBody>
      </p:sp>
      <p:sp>
        <p:nvSpPr>
          <p:cNvPr id="141" name="Text Placeholder 140">
            <a:extLst>
              <a:ext uri="{FF2B5EF4-FFF2-40B4-BE49-F238E27FC236}">
                <a16:creationId xmlns:a16="http://schemas.microsoft.com/office/drawing/2014/main" id="{6BFCD976-E3B9-6056-BFCC-4EFCC9FE899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Prompt Copilot to surface the most qualified candidates, referencing relevant documents and pulling in employee information from the HR system with Copilot Studio.</a:t>
            </a:r>
          </a:p>
        </p:txBody>
      </p:sp>
      <p:sp>
        <p:nvSpPr>
          <p:cNvPr id="142" name="Text Placeholder 141">
            <a:extLst>
              <a:ext uri="{FF2B5EF4-FFF2-40B4-BE49-F238E27FC236}">
                <a16:creationId xmlns:a16="http://schemas.microsoft.com/office/drawing/2014/main" id="{B8A4C6A5-49B7-C12E-8D27-6C486B06BD5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Use </a:t>
            </a:r>
            <a:r>
              <a:rPr lang="en-US" dirty="0">
                <a:solidFill>
                  <a:srgbClr val="1A1A1A"/>
                </a:solidFill>
                <a:latin typeface="Segoe UI"/>
                <a:ea typeface="+mn-ea"/>
              </a:rPr>
              <a:t>Copilot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to help schedule follow up interviews between candidates and hiring managers</a:t>
            </a:r>
          </a:p>
        </p:txBody>
      </p:sp>
      <p:sp>
        <p:nvSpPr>
          <p:cNvPr id="143" name="Text Placeholder 142">
            <a:extLst>
              <a:ext uri="{FF2B5EF4-FFF2-40B4-BE49-F238E27FC236}">
                <a16:creationId xmlns:a16="http://schemas.microsoft.com/office/drawing/2014/main" id="{9FE82854-96A0-528F-61A5-A5620E8C8DB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Use Copilot in Word to create role-specific onboarding materials.</a:t>
            </a:r>
          </a:p>
        </p:txBody>
      </p:sp>
      <p:sp>
        <p:nvSpPr>
          <p:cNvPr id="144" name="Text Placeholder 143">
            <a:extLst>
              <a:ext uri="{FF2B5EF4-FFF2-40B4-BE49-F238E27FC236}">
                <a16:creationId xmlns:a16="http://schemas.microsoft.com/office/drawing/2014/main" id="{94B7C7A0-C69A-9F9A-F5E4-57B19B6C8FB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Rapidly get up to speed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on what candidates are most qualified for certain roles.</a:t>
            </a:r>
          </a:p>
        </p:txBody>
      </p:sp>
      <p:sp>
        <p:nvSpPr>
          <p:cNvPr id="145" name="Text Placeholder 144">
            <a:extLst>
              <a:ext uri="{FF2B5EF4-FFF2-40B4-BE49-F238E27FC236}">
                <a16:creationId xmlns:a16="http://schemas.microsoft.com/office/drawing/2014/main" id="{A851F7E9-CEB8-C066-9F59-2794DB48CDA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Compile data quickly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and generate individual review reports to support the process.</a:t>
            </a:r>
          </a:p>
        </p:txBody>
      </p:sp>
      <p:sp>
        <p:nvSpPr>
          <p:cNvPr id="146" name="Text Placeholder 145">
            <a:extLst>
              <a:ext uri="{FF2B5EF4-FFF2-40B4-BE49-F238E27FC236}">
                <a16:creationId xmlns:a16="http://schemas.microsoft.com/office/drawing/2014/main" id="{725D1B13-8A89-EDFD-D597-BF239FB6742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Streamline scheduling multiple candidates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for interviews by asking Outlook to identify and schedule interviews.</a:t>
            </a:r>
          </a:p>
        </p:txBody>
      </p:sp>
      <p:sp>
        <p:nvSpPr>
          <p:cNvPr id="147" name="Text Placeholder 146">
            <a:extLst>
              <a:ext uri="{FF2B5EF4-FFF2-40B4-BE49-F238E27FC236}">
                <a16:creationId xmlns:a16="http://schemas.microsoft.com/office/drawing/2014/main" id="{1EB73EEE-42A1-6093-CF7D-F2A2FB03111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Focus on overall employee satisfaction and onboarding experience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by responding to feedback and refining onboarding and training.</a:t>
            </a:r>
          </a:p>
        </p:txBody>
      </p:sp>
      <p:sp>
        <p:nvSpPr>
          <p:cNvPr id="148" name="Text Placeholder 147">
            <a:extLst>
              <a:ext uri="{FF2B5EF4-FFF2-40B4-BE49-F238E27FC236}">
                <a16:creationId xmlns:a16="http://schemas.microsoft.com/office/drawing/2014/main" id="{6C9EB26E-606B-B092-CF2D-31B61F23436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Reduce time to prepare, search and summarize onboarding documents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leading to increased employee satisfaction and helping employees’ reach productivity quickly.</a:t>
            </a:r>
          </a:p>
        </p:txBody>
      </p:sp>
      <p:sp>
        <p:nvSpPr>
          <p:cNvPr id="149" name="Text Placeholder 148">
            <a:extLst>
              <a:ext uri="{FF2B5EF4-FFF2-40B4-BE49-F238E27FC236}">
                <a16:creationId xmlns:a16="http://schemas.microsoft.com/office/drawing/2014/main" id="{AB297D34-1FC9-4FD8-8A03-BE3F7FAD56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>
            <a:normAutofit fontScale="925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Keep training relevant to the audience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by using Copilot to mine historical documents to update with relevant training content. As internal systems change training can adapt to it more quickly.</a:t>
            </a:r>
          </a:p>
        </p:txBody>
      </p:sp>
      <p:sp>
        <p:nvSpPr>
          <p:cNvPr id="150" name="Text Placeholder 149">
            <a:extLst>
              <a:ext uri="{FF2B5EF4-FFF2-40B4-BE49-F238E27FC236}">
                <a16:creationId xmlns:a16="http://schemas.microsoft.com/office/drawing/2014/main" id="{ACFE43E8-BB95-6638-94BA-5CD42F4B808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Use Copilot in Word to generate reports for performance reviews.</a:t>
            </a:r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B3C09AB9-AED7-E1E5-302D-C672E659060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Analyze employee survey data with Copilot in Excel and summarize key findings to refine delivery and relevance.</a:t>
            </a:r>
          </a:p>
        </p:txBody>
      </p:sp>
      <p:sp>
        <p:nvSpPr>
          <p:cNvPr id="152" name="Text Placeholder 151">
            <a:extLst>
              <a:ext uri="{FF2B5EF4-FFF2-40B4-BE49-F238E27FC236}">
                <a16:creationId xmlns:a16="http://schemas.microsoft.com/office/drawing/2014/main" id="{6527690C-0529-DD85-1211-6EE288ECD9C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Use Copilot in PowerPoint to generate learning paths according to individual roles, learning styles, and career goals.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Extend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38D29EB-9608-5B80-E250-46640E189535}"/>
              </a:ext>
            </a:extLst>
          </p:cNvPr>
          <p:cNvGrpSpPr/>
          <p:nvPr/>
        </p:nvGrpSpPr>
        <p:grpSpPr>
          <a:xfrm>
            <a:off x="4780744" y="1132756"/>
            <a:ext cx="1476000" cy="216000"/>
            <a:chOff x="4582885" y="862657"/>
            <a:chExt cx="1476000" cy="216000"/>
          </a:xfrm>
        </p:grpSpPr>
        <p:sp>
          <p:nvSpPr>
            <p:cNvPr id="31" name="Rectangle: Rounded Corners 6">
              <a:extLst>
                <a:ext uri="{FF2B5EF4-FFF2-40B4-BE49-F238E27FC236}">
                  <a16:creationId xmlns:a16="http://schemas.microsoft.com/office/drawing/2014/main" id="{57C8E7E1-A14B-E4C7-1770-E2C4A76742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5" y="862657"/>
              <a:ext cx="1476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Improve </a:t>
              </a:r>
              <a:r>
                <a:rPr kumimoji="0" lang="en-US" sz="900" b="0" i="0" u="none" strike="noStrike" kern="1200" cap="none" spc="0" normalizeH="0" baseline="0" noProof="0" err="1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eNPS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2B852AF1-D360-C625-BB49-D0B462275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3D2DFED4-94F8-D9DE-FA7C-4BD34FCB68DC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4276273" y="2761669"/>
            <a:chExt cx="2351135" cy="360000"/>
          </a:xfrm>
        </p:grpSpPr>
        <p:pic>
          <p:nvPicPr>
            <p:cNvPr id="189" name="Picture 188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CE3AA609-8F41-4D91-496D-D5D623EEDAE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E769B1DD-EC16-4048-F26C-DF73BF851D0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462BE8FC-67F6-0373-A7E0-4CCA9A77221F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588263" y="1217924"/>
            <a:chExt cx="2351135" cy="360000"/>
          </a:xfrm>
        </p:grpSpPr>
        <p:pic>
          <p:nvPicPr>
            <p:cNvPr id="192" name="Picture 191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3BDA8A19-64DA-BD71-8B91-ACD93862D96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887CF21A-1481-D968-A980-5348C4DD9E0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244036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solidFill>
                    <a:srgbClr val="0078D4"/>
                  </a:solidFill>
                  <a:latin typeface="Segoe UI Semibold"/>
                </a:rPr>
                <a:t>+Copilot Studio</a:t>
              </a:r>
              <a:endPara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A8033086-6CF4-773A-1636-49660C6A6D80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2657420"/>
            <a:chExt cx="2351135" cy="360000"/>
          </a:xfrm>
        </p:grpSpPr>
        <p:pic>
          <p:nvPicPr>
            <p:cNvPr id="195" name="Picture 194">
              <a:extLst>
                <a:ext uri="{FF2B5EF4-FFF2-40B4-BE49-F238E27FC236}">
                  <a16:creationId xmlns:a16="http://schemas.microsoft.com/office/drawing/2014/main" id="{3E2A0F9A-AF03-E9A7-6BDB-407F07EBC6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947CD40A-DCFD-5BB6-06FF-827CD76E9B2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1EB90981-7473-F9ED-AE2A-E6E646A7D6CF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2657420"/>
            <a:chExt cx="2351135" cy="360000"/>
          </a:xfrm>
        </p:grpSpPr>
        <p:pic>
          <p:nvPicPr>
            <p:cNvPr id="198" name="Picture 197">
              <a:extLst>
                <a:ext uri="{FF2B5EF4-FFF2-40B4-BE49-F238E27FC236}">
                  <a16:creationId xmlns:a16="http://schemas.microsoft.com/office/drawing/2014/main" id="{6AF9600C-8B4A-5D75-1112-DA1AFE3DA58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835262A8-3929-9FD5-505D-3612F878F71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09A135AE-9784-D3F9-9396-B857DF4A34A0}"/>
              </a:ext>
            </a:extLst>
          </p:cNvPr>
          <p:cNvGrpSpPr/>
          <p:nvPr/>
        </p:nvGrpSpPr>
        <p:grpSpPr>
          <a:xfrm>
            <a:off x="4276273" y="5158847"/>
            <a:ext cx="2361959" cy="360000"/>
            <a:chOff x="577439" y="3137252"/>
            <a:chExt cx="2361959" cy="360000"/>
          </a:xfrm>
        </p:grpSpPr>
        <p:pic>
          <p:nvPicPr>
            <p:cNvPr id="202" name="Picture 201">
              <a:extLst>
                <a:ext uri="{FF2B5EF4-FFF2-40B4-BE49-F238E27FC236}">
                  <a16:creationId xmlns:a16="http://schemas.microsoft.com/office/drawing/2014/main" id="{2D45366A-24D2-CB76-0BB8-0C5DED55A04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EE4B9A39-31EE-397A-D02B-CA724F66114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AA458C0-3848-A7A5-0F40-750FB67AB99A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2177588"/>
            <a:chExt cx="2351135" cy="360000"/>
          </a:xfrm>
        </p:grpSpPr>
        <p:pic>
          <p:nvPicPr>
            <p:cNvPr id="205" name="Picture 204">
              <a:extLst>
                <a:ext uri="{FF2B5EF4-FFF2-40B4-BE49-F238E27FC236}">
                  <a16:creationId xmlns:a16="http://schemas.microsoft.com/office/drawing/2014/main" id="{7491402B-FF15-F994-7693-CB5F6CF24E3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1F73AB03-E5DF-9130-EA6D-75AB3F21E09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207" name="Text Placeholder 60">
            <a:extLst>
              <a:ext uri="{FF2B5EF4-FFF2-40B4-BE49-F238E27FC236}">
                <a16:creationId xmlns:a16="http://schemas.microsoft.com/office/drawing/2014/main" id="{389EA8A9-C82B-5934-131A-0C2AD99B874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/>
          </a:p>
        </p:txBody>
      </p:sp>
      <p:sp>
        <p:nvSpPr>
          <p:cNvPr id="208" name="Text Placeholder 61">
            <a:extLst>
              <a:ext uri="{FF2B5EF4-FFF2-40B4-BE49-F238E27FC236}">
                <a16:creationId xmlns:a16="http://schemas.microsoft.com/office/drawing/2014/main" id="{1BC7AC5F-F944-2F3D-95E3-760E8AF1638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0C0"/>
          </a:solidFill>
        </p:spPr>
        <p:txBody>
          <a:bodyPr/>
          <a:lstStyle/>
          <a:p>
            <a:endParaRPr lang="en-US"/>
          </a:p>
        </p:txBody>
      </p:sp>
      <p:sp>
        <p:nvSpPr>
          <p:cNvPr id="209" name="Text Placeholder 62">
            <a:extLst>
              <a:ext uri="{FF2B5EF4-FFF2-40B4-BE49-F238E27FC236}">
                <a16:creationId xmlns:a16="http://schemas.microsoft.com/office/drawing/2014/main" id="{DFC5C08A-BACB-9A89-4DAD-03042B25FFB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Picture 2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0E5529EB-D570-4DF9-CC7F-6086A1A008C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sp>
        <p:nvSpPr>
          <p:cNvPr id="2" name="Rectangle: Rounded Corners 6">
            <a:extLst>
              <a:ext uri="{FF2B5EF4-FFF2-40B4-BE49-F238E27FC236}">
                <a16:creationId xmlns:a16="http://schemas.microsoft.com/office/drawing/2014/main" id="{FEA63CB1-2D78-B295-A655-8729DDDBA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2B3D89C-23FC-6C94-09B4-E9EC10E22FC9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13" name="Rectangle: Rounded Corners 6">
              <a:extLst>
                <a:ext uri="{FF2B5EF4-FFF2-40B4-BE49-F238E27FC236}">
                  <a16:creationId xmlns:a16="http://schemas.microsoft.com/office/drawing/2014/main" id="{010F8AB7-56E1-66B7-20AD-6456B5856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per hire</a:t>
              </a: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BBA74352-02A4-05C9-5DC1-A29B83DE2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0A1D848-A150-F84C-1E48-B4FB786DC998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46EAE5CB-141B-592E-6462-3E52EB3CE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onboarding time</a:t>
              </a: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7A8A9CC9-BAA6-DEB1-1252-8331EC5CE4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18" name="Rectangle: Rounded Corners 6">
            <a:extLst>
              <a:ext uri="{FF2B5EF4-FFF2-40B4-BE49-F238E27FC236}">
                <a16:creationId xmlns:a16="http://schemas.microsoft.com/office/drawing/2014/main" id="{C2993807-9F38-AA18-3E3C-41478576B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637E68F-AC85-6E8A-16A4-D26E253BAAC3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20" name="Rectangle: Rounded Corners 6">
              <a:extLst>
                <a:ext uri="{FF2B5EF4-FFF2-40B4-BE49-F238E27FC236}">
                  <a16:creationId xmlns:a16="http://schemas.microsoft.com/office/drawing/2014/main" id="{0909E2F3-5188-73EA-43D7-A54285764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FAD05836-317F-6952-1D47-29ED3EA3DA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F88EEF6-4E9C-3679-20C1-46F844B0176F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40" name="Rectangle: Rounded Corners 6">
              <a:extLst>
                <a:ext uri="{FF2B5EF4-FFF2-40B4-BE49-F238E27FC236}">
                  <a16:creationId xmlns:a16="http://schemas.microsoft.com/office/drawing/2014/main" id="{F4A05799-1F90-B19A-6435-B0AD01838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0C76A8DE-C9DE-3099-E83B-546795423C8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42" name="Graphic 2">
            <a:hlinkClick r:id="rId12"/>
            <a:extLst>
              <a:ext uri="{FF2B5EF4-FFF2-40B4-BE49-F238E27FC236}">
                <a16:creationId xmlns:a16="http://schemas.microsoft.com/office/drawing/2014/main" id="{1AC5F0B5-3AFA-C09B-3568-B9D29CA8AB2C}"/>
              </a:ext>
            </a:extLst>
          </p:cNvPr>
          <p:cNvSpPr/>
          <p:nvPr/>
        </p:nvSpPr>
        <p:spPr>
          <a:xfrm>
            <a:off x="4631948" y="409274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Text Placeholder 44">
            <a:extLst>
              <a:ext uri="{FF2B5EF4-FFF2-40B4-BE49-F238E27FC236}">
                <a16:creationId xmlns:a16="http://schemas.microsoft.com/office/drawing/2014/main" id="{BE74537F-7B24-EC59-DAB7-E11B5048E169}"/>
              </a:ext>
            </a:extLst>
          </p:cNvPr>
          <p:cNvSpPr txBox="1">
            <a:spLocks/>
          </p:cNvSpPr>
          <p:nvPr/>
        </p:nvSpPr>
        <p:spPr>
          <a:xfrm>
            <a:off x="653131" y="6435305"/>
            <a:ext cx="9597418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/>
              <a:t>1</a:t>
            </a:r>
            <a:r>
              <a:rPr lang="en-US"/>
              <a:t>Access Copilot at </a:t>
            </a:r>
            <a:r>
              <a:rPr lang="en-US">
                <a:hlinkClick r:id="rId13"/>
              </a:rPr>
              <a:t>copilot.microsoft.com </a:t>
            </a:r>
            <a:r>
              <a:rPr lang="en-US"/>
              <a:t>or the Microsoft Copilot mobile app and set toggle to “Web”.</a:t>
            </a:r>
          </a:p>
          <a:p>
            <a:r>
              <a:rPr lang="en-US" baseline="30000"/>
              <a:t>2</a:t>
            </a:r>
            <a:r>
              <a:rPr lang="en-US"/>
              <a:t>Access Copilot at </a:t>
            </a:r>
            <a:r>
              <a:rPr lang="en-US">
                <a:hlinkClick r:id="rId13"/>
              </a:rPr>
              <a:t>copilot.microsoft.com</a:t>
            </a:r>
            <a:r>
              <a:rPr lang="en-US"/>
              <a:t>, the Microsoft Copilot mobile app, or the Copilot app in Teams, and set toggle to “Work”.</a:t>
            </a:r>
          </a:p>
          <a:p>
            <a:r>
              <a:rPr lang="en-US"/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16101061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Segoe UI</vt:lpstr>
      <vt:lpstr>Segoe UI Semibold</vt:lpstr>
      <vt:lpstr>Office Theme</vt:lpstr>
      <vt:lpstr>HR | Manage internal job transitions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 (SYNAXIS CORPORATION)</cp:lastModifiedBy>
  <cp:revision>4</cp:revision>
  <dcterms:created xsi:type="dcterms:W3CDTF">2024-07-13T20:51:53Z</dcterms:created>
  <dcterms:modified xsi:type="dcterms:W3CDTF">2024-07-13T21:50:36Z</dcterms:modified>
</cp:coreProperties>
</file>