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36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6D3B-3F85-4FFF-96F8-D356F03168E0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528-18D7-4BA8-A184-B829D0AA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4F21-0ECA-83D2-CA60-F46BEBB3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B768-42FC-8B2D-8ABA-41F152234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E4A0-8FA3-EBC5-545B-5333C880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B4CB4-505B-75F6-82A3-0E1170A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986-CC66-62F2-7CCA-D0DDCAF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5FA5-AF1A-FDBB-0D62-7830611A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29C8-75B2-8CAE-8E91-ED3F042D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2F48-E91F-4F94-A0AA-EDA0EE33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34C3-0F3C-6296-8778-4D0F184B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E0F2-E1D7-EF0E-7EAC-9409851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368F-9EC1-DF02-DDB2-E0209A45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67F61-21F9-5382-B5EB-368FA5AC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4E02-6431-244A-E575-074CD98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B9EC-EBBC-76A6-A4F0-E83D673F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C02E-D193-922B-20F1-230AFD5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B818C25C-E120-78B9-B45A-1E32ACD400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0453" y="6490609"/>
            <a:ext cx="9597418" cy="21544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700"/>
            </a:lvl1pPr>
          </a:lstStyle>
          <a:p>
            <a:r>
              <a:rPr lang="en-GB" baseline="30000"/>
              <a:t>1</a:t>
            </a:r>
            <a:r>
              <a:rPr lang="en-GB"/>
              <a:t>Access Copilot at Copilot.Microsoft.com or from the Windows taskbar or Edge browser and set toggle to “Web”</a:t>
            </a:r>
          </a:p>
          <a:p>
            <a:r>
              <a:rPr lang="en-GB" baseline="30000"/>
              <a:t>2</a:t>
            </a:r>
            <a:r>
              <a:rPr lang="en-GB"/>
              <a:t>Access Copilot at Copilot.Microsoft.com, from the Windows taskbar or Edge browser, or in the Copilot app in Teams, and set toggle to “Work”.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94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4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94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Copilot for Microsoft 365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05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05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05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0" name="Text Placeholder 105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1" name="Text Placeholder 105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2" name="Text Placeholder 105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3" name="Text Placeholder 105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4" name="Text Placeholder 105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5" name="Text Placeholder 105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105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105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02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09654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582-A8E1-80F6-FA46-DBA1131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15EB-89BF-75C5-43B3-0632DFA8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91E3-C9E6-F58D-8D13-3238957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030E-AD1B-1B36-9813-5E147101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A81A-B470-5A43-107F-DD0664D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80D-28D0-E5CA-200A-8094165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59A8-087E-D425-3584-CDC4B693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1B60-2D71-1472-F865-39F32680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66C2-1A8C-768F-034B-9C2BD014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57D9-875A-5792-9938-0E12C0E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D18-A6E6-FACE-91BF-8ACBC95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D8FD-0F3C-BCA9-60BF-0B92787E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255A-E54F-72F9-3715-3E813265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6C95C-617E-A86F-F5F8-1B604880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74487-2E12-C043-48A0-78CAC260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609C0-49B4-A261-EA36-C20DE0A9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BB5E-EBA8-3F2A-EF89-DF83E95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FC1E-A3A3-65F6-0857-0054D68D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3886-547F-FD58-D3CF-2849B66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28919-5B4C-20BC-360D-8DF07AF6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F1045-6CF5-F9E6-8F47-1604AD2FA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607AE-C233-26E4-6D1F-2F7501A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2984-13F1-11F2-34F0-DB22531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0C64-01A8-BD7B-814F-E673B06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779A-213E-6825-8D80-DA5D95F2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7393-CCB1-86F9-DC88-9A62B11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47308-FB73-EA69-5CDD-8D890986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83527-0F7E-385C-58D7-D493E443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FD23B-A517-4D5A-402E-9F75A72A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EF97A-EE2D-2205-78C9-A846483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A4A7-C504-C380-1F95-02B2C6AB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0A2C-D001-7F9C-D8DF-4E9B9C64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6B69-C19B-6544-EBD4-B0EB0B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B267-73DD-B6F3-9D02-D55A5036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98FC-AE7D-A515-488F-30299555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9F83-04C7-AA37-927D-AA965E3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767E9-7BAC-82A7-2DF2-551CC16F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4B48-7172-61C4-BF3F-082EF409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3DA90-D0AA-1217-3318-F81F591D1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E0F-C3FF-A546-559C-FADDE5DC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B19A-96B9-9C13-F5FB-FD718B2F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2F9D-09A5-560E-ADD9-8D3FB552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89FE-CC2E-9A09-85F1-F9E81203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C5529-5C1B-0C63-F9E0-2D72C328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366A-BB17-96BD-E12C-D38684BE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80E6-C92F-683C-3DA6-BEDB3051C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6D31-84CD-BBE9-B599-908A6007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C4A2-7785-CA8D-B3C9-AA4CF5047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s://copilot.microso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78D4"/>
                </a:solidFill>
              </a:rPr>
              <a:t>HR | </a:t>
            </a:r>
            <a:r>
              <a:rPr lang="en-US"/>
              <a:t>Improve organizational health metrics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/>
              <a:t>1. Identify data 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/>
              <a:t>6. Communicate to managers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/>
              <a:t>2. Analyze data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/>
              <a:t>5. Meet with key stakeholders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/>
              <a:t>3. Develop action plan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/>
              <a:t>4. Generate the proposal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Copilot for Microsoft 365 </a:t>
            </a:r>
            <a:r>
              <a:rPr lang="en-US" sz="900" i="1"/>
              <a:t>(with Copilot Studio plug-ins)</a:t>
            </a:r>
            <a:endParaRPr lang="en-US" sz="9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10960"/>
          </a:xfrm>
        </p:spPr>
        <p:txBody>
          <a:bodyPr>
            <a:normAutofit/>
          </a:bodyPr>
          <a:lstStyle/>
          <a:p>
            <a:r>
              <a:rPr lang="en-US" dirty="0"/>
              <a:t>Identify multiple data sources which can provide insights into manager capability, employee relations, and organizational health. Use Copilot to access HR system data using plugins built in Copilot Studio.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AB802569-ADA3-1B68-8AAE-B63E7FBAB5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  <a:ea typeface="+mn-ea"/>
                <a:cs typeface="Segoe UI"/>
              </a:rPr>
              <a:t>Analyze data, summarize findings, provide insights, and create organizational health reports.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ABE5356-1729-3C2F-5A5A-EA1ACA4CB8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Leverage insights and Copilot suggestions in Word to draft a detailed, actionable implementation plan to improve organizational health.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E342DC9-C01B-4EC9-686F-4458ADB5DF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lang="en-US" sz="900" kern="0">
                <a:solidFill>
                  <a:srgbClr val="1A1A1A"/>
                </a:solidFill>
                <a:latin typeface="Segoe UI"/>
              </a:rPr>
              <a:t>Use Copilot </a:t>
            </a:r>
            <a:r>
              <a:rPr lang="en-US" sz="900" b="1" kern="0">
                <a:solidFill>
                  <a:srgbClr val="1A1A1A"/>
                </a:solidFill>
                <a:latin typeface="Segoe UI"/>
              </a:rPr>
              <a:t>to rapidly locate </a:t>
            </a:r>
            <a:r>
              <a:rPr lang="en-US" sz="900" kern="0">
                <a:solidFill>
                  <a:srgbClr val="1A1A1A"/>
                </a:solidFill>
              </a:rPr>
              <a:t>relevant data which </a:t>
            </a:r>
            <a:r>
              <a:rPr lang="en-US" sz="900" kern="0">
                <a:solidFill>
                  <a:srgbClr val="1A1A1A"/>
                </a:solidFill>
                <a:latin typeface="Segoe UI"/>
              </a:rPr>
              <a:t>indicates and impacts organization health.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EE24096-FD11-4D2F-1FDB-D8AFA6545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 spc="0">
                <a:solidFill>
                  <a:schemeClr val="tx1"/>
                </a:solidFill>
                <a:latin typeface="Segoe UI"/>
              </a:rPr>
              <a:t>Draft with Copilot:</a:t>
            </a:r>
            <a:r>
              <a:rPr lang="en-US" sz="900" spc="0">
                <a:solidFill>
                  <a:schemeClr val="tx1"/>
                </a:solidFill>
                <a:latin typeface="Segoe UI"/>
              </a:rPr>
              <a:t> Create an email to a group of managers that provides detail and timelines regarding organizational health action plans.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C3DEA186-1EF8-1430-4EBD-D7E9279A6CB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 spc="0">
                <a:solidFill>
                  <a:schemeClr val="tx1"/>
                </a:solidFill>
                <a:latin typeface="Segoe UI"/>
              </a:rPr>
              <a:t>Highlight org health scores yellow </a:t>
            </a:r>
            <a:r>
              <a:rPr lang="en-US" sz="900">
                <a:latin typeface="Segoe UI"/>
              </a:rPr>
              <a:t>where YoY % change exceeded -20%. </a:t>
            </a:r>
            <a:endParaRPr lang="en-US" sz="900" spc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8D78048-D8BA-C12E-525A-5A77C249D5A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sz="900">
                <a:solidFill>
                  <a:schemeClr val="tx1"/>
                </a:solidFill>
                <a:latin typeface="Segoe UI"/>
              </a:rPr>
              <a:t>Action: Use Copilot during the meeting to </a:t>
            </a:r>
            <a:r>
              <a:rPr lang="en-US" sz="900" b="1">
                <a:solidFill>
                  <a:schemeClr val="tx1"/>
                </a:solidFill>
                <a:latin typeface="Segoe UI"/>
              </a:rPr>
              <a:t>“list main ideas we discussed” and then review the AI notes “Follow-up tasks”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after the meeting to finalize the plan.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37B0CF83-E39C-6E91-F0EA-441E0E2453B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>
                <a:latin typeface="Segoe UI"/>
              </a:rPr>
              <a:t>I am a human resources consultant. </a:t>
            </a:r>
            <a:r>
              <a:rPr lang="en-US" sz="900" b="1">
                <a:latin typeface="Segoe UI"/>
              </a:rPr>
              <a:t>Create an action plan </a:t>
            </a:r>
            <a:r>
              <a:rPr lang="en-US" sz="900">
                <a:latin typeface="Segoe UI"/>
              </a:rPr>
              <a:t>based on the organizational health report and insights. Include tasks and timelines.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7A2067F3-CEC6-440F-1BAD-0B15174A74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latin typeface="Segoe UI"/>
              </a:rPr>
              <a:t>Create a presentation from file</a:t>
            </a:r>
            <a:r>
              <a:rPr lang="en-US" sz="900">
                <a:latin typeface="Segoe UI"/>
              </a:rPr>
              <a:t> [plan.docx] for HR leaders that clearly articulates h</a:t>
            </a:r>
            <a:r>
              <a:rPr lang="en-US" sz="900" spc="0">
                <a:solidFill>
                  <a:schemeClr val="tx1"/>
                </a:solidFill>
                <a:latin typeface="Segoe UI"/>
              </a:rPr>
              <a:t>ow the plan will enable organizational health goals.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F39345C-B287-E62B-D176-80C6EDB3ABE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Communicate plan and actions to organization managers and monitor engagement.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75AF7EEA-32D5-921A-AEC6-5978EA1C544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kern="0">
                <a:solidFill>
                  <a:srgbClr val="1A1A1A"/>
                </a:solidFill>
                <a:cs typeface="Segoe UI"/>
              </a:rPr>
              <a:t>Lead the meeting 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to present the plan, leveraging Copilot</a:t>
            </a:r>
            <a:r>
              <a:rPr lang="en-US" kern="0">
                <a:solidFill>
                  <a:srgbClr val="1A1A1A"/>
                </a:solidFill>
                <a:cs typeface="Segoe UI"/>
              </a:rPr>
              <a:t> in Teams to suggest topics and take notes.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 pitchFamily="34" charset="0"/>
            </a:endParaRP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D1C935A-CFDC-82D6-9D69-D267DCAEC8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Generate </a:t>
            </a:r>
            <a:r>
              <a:rPr lang="en-US" kern="0">
                <a:solidFill>
                  <a:srgbClr val="1A1A1A"/>
                </a:solidFill>
                <a:cs typeface="Segoe UI"/>
              </a:rPr>
              <a:t>a </a:t>
            </a:r>
            <a:r>
              <a:rPr kumimoji="0" lang="en-US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presentation detailing the 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plan which includes images and tables.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Extend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eNPS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turnover rate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C883F4B-E6B4-2526-2AD7-874660E61C5B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57" name="Picture 156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1761A228-6BE8-4702-6B83-6EC03077B3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3462BEC4-D123-AFE7-AD6F-B64201CBDB6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4403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+Copilot Studio</a:t>
              </a: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DE4A209-A402-0104-2E71-51E85404459D}"/>
              </a:ext>
            </a:extLst>
          </p:cNvPr>
          <p:cNvGrpSpPr/>
          <p:nvPr/>
        </p:nvGrpSpPr>
        <p:grpSpPr>
          <a:xfrm>
            <a:off x="4276273" y="2761669"/>
            <a:ext cx="2361959" cy="360000"/>
            <a:chOff x="577439" y="3137252"/>
            <a:chExt cx="2361959" cy="360000"/>
          </a:xfrm>
        </p:grpSpPr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D4F99508-D3C9-DDD3-C5CA-E9580DE7F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BFB0F27D-F469-6D3F-59BC-F53804727D3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6E034104-A923-B91C-9902-D13A198A77E6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63" name="Picture 162">
              <a:extLst>
                <a:ext uri="{FF2B5EF4-FFF2-40B4-BE49-F238E27FC236}">
                  <a16:creationId xmlns:a16="http://schemas.microsoft.com/office/drawing/2014/main" id="{60CEFD9F-560D-A61D-9DD1-E95BFA430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74AC334-49A7-1AEE-6ADC-48765F2937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E7E95F4F-7B22-1747-844F-70DA89DB2795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06A834FF-7A88-9A87-4D90-E5B48AE30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A4AA058C-78F1-A12B-BEA6-79529654C37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966AF1F5-194D-D8F4-10AD-55EF50466274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B3E61700-E4D8-8A28-A3DF-875CA99E2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9EB9CC0-7E38-6774-03E7-5FF31C4CFC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6432B46-EBE3-8EFD-BF29-65E5D72376DF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E02CF3C6-CE82-4EA8-9E38-DCD20B0F4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CA6CB04-33DC-9B4F-07C7-BD23045F596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4" name="Text Placeholder 60">
            <a:extLst>
              <a:ext uri="{FF2B5EF4-FFF2-40B4-BE49-F238E27FC236}">
                <a16:creationId xmlns:a16="http://schemas.microsoft.com/office/drawing/2014/main" id="{934E8E31-8425-8412-7BEE-EFB6420C677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175" name="Text Placeholder 61">
            <a:extLst>
              <a:ext uri="{FF2B5EF4-FFF2-40B4-BE49-F238E27FC236}">
                <a16:creationId xmlns:a16="http://schemas.microsoft.com/office/drawing/2014/main" id="{10A3474E-2532-DA6F-9329-889F2818EE0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176" name="Text Placeholder 62">
            <a:extLst>
              <a:ext uri="{FF2B5EF4-FFF2-40B4-BE49-F238E27FC236}">
                <a16:creationId xmlns:a16="http://schemas.microsoft.com/office/drawing/2014/main" id="{4797F3F0-8705-A171-59F8-02D0EBAAE25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8A05CCC2-4A0E-5F53-238F-D8F179211B1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B268261-EF58-D841-8ECD-E4B6E1C0DA6E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A026774F-145F-A804-C27B-4BF75A636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C1ACC77-ADB1-CEF1-5958-A15CDFD68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29BD18-7D99-5474-21EC-6C981CA6FD0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15012BF8-BEFE-2DF6-44B9-47FF86548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8C6A561D-6BC0-5F46-E378-E1F1A210F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5" name="Text Placeholder 44">
            <a:extLst>
              <a:ext uri="{FF2B5EF4-FFF2-40B4-BE49-F238E27FC236}">
                <a16:creationId xmlns:a16="http://schemas.microsoft.com/office/drawing/2014/main" id="{55037CE6-2540-231E-FE8E-B2576A3B7999}"/>
              </a:ext>
            </a:extLst>
          </p:cNvPr>
          <p:cNvSpPr txBox="1">
            <a:spLocks/>
          </p:cNvSpPr>
          <p:nvPr/>
        </p:nvSpPr>
        <p:spPr>
          <a:xfrm>
            <a:off x="653131" y="6435305"/>
            <a:ext cx="95974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/>
              <a:t>1</a:t>
            </a:r>
            <a:r>
              <a:rPr lang="en-US"/>
              <a:t>Access Copilot at </a:t>
            </a:r>
            <a:r>
              <a:rPr lang="en-US">
                <a:hlinkClick r:id="rId14"/>
              </a:rPr>
              <a:t>copilot.microsoft.com </a:t>
            </a:r>
            <a:r>
              <a:rPr lang="en-US"/>
              <a:t>or the Microsoft Copilot mobile app and set toggle to “Web”.</a:t>
            </a:r>
          </a:p>
          <a:p>
            <a:r>
              <a:rPr lang="en-US" baseline="30000"/>
              <a:t>2</a:t>
            </a:r>
            <a:r>
              <a:rPr lang="en-US"/>
              <a:t>Access Copilot at </a:t>
            </a:r>
            <a:r>
              <a:rPr lang="en-US">
                <a:hlinkClick r:id="rId14"/>
              </a:rPr>
              <a:t>copilot.microsoft.com</a:t>
            </a:r>
            <a:r>
              <a:rPr lang="en-US"/>
              <a:t>, the Microsoft Copilot mobile app, or the Copilot app in Teams, and set toggle to “Work”.</a:t>
            </a:r>
          </a:p>
          <a:p>
            <a:r>
              <a:rPr lang="en-US"/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3700182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Office Theme</vt:lpstr>
      <vt:lpstr>HR | Improve organizational health metrics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 (SYNAXIS CORPORATION)</cp:lastModifiedBy>
  <cp:revision>6</cp:revision>
  <dcterms:created xsi:type="dcterms:W3CDTF">2024-07-13T20:51:53Z</dcterms:created>
  <dcterms:modified xsi:type="dcterms:W3CDTF">2024-07-13T21:52:08Z</dcterms:modified>
</cp:coreProperties>
</file>