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1" autoAdjust="0"/>
    <p:restoredTop sz="94660"/>
  </p:normalViewPr>
  <p:slideViewPr>
    <p:cSldViewPr snapToGrid="0">
      <p:cViewPr varScale="1">
        <p:scale>
          <a:sx n="99" d="100"/>
          <a:sy n="99" d="100"/>
        </p:scale>
        <p:origin x="2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06D3B-3F85-4FFF-96F8-D356F03168E0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D9528-18D7-4BA8-A184-B829D0AA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36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94F21-0ECA-83D2-CA60-F46BEBB39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FBB768-42FC-8B2D-8ABA-41F152234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7E4A0-8FA3-EBC5-545B-5333C8807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B4CB4-505B-75F6-82A3-0E1170AD4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9C986-CC66-62F2-7CCA-D0DDCAFF7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5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05FA5-AF1A-FDBB-0D62-7830611A0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7729C8-75B2-8CAE-8E91-ED3F042DE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82F48-E91F-4F94-A0AA-EDA0EE336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934C3-0F3C-6296-8778-4D0F184B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4E0F2-E1D7-EF0E-7EAC-940985175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1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E4368F-9EC1-DF02-DDB2-E0209A454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E67F61-21F9-5382-B5EB-368FA5AC0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F4E02-6431-244A-E575-074CD9868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0B9EC-EBBC-76A6-A4F0-E83D673F9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FC02E-D193-922B-20F1-230AFD5EA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18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 Placeholder 92">
            <a:extLst>
              <a:ext uri="{FF2B5EF4-FFF2-40B4-BE49-F238E27FC236}">
                <a16:creationId xmlns:a16="http://schemas.microsoft.com/office/drawing/2014/main" id="{B818C25C-E120-78B9-B45A-1E32ACD400F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0453" y="6490609"/>
            <a:ext cx="9597418" cy="215444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700"/>
            </a:lvl1pPr>
          </a:lstStyle>
          <a:p>
            <a:r>
              <a:rPr lang="en-GB" baseline="30000"/>
              <a:t>1</a:t>
            </a:r>
            <a:r>
              <a:rPr lang="en-GB"/>
              <a:t>Access Copilot at Copilot.Microsoft.com or from the Windows taskbar or Edge browser and set toggle to “Web”</a:t>
            </a:r>
          </a:p>
          <a:p>
            <a:r>
              <a:rPr lang="en-GB" baseline="30000"/>
              <a:t>2</a:t>
            </a:r>
            <a:r>
              <a:rPr lang="en-GB"/>
              <a:t>Access Copilot at Copilot.Microsoft.com, from the Windows taskbar or Edge browser, or in the Copilot app in Teams, and set toggle to “Work”.</a:t>
            </a:r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6" name="Text Placeholder 94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7" name="Text Placeholder 94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Text Placeholder 94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9" name="Text Placeholder 94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0" name="Text Placeholder 94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Copilot for Microsoft 365</a:t>
            </a:r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Text Placeholder 105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Text Placeholder 105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Text Placeholder 105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0" name="Text Placeholder 105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1" name="Text Placeholder 105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2" name="Text Placeholder 105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3" name="Text Placeholder 105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4" name="Text Placeholder 105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5" name="Text Placeholder 105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Text Placeholder 105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Text Placeholder 105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102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08096540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BC582-A8E1-80F6-FA46-DBA11311C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415EB-89BF-75C5-43B3-0632DFA8F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391E3-C9E6-F58D-8D13-32389576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A030E-AD1B-1B36-9813-5E1471015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AA81A-B470-5A43-107F-DD0664DF2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4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EF80D-28D0-E5CA-200A-8094165AA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DC59A8-087E-D425-3584-CDC4B693A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31B60-2D71-1472-F865-39F32680A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666C2-1A8C-768F-034B-9C2BD0147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E57D9-875A-5792-9938-0E12C0E47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56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59D18-A6E6-FACE-91BF-8ACBC95DE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7D8FD-0F3C-BCA9-60BF-0B92787EFA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4A255A-E54F-72F9-3715-3E8132656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6C95C-617E-A86F-F5F8-1B604880B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D74487-2E12-C043-48A0-78CAC2604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4609C0-49B4-A261-EA36-C20DE0A9A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3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8BB5E-EBA8-3F2A-EF89-DF83E958A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0FFC1E-A3A3-65F6-0857-0054D68DD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43886-547F-FD58-D3CF-2849B660C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A28919-5B4C-20BC-360D-8DF07AF642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FF1045-6CF5-F9E6-8F47-1604AD2FA9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7607AE-C233-26E4-6D1F-2F7501A7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3F2984-13F1-11F2-34F0-DB22531E2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B90C64-01A8-BD7B-814F-E673B0650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7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3779A-213E-6825-8D80-DA5D95F28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D77393-CCB1-86F9-DC88-9A62B118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647308-FB73-EA69-5CDD-8D8909868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83527-0F7E-385C-58D7-D493E4438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6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0FD23B-A517-4D5A-402E-9F75A72A7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0EF97A-EE2D-2205-78C9-A8464836B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98A4A7-C504-C380-1F95-02B2C6AB1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1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70A2C-D001-7F9C-D8DF-4E9B9C64C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B6B69-C19B-6544-EBD4-B0EB0B8D5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BB267-73DD-B6F3-9D02-D55A50368B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F98FC-AE7D-A515-488F-30299555C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E9F83-04C7-AA37-927D-AA965E355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7767E9-7BAC-82A7-2DF2-551CC16F1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38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44B48-7172-61C4-BF3F-082EF4095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A3DA90-D0AA-1217-3318-F81F591D15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A69E0F-C3FF-A546-559C-FADDE5DC9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1B19A-96B9-9C13-F5FB-FD718B2F1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6F2F9D-09A5-560E-ADD9-8D3FB552E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789FE-CC2E-9A09-85F1-F9E812034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8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DC5529-5C1B-0C63-F9E0-2D72C3281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7366A-BB17-96BD-E12C-D38684BE1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780E6-C92F-683C-3DA6-BEDB3051CB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06D31-84CD-BBE9-B599-908A60078D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6C4A2-7785-CA8D-B3C9-AA4CF5047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03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s://copilot.microsoft.com/" TargetMode="External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hyperlink" Target="https://support.microsoft.com/en-us/topic/overview-of-microsoft-365-chat-preview-5b00a52d-7296-48ee-b938-b95b7209f737" TargetMode="External"/><Relationship Id="rId5" Type="http://schemas.openxmlformats.org/officeDocument/2006/relationships/image" Target="../media/image4.sv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526298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rgbClr val="0078D4"/>
                </a:solidFill>
              </a:rPr>
              <a:t>HR | </a:t>
            </a:r>
            <a:r>
              <a:rPr lang="en-US"/>
              <a:t>Improve onboarding and development processes (Copilot for Microsoft 365)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6E64E6-DACB-9E61-4FB5-2DF9550866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/>
              <a:t>1. Crowdsource onboarding resources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62AF6B-8392-19D6-4008-8B9EDDD439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/>
              <a:t>6. </a:t>
            </a:r>
            <a:r>
              <a:rPr lang="en-US" b="0"/>
              <a:t>Build learning material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43261E-C01B-AAF7-FB79-BCB449EDE0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/>
              <a:t>2. Identify network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07F03A-7B5E-43DB-6297-704D97B841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>
                <a:latin typeface="Segoe UI Semibold"/>
                <a:cs typeface="Segoe UI Semibold"/>
              </a:rPr>
              <a:t>5. Create onboarding plan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B7B1D6-90AA-812D-38AC-4FC308D825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/>
              <a:t>3. Simplify policies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9A6375-D732-AEEC-8F08-CB20AB56EF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/>
              <a:t>4. Summarize key discussion points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EDAE3963-FD7F-2268-3318-D9DB0DF17DA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Gather input from team members about resources that have proven most valuable in onboarding. Summarize input based on top votes collected.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BBBB5AA7-A403-FD6E-E0BC-A33C3CD4431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a typeface="+mn-ea"/>
                <a:cs typeface="Segoe UI"/>
              </a:rPr>
              <a:t>Use Copilot</a:t>
            </a:r>
            <a:r>
              <a:rPr lang="en-US" dirty="0">
                <a:solidFill>
                  <a:srgbClr val="000000"/>
                </a:solidFill>
                <a:cs typeface="Segoe UI"/>
              </a:rPr>
              <a:t> to find</a:t>
            </a:r>
            <a:r>
              <a:rPr lang="en-US" dirty="0">
                <a:solidFill>
                  <a:srgbClr val="000000"/>
                </a:solidFill>
                <a:ea typeface="+mn-ea"/>
                <a:cs typeface="Segoe UI"/>
              </a:rPr>
              <a:t> individuals who can support your new hire’s work and offer complementary skills to help them connect more effectively and quickly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438AEF2B-22D2-7562-4F9A-D8456C61F39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sz="900">
                <a:solidFill>
                  <a:srgbClr val="000000"/>
                </a:solidFill>
                <a:ea typeface="+mn-lt"/>
                <a:cs typeface="+mn-lt"/>
              </a:rPr>
              <a:t>Summarize policies and understand how they’ve changed over time to build context for the new employee.</a:t>
            </a:r>
            <a:endParaRPr lang="en-US" sz="900">
              <a:solidFill>
                <a:srgbClr val="000000"/>
              </a:solidFill>
              <a:cs typeface="Segoe UI"/>
            </a:endParaRP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4F4AAE8F-D54A-6993-4BAB-D2EAA65B063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>
                <a:latin typeface="Segoe UI"/>
              </a:rPr>
              <a:t>Example prompt: </a:t>
            </a:r>
            <a:r>
              <a:rPr lang="en-US" sz="900" b="1">
                <a:latin typeface="Segoe UI"/>
              </a:rPr>
              <a:t>Draft an onboarding plan and checklist </a:t>
            </a:r>
            <a:r>
              <a:rPr lang="en-US" sz="900">
                <a:latin typeface="Segoe UI"/>
              </a:rPr>
              <a:t>for a new human resources support advisor.</a:t>
            </a:r>
            <a:endParaRPr lang="en-US" sz="900" b="1">
              <a:latin typeface="Segoe UI"/>
            </a:endParaRP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DF556614-8228-400D-C8C7-1CD927BE5BC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>
                <a:latin typeface="Segoe UI"/>
              </a:rPr>
              <a:t>Example prompt: </a:t>
            </a:r>
            <a:r>
              <a:rPr lang="en-US" sz="900" b="1">
                <a:latin typeface="Segoe UI"/>
              </a:rPr>
              <a:t>“Create a presentation from” [</a:t>
            </a:r>
            <a:r>
              <a:rPr lang="en-US" sz="900">
                <a:latin typeface="Segoe UI"/>
              </a:rPr>
              <a:t>onboardingplan.docx] for new hires to the human resources support advisor team.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08B21F19-D546-4F0F-5C2E-B03DD0C42D9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752982"/>
          </a:xfrm>
        </p:spPr>
        <p:txBody>
          <a:bodyPr>
            <a:normAutofit/>
          </a:bodyPr>
          <a:lstStyle/>
          <a:p>
            <a:r>
              <a:rPr lang="en-US">
                <a:latin typeface="Segoe UI"/>
              </a:rPr>
              <a:t>Example prompt: </a:t>
            </a:r>
            <a:r>
              <a:rPr lang="en-US" sz="900" b="1" kern="0">
                <a:solidFill>
                  <a:srgbClr val="1A1A1A"/>
                </a:solidFill>
              </a:rPr>
              <a:t>Identify 10 company employees in the [department name] organization </a:t>
            </a:r>
            <a:r>
              <a:rPr lang="en-US" sz="900" kern="0">
                <a:solidFill>
                  <a:srgbClr val="1A1A1A"/>
                </a:solidFill>
              </a:rPr>
              <a:t>who would be knowledgeable experts to help new [job role] onboard quickly and efficiently.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C5D90898-CADA-8F51-7840-C837C013851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>
                <a:latin typeface="Segoe UI"/>
              </a:rPr>
              <a:t>Example prompt: </a:t>
            </a:r>
            <a:r>
              <a:rPr lang="en-US" sz="900">
                <a:latin typeface="Segoe UI"/>
              </a:rPr>
              <a:t>I am a human resources support advisor. </a:t>
            </a:r>
            <a:r>
              <a:rPr lang="en-US" sz="900" b="1">
                <a:latin typeface="Segoe UI"/>
              </a:rPr>
              <a:t>Create an onboarding plan for a new team member </a:t>
            </a:r>
            <a:r>
              <a:rPr lang="en-US" sz="900">
                <a:latin typeface="Segoe UI"/>
              </a:rPr>
              <a:t>including timelines.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71540525-1573-6135-597D-EEBD14364B8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748597"/>
          </a:xfrm>
        </p:spPr>
        <p:txBody>
          <a:bodyPr>
            <a:normAutofit/>
          </a:bodyPr>
          <a:lstStyle/>
          <a:p>
            <a:r>
              <a:rPr lang="en-US">
                <a:latin typeface="Segoe UI"/>
              </a:rPr>
              <a:t>Example prompt: </a:t>
            </a:r>
            <a:r>
              <a:rPr lang="en-US" sz="900" b="1">
                <a:solidFill>
                  <a:schemeClr val="tx1"/>
                </a:solidFill>
                <a:latin typeface="Segoe UI"/>
              </a:rPr>
              <a:t>“Summarize this doc” </a:t>
            </a:r>
            <a:r>
              <a:rPr lang="en-US" sz="900">
                <a:solidFill>
                  <a:schemeClr val="tx1"/>
                </a:solidFill>
                <a:latin typeface="Segoe UI"/>
              </a:rPr>
              <a:t>into 10 key topics and terms with descriptions and a summary of how the policy has changed over time. Translate into another language to facilitate understanding.</a:t>
            </a:r>
            <a:endParaRPr lang="en-US" sz="900" b="1">
              <a:solidFill>
                <a:schemeClr val="tx1"/>
              </a:solidFill>
              <a:latin typeface="Segoe UI"/>
            </a:endParaRP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FC132940-3B44-6C82-0664-1721D8A05A7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>
                <a:latin typeface="Segoe UI"/>
              </a:rPr>
              <a:t>Example prompt: </a:t>
            </a:r>
            <a:r>
              <a:rPr lang="en-US" sz="900" b="1">
                <a:solidFill>
                  <a:schemeClr val="tx1"/>
                </a:solidFill>
                <a:latin typeface="Segoe UI"/>
              </a:rPr>
              <a:t>“List the main ideas we discussed” </a:t>
            </a:r>
            <a:r>
              <a:rPr lang="en-US" sz="900">
                <a:solidFill>
                  <a:schemeClr val="tx1"/>
                </a:solidFill>
                <a:latin typeface="Segoe UI"/>
              </a:rPr>
              <a:t>to develop stronger understanding of content, terms, and topics. 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CE3D9302-EEB2-A2E9-20B4-802946A9BDC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Ask Copilot in PowerPoint to generate learning paths according to individual roles, learning styles and career goals.</a:t>
            </a: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5B9BE2B2-6DEC-6C52-1075-45D1B7E69F3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>
            <a:normAutofit/>
          </a:bodyPr>
          <a:lstStyle/>
          <a:p>
            <a:r>
              <a:rPr lang="en-US" sz="900">
                <a:solidFill>
                  <a:srgbClr val="000000"/>
                </a:solidFill>
                <a:ea typeface="+mn-ea"/>
                <a:cs typeface="Segoe UI"/>
              </a:rPr>
              <a:t>Create an onboarding plan specific to each role </a:t>
            </a:r>
            <a:r>
              <a:rPr lang="en-US">
                <a:solidFill>
                  <a:srgbClr val="000000"/>
                </a:solidFill>
                <a:ea typeface="+mn-ea"/>
                <a:cs typeface="Segoe UI"/>
              </a:rPr>
              <a:t>to accelerate new hire learning. 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7CDDE6B0-1A24-1DF6-41F4-DBFD3748229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Ask Copilot to locate notes from different conversations, chats, and emails into a summary that highlights key themes, simplifying volumes of information </a:t>
            </a:r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6"/>
            <a:ext cx="1767872" cy="219456"/>
            <a:chOff x="1198144" y="862657"/>
            <a:chExt cx="1767872" cy="219456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767872" cy="219456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Reduce onboarding time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20674712-3E00-F07B-794D-D889A20DC72F}"/>
              </a:ext>
            </a:extLst>
          </p:cNvPr>
          <p:cNvGrpSpPr/>
          <p:nvPr/>
        </p:nvGrpSpPr>
        <p:grpSpPr>
          <a:xfrm>
            <a:off x="804187" y="2761669"/>
            <a:ext cx="2368026" cy="360000"/>
            <a:chOff x="3277688" y="2657420"/>
            <a:chExt cx="2368026" cy="360000"/>
          </a:xfrm>
        </p:grpSpPr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ADCAA0C6-9EAC-C9EF-BC99-CB7F82BFAE2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277688" y="2657420"/>
              <a:ext cx="360000" cy="360000"/>
              <a:chOff x="2746466" y="3838485"/>
              <a:chExt cx="396000" cy="396000"/>
            </a:xfrm>
          </p:grpSpPr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304427EA-71BE-8E5F-E5C0-4621DB59212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6466" y="3838485"/>
                <a:ext cx="396000" cy="396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100" err="1">
                  <a:solidFill>
                    <a:srgbClr val="FFFFFF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  <p:pic>
            <p:nvPicPr>
              <p:cNvPr id="156" name="Graphic 155">
                <a:extLst>
                  <a:ext uri="{FF2B5EF4-FFF2-40B4-BE49-F238E27FC236}">
                    <a16:creationId xmlns:a16="http://schemas.microsoft.com/office/drawing/2014/main" id="{7D895803-CD82-A94D-A3AA-C5B95D244A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2838176" y="3904068"/>
                <a:ext cx="229999" cy="229999"/>
              </a:xfrm>
              <a:prstGeom prst="rect">
                <a:avLst/>
              </a:prstGeom>
              <a:effectLst/>
            </p:spPr>
          </p:pic>
        </p:grp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81C1F7F1-99C6-9169-13BF-1A756B9B4CD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Loop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159" name="TextBox 158">
            <a:extLst>
              <a:ext uri="{FF2B5EF4-FFF2-40B4-BE49-F238E27FC236}">
                <a16:creationId xmlns:a16="http://schemas.microsoft.com/office/drawing/2014/main" id="{AF0F84F3-66CA-4B69-4410-19FA2E91A30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735224" y="2857031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</a:t>
            </a:r>
            <a:r>
              <a:rPr kumimoji="0" lang="en-US" sz="1100" b="0" i="0" u="none" strike="noStrike" kern="0" cap="none" spc="0" normalizeH="0" baseline="3000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2</a:t>
            </a:r>
            <a:endParaRPr kumimoji="0" lang="en-US" sz="11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BD0F7673-6557-65EA-0496-4332D82581C7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588263" y="2657420"/>
            <a:chExt cx="2351135" cy="360000"/>
          </a:xfrm>
        </p:grpSpPr>
        <p:pic>
          <p:nvPicPr>
            <p:cNvPr id="161" name="Picture 160">
              <a:extLst>
                <a:ext uri="{FF2B5EF4-FFF2-40B4-BE49-F238E27FC236}">
                  <a16:creationId xmlns:a16="http://schemas.microsoft.com/office/drawing/2014/main" id="{D12A1F94-1B47-7B73-B3AF-FDBE09AF063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89377277-9F65-E081-73EB-E5F68217428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47DC71A5-72AD-6B7E-494B-32A2A9ECEF20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588263" y="2177588"/>
            <a:chExt cx="2351135" cy="360000"/>
          </a:xfrm>
        </p:grpSpPr>
        <p:pic>
          <p:nvPicPr>
            <p:cNvPr id="164" name="Picture 163">
              <a:extLst>
                <a:ext uri="{FF2B5EF4-FFF2-40B4-BE49-F238E27FC236}">
                  <a16:creationId xmlns:a16="http://schemas.microsoft.com/office/drawing/2014/main" id="{BB0D869D-68A5-2053-0BA2-F7A7A737190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3F702992-04FF-F214-CA4A-39EEB377672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3D2A995D-0D5A-5272-E170-D35E3F701D91}"/>
              </a:ext>
            </a:extLst>
          </p:cNvPr>
          <p:cNvGrpSpPr/>
          <p:nvPr/>
        </p:nvGrpSpPr>
        <p:grpSpPr>
          <a:xfrm>
            <a:off x="4276273" y="5158847"/>
            <a:ext cx="2351135" cy="360000"/>
            <a:chOff x="588263" y="2657420"/>
            <a:chExt cx="2351135" cy="360000"/>
          </a:xfrm>
        </p:grpSpPr>
        <p:pic>
          <p:nvPicPr>
            <p:cNvPr id="167" name="Picture 166">
              <a:extLst>
                <a:ext uri="{FF2B5EF4-FFF2-40B4-BE49-F238E27FC236}">
                  <a16:creationId xmlns:a16="http://schemas.microsoft.com/office/drawing/2014/main" id="{4878898F-15D4-552B-C355-CC8E0C1872D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6A5B3D50-3536-8119-8E09-D4278DC928B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171" name="TextBox 170">
            <a:extLst>
              <a:ext uri="{FF2B5EF4-FFF2-40B4-BE49-F238E27FC236}">
                <a16:creationId xmlns:a16="http://schemas.microsoft.com/office/drawing/2014/main" id="{7C087394-C20E-8567-2022-4F4D318B8D0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8198865" y="5254209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</a:t>
            </a:r>
            <a:r>
              <a:rPr kumimoji="0" lang="en-US" sz="1100" b="0" i="0" u="none" strike="noStrike" kern="0" cap="none" spc="0" normalizeH="0" baseline="3000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2</a:t>
            </a:r>
            <a:endParaRPr kumimoji="0" lang="en-US" sz="11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pic>
        <p:nvPicPr>
          <p:cNvPr id="3" name="Picture 2" descr="A group of women standing together&#10;&#10;Description automatically generated">
            <a:extLst>
              <a:ext uri="{FF2B5EF4-FFF2-40B4-BE49-F238E27FC236}">
                <a16:creationId xmlns:a16="http://schemas.microsoft.com/office/drawing/2014/main" id="{74D00AF7-6331-9283-A461-4487295A013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9481" y="3937299"/>
            <a:ext cx="1872519" cy="2920702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8CD2D79D-CDFE-4522-8886-053249B49E6D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12" name="Rectangle: Rounded Corners 6">
              <a:extLst>
                <a:ext uri="{FF2B5EF4-FFF2-40B4-BE49-F238E27FC236}">
                  <a16:creationId xmlns:a16="http://schemas.microsoft.com/office/drawing/2014/main" id="{9CA168C1-7E4F-3AA8-E556-3D8893857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Cost savings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/>
                <a:cs typeface="Segoe UI Semibold"/>
              </a:endParaRPr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32DF0881-E1C4-3507-A2F6-DFDA2CC5C3E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B7E262A-4BAF-E052-9B28-11F66D4A8A3C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15" name="Rectangle: Rounded Corners 6">
              <a:extLst>
                <a:ext uri="{FF2B5EF4-FFF2-40B4-BE49-F238E27FC236}">
                  <a16:creationId xmlns:a16="http://schemas.microsoft.com/office/drawing/2014/main" id="{E83BBD9D-7DAA-67C5-535E-787F5D425A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180319B4-8DF1-2273-F86F-564425A098F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21" name="Text Placeholder 185">
            <a:extLst>
              <a:ext uri="{FF2B5EF4-FFF2-40B4-BE49-F238E27FC236}">
                <a16:creationId xmlns:a16="http://schemas.microsoft.com/office/drawing/2014/main" id="{40F543CC-24DF-4039-4018-F6671D275FB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>
            <a:normAutofit fontScale="62500" lnSpcReduction="20000"/>
          </a:bodyPr>
          <a:lstStyle/>
          <a:p>
            <a:r>
              <a:rPr lang="en-US"/>
              <a:t>Copilot for Microsoft 365</a:t>
            </a:r>
            <a:endParaRPr lang="en-US" noProof="0"/>
          </a:p>
        </p:txBody>
      </p:sp>
      <p:sp>
        <p:nvSpPr>
          <p:cNvPr id="22" name="Text Placeholder 198">
            <a:extLst>
              <a:ext uri="{FF2B5EF4-FFF2-40B4-BE49-F238E27FC236}">
                <a16:creationId xmlns:a16="http://schemas.microsoft.com/office/drawing/2014/main" id="{FEB7409D-09F1-4CD1-6E59-42F87F2859E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>
            <a:normAutofit fontScale="62500" lnSpcReduction="20000"/>
          </a:bodyPr>
          <a:lstStyle/>
          <a:p>
            <a:r>
              <a:rPr lang="en-US"/>
              <a:t>Buy</a:t>
            </a:r>
          </a:p>
        </p:txBody>
      </p:sp>
      <p:sp>
        <p:nvSpPr>
          <p:cNvPr id="40" name="Text Placeholder 60">
            <a:extLst>
              <a:ext uri="{FF2B5EF4-FFF2-40B4-BE49-F238E27FC236}">
                <a16:creationId xmlns:a16="http://schemas.microsoft.com/office/drawing/2014/main" id="{CD9DE54F-3638-1E6B-04F0-FB7C1F222B57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/>
          </a:p>
        </p:txBody>
      </p:sp>
      <p:sp>
        <p:nvSpPr>
          <p:cNvPr id="41" name="Text Placeholder 61">
            <a:extLst>
              <a:ext uri="{FF2B5EF4-FFF2-40B4-BE49-F238E27FC236}">
                <a16:creationId xmlns:a16="http://schemas.microsoft.com/office/drawing/2014/main" id="{9D6D0BF2-C3B8-7469-6449-47403F21F025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</p:spPr>
        <p:txBody>
          <a:bodyPr/>
          <a:lstStyle/>
          <a:p>
            <a:endParaRPr lang="en-US"/>
          </a:p>
        </p:txBody>
      </p:sp>
      <p:sp>
        <p:nvSpPr>
          <p:cNvPr id="42" name="Text Placeholder 62">
            <a:extLst>
              <a:ext uri="{FF2B5EF4-FFF2-40B4-BE49-F238E27FC236}">
                <a16:creationId xmlns:a16="http://schemas.microsoft.com/office/drawing/2014/main" id="{39488B70-9939-33B6-B5D3-76B1D7E572D0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Picture 4" descr="Zip Co logo SVG free download, id: 101874 - Brandlogos.net">
            <a:hlinkClick r:id="rId11"/>
            <a:extLst>
              <a:ext uri="{FF2B5EF4-FFF2-40B4-BE49-F238E27FC236}">
                <a16:creationId xmlns:a16="http://schemas.microsoft.com/office/drawing/2014/main" id="{2E3B6C73-CD0D-19EC-AFA4-883ACA3709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4284719" y="2757284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pic>
        <p:nvPicPr>
          <p:cNvPr id="28" name="Picture 27" descr="Zip Co logo SVG free download, id: 101874 - Brandlogos.net">
            <a:hlinkClick r:id="rId11"/>
            <a:extLst>
              <a:ext uri="{FF2B5EF4-FFF2-40B4-BE49-F238E27FC236}">
                <a16:creationId xmlns:a16="http://schemas.microsoft.com/office/drawing/2014/main" id="{ABA2F23C-4709-8DB4-81EC-A0A0D2BC3D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7750624" y="5153387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17" name="Text Placeholder 44">
            <a:extLst>
              <a:ext uri="{FF2B5EF4-FFF2-40B4-BE49-F238E27FC236}">
                <a16:creationId xmlns:a16="http://schemas.microsoft.com/office/drawing/2014/main" id="{B4D9A33D-156F-86D0-37F1-AA1E22476CAC}"/>
              </a:ext>
            </a:extLst>
          </p:cNvPr>
          <p:cNvSpPr txBox="1">
            <a:spLocks/>
          </p:cNvSpPr>
          <p:nvPr/>
        </p:nvSpPr>
        <p:spPr>
          <a:xfrm>
            <a:off x="653131" y="6435305"/>
            <a:ext cx="9597418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/>
              <a:t>1</a:t>
            </a:r>
            <a:r>
              <a:rPr lang="en-US"/>
              <a:t>Access Copilot at </a:t>
            </a:r>
            <a:r>
              <a:rPr lang="en-US">
                <a:hlinkClick r:id="rId13"/>
              </a:rPr>
              <a:t>copilot.microsoft.com </a:t>
            </a:r>
            <a:r>
              <a:rPr lang="en-US"/>
              <a:t>or the Microsoft Copilot mobile app and set toggle to “Web”.</a:t>
            </a:r>
          </a:p>
          <a:p>
            <a:r>
              <a:rPr lang="en-US" baseline="30000"/>
              <a:t>2</a:t>
            </a:r>
            <a:r>
              <a:rPr lang="en-US"/>
              <a:t>Access Copilot at </a:t>
            </a:r>
            <a:r>
              <a:rPr lang="en-US">
                <a:hlinkClick r:id="rId13"/>
              </a:rPr>
              <a:t>copilot.microsoft.com</a:t>
            </a:r>
            <a:r>
              <a:rPr lang="en-US"/>
              <a:t>, the Microsoft Copilot mobile app, or the Copilot app in Teams, and set toggle to “Work”.</a:t>
            </a:r>
          </a:p>
          <a:p>
            <a:r>
              <a:rPr lang="en-US"/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140388052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431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Segoe UI</vt:lpstr>
      <vt:lpstr>Segoe UI Semibold</vt:lpstr>
      <vt:lpstr>Office Theme</vt:lpstr>
      <vt:lpstr>HR | Improve onboarding and development processes (Copilot for Microsoft 365)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 (SYNAXIS CORPORATION)</cp:lastModifiedBy>
  <cp:revision>8</cp:revision>
  <dcterms:created xsi:type="dcterms:W3CDTF">2024-07-13T20:51:53Z</dcterms:created>
  <dcterms:modified xsi:type="dcterms:W3CDTF">2024-07-13T21:53:09Z</dcterms:modified>
</cp:coreProperties>
</file>