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Improve onboarding and development processes (Copilot Studio)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Crowdsource onboarding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</a:t>
            </a:r>
            <a:r>
              <a:rPr lang="en-US" b="0" noProof="0"/>
              <a:t>Build learning material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Identify network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Streamline onboarding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Simplify policies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Summarize key discussion points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EDAE3963-FD7F-2268-3318-D9DB0DF17DA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Gather input from team members about resources that have proven most valuable in onboarding. Summarize input based on top votes collected.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BBB5AA7-A403-FD6E-E0BC-A33C3CD4431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Use Copilot</a:t>
            </a:r>
            <a:r>
              <a:rPr lang="en-US" noProof="0">
                <a:solidFill>
                  <a:srgbClr val="000000"/>
                </a:solidFill>
                <a:cs typeface="Segoe UI"/>
              </a:rPr>
              <a:t> to find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 individuals who can support your new hire’s work and offer complementary skills to help them connect more effectively and quickly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38AEF2B-22D2-7562-4F9A-D8456C61F39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Summarize policy documents build context for the new employee.</a:t>
            </a:r>
            <a:endParaRPr lang="en-US" sz="900" noProof="0">
              <a:solidFill>
                <a:srgbClr val="000000"/>
              </a:solidFill>
              <a:cs typeface="Segoe UI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F4AAE8F-D54A-6993-4BAB-D2EAA65B06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latin typeface="Segoe UI"/>
              </a:rPr>
              <a:t>Draft an onboarding plan and checklist </a:t>
            </a:r>
            <a:r>
              <a:rPr lang="en-US" sz="900" noProof="0">
                <a:latin typeface="Segoe UI"/>
              </a:rPr>
              <a:t>for a new human resources support advisor.</a:t>
            </a:r>
            <a:endParaRPr lang="en-US" sz="900" b="1" noProof="0">
              <a:latin typeface="Segoe UI"/>
            </a:endParaRP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DF556614-8228-400D-C8C7-1CD927BE5B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latin typeface="Segoe UI"/>
              </a:rPr>
              <a:t>“Create a presentation from” [</a:t>
            </a:r>
            <a:r>
              <a:rPr lang="en-US" sz="900" noProof="0">
                <a:latin typeface="Segoe UI"/>
              </a:rPr>
              <a:t>onboardingplan.docx] for new hires to the human resources support advisor team.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08B21F19-D546-4F0F-5C2E-B03DD0C42D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00178"/>
          </a:xfrm>
        </p:spPr>
        <p:txBody>
          <a:bodyPr>
            <a:normAutofit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kern="0" noProof="0">
                <a:solidFill>
                  <a:srgbClr val="1A1A1A"/>
                </a:solidFill>
              </a:rPr>
              <a:t>Identify 10 employees in the [department name] organization </a:t>
            </a:r>
            <a:r>
              <a:rPr lang="en-US" sz="900" kern="0" noProof="0">
                <a:solidFill>
                  <a:srgbClr val="1A1A1A"/>
                </a:solidFill>
              </a:rPr>
              <a:t>who would be knowledgeable experts to help new [job role] onboard quickly and efficiently.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C5D90898-CADA-8F51-7840-C837C01385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noProof="0">
                <a:latin typeface="Segoe UI"/>
              </a:rPr>
              <a:t>Example prompt: </a:t>
            </a:r>
            <a:r>
              <a:rPr lang="en-US" sz="900" noProof="0">
                <a:latin typeface="Segoe UI"/>
              </a:rPr>
              <a:t>I am a human resources support advisor. </a:t>
            </a:r>
            <a:r>
              <a:rPr lang="en-US" sz="900" b="1" noProof="0">
                <a:latin typeface="Segoe UI"/>
              </a:rPr>
              <a:t>Create an onboarding plan for a new team member </a:t>
            </a:r>
            <a:r>
              <a:rPr lang="en-US" sz="900" noProof="0">
                <a:latin typeface="Segoe UI"/>
              </a:rPr>
              <a:t>including timelines.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71540525-1573-6135-597D-EEBD14364B8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00178"/>
          </a:xfrm>
        </p:spPr>
        <p:txBody>
          <a:bodyPr>
            <a:normAutofit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“Summarize this doc”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into 10 key topics and terms with descriptions. Translate into another language to facilitate understanding.</a:t>
            </a:r>
            <a:endParaRPr lang="en-US" sz="900" b="1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C132940-3B44-6C82-0664-1721D8A05A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23373" y="5672768"/>
            <a:ext cx="2808000" cy="626701"/>
          </a:xfrm>
        </p:spPr>
        <p:txBody>
          <a:bodyPr/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the main ideas we discussed”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to develop stronger understanding of content, terms, and topics.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E3D9302-EEB2-A2E9-20B4-802946A9BDC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Ask Copilot in PowerPoint to generate learning paths according to individual roles, learning styles and career goals.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B9BE2B2-6DEC-6C52-1075-45D1B7E69F3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Create an onboarding plan specific to each role 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to accelerate new hire learning. Build an agent using Copilot Studio to help employees answer their onboarding questions.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7CDDE6B0-1A24-1DF6-41F4-DBFD3748229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Ask Copilot to locate notes from different conversations, chats, and emails into a summary that highlights key themes, simplifying volumes of information.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767872" cy="219456"/>
            <a:chOff x="1198144" y="862657"/>
            <a:chExt cx="1767872" cy="219456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945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onboarding 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0674712-3E00-F07B-794D-D889A20DC72F}"/>
              </a:ext>
            </a:extLst>
          </p:cNvPr>
          <p:cNvGrpSpPr/>
          <p:nvPr/>
        </p:nvGrpSpPr>
        <p:grpSpPr>
          <a:xfrm>
            <a:off x="804187" y="2761669"/>
            <a:ext cx="2368026" cy="360000"/>
            <a:chOff x="3277688" y="2657420"/>
            <a:chExt cx="2368026" cy="360000"/>
          </a:xfrm>
        </p:grpSpPr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ADCAA0C6-9EAC-C9EF-BC99-CB7F82BFAE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304427EA-71BE-8E5F-E5C0-4621DB59212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56" name="Graphic 155">
                <a:extLst>
                  <a:ext uri="{FF2B5EF4-FFF2-40B4-BE49-F238E27FC236}">
                    <a16:creationId xmlns:a16="http://schemas.microsoft.com/office/drawing/2014/main" id="{7D895803-CD82-A94D-A3AA-C5B95D244A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81C1F7F1-99C6-9169-13BF-1A756B9B4CD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AF0F84F3-66CA-4B69-4410-19FA2E91A3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35224" y="2857031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BD0F7673-6557-65EA-0496-4332D82581C7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D12A1F94-1B47-7B73-B3AF-FDBE09AF06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89377277-9F65-E081-73EB-E5F6821742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7DC71A5-72AD-6B7E-494B-32A2A9ECEF20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177588"/>
            <a:chExt cx="2351135" cy="360000"/>
          </a:xfrm>
        </p:grpSpPr>
        <p:pic>
          <p:nvPicPr>
            <p:cNvPr id="164" name="Picture 163">
              <a:extLst>
                <a:ext uri="{FF2B5EF4-FFF2-40B4-BE49-F238E27FC236}">
                  <a16:creationId xmlns:a16="http://schemas.microsoft.com/office/drawing/2014/main" id="{BB0D869D-68A5-2053-0BA2-F7A7A7371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3F702992-04FF-F214-CA4A-39EEB377672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3D2A995D-0D5A-5272-E170-D35E3F701D91}"/>
              </a:ext>
            </a:extLst>
          </p:cNvPr>
          <p:cNvGrpSpPr/>
          <p:nvPr/>
        </p:nvGrpSpPr>
        <p:grpSpPr>
          <a:xfrm>
            <a:off x="4276273" y="5158847"/>
            <a:ext cx="1265494" cy="360000"/>
            <a:chOff x="588263" y="2657420"/>
            <a:chExt cx="1265494" cy="360000"/>
          </a:xfrm>
        </p:grpSpPr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4878898F-15D4-552B-C355-CC8E0C187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6A5B3D50-3536-8119-8E09-D4278DC928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98921"/>
              <a:ext cx="806543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7C087394-C20E-8567-2022-4F4D318B8D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198865" y="5254209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2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74D00AF7-6331-9283-A461-4487295A013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CD2D79D-CDFE-4522-8886-053249B49E6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9CA168C1-7E4F-3AA8-E556-3D8893857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2DF0881-E1C4-3507-A2F6-DFDA2CC5C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7E262A-4BAF-E052-9B28-11F66D4A8A3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E83BBD9D-7DAA-67C5-535E-787F5D425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180319B4-8DF1-2273-F86F-564425A09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Text Placeholder 185">
            <a:extLst>
              <a:ext uri="{FF2B5EF4-FFF2-40B4-BE49-F238E27FC236}">
                <a16:creationId xmlns:a16="http://schemas.microsoft.com/office/drawing/2014/main" id="{40F543CC-24DF-4039-4018-F6671D275F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22" name="Text Placeholder 198">
            <a:extLst>
              <a:ext uri="{FF2B5EF4-FFF2-40B4-BE49-F238E27FC236}">
                <a16:creationId xmlns:a16="http://schemas.microsoft.com/office/drawing/2014/main" id="{FEB7409D-09F1-4CD1-6E59-42F87F2859E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0" name="Text Placeholder 60">
            <a:extLst>
              <a:ext uri="{FF2B5EF4-FFF2-40B4-BE49-F238E27FC236}">
                <a16:creationId xmlns:a16="http://schemas.microsoft.com/office/drawing/2014/main" id="{CD9DE54F-3638-1E6B-04F0-FB7C1F222B5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1" name="Text Placeholder 61">
            <a:extLst>
              <a:ext uri="{FF2B5EF4-FFF2-40B4-BE49-F238E27FC236}">
                <a16:creationId xmlns:a16="http://schemas.microsoft.com/office/drawing/2014/main" id="{9D6D0BF2-C3B8-7469-6449-47403F21F02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2" name="Text Placeholder 62">
            <a:extLst>
              <a:ext uri="{FF2B5EF4-FFF2-40B4-BE49-F238E27FC236}">
                <a16:creationId xmlns:a16="http://schemas.microsoft.com/office/drawing/2014/main" id="{39488B70-9939-33B6-B5D3-76B1D7E572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5" name="Picture 4" descr="Zip Co logo SVG free download, id: 101874 - Brandlogos.net">
            <a:hlinkClick r:id="rId11"/>
            <a:extLst>
              <a:ext uri="{FF2B5EF4-FFF2-40B4-BE49-F238E27FC236}">
                <a16:creationId xmlns:a16="http://schemas.microsoft.com/office/drawing/2014/main" id="{2E3B6C73-CD0D-19EC-AFA4-883ACA370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284719" y="275728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pic>
        <p:nvPicPr>
          <p:cNvPr id="28" name="Picture 27" descr="Zip Co logo SVG free download, id: 101874 - Brandlogos.net">
            <a:hlinkClick r:id="rId11"/>
            <a:extLst>
              <a:ext uri="{FF2B5EF4-FFF2-40B4-BE49-F238E27FC236}">
                <a16:creationId xmlns:a16="http://schemas.microsoft.com/office/drawing/2014/main" id="{ABA2F23C-4709-8DB4-81EC-A0A0D2BC3D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750624" y="5153387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AEA9C661-CABD-4E42-04AD-DFB32C377F9C}"/>
              </a:ext>
            </a:extLst>
          </p:cNvPr>
          <p:cNvGrpSpPr/>
          <p:nvPr/>
        </p:nvGrpSpPr>
        <p:grpSpPr>
          <a:xfrm>
            <a:off x="5406098" y="5141075"/>
            <a:ext cx="1221310" cy="365760"/>
            <a:chOff x="3288531" y="5923194"/>
            <a:chExt cx="1221310" cy="365760"/>
          </a:xfrm>
        </p:grpSpPr>
        <p:pic>
          <p:nvPicPr>
            <p:cNvPr id="1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32F11CA-FAE7-A86D-370A-3F6396B101B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982163C-45C6-33E0-5F96-BDBCC989D6D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00317"/>
              <a:ext cx="756311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9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26507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348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Improve onboarding and development processes (Copilot Studio)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