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66" autoAdjust="0"/>
    <p:restoredTop sz="94660"/>
  </p:normalViewPr>
  <p:slideViewPr>
    <p:cSldViewPr snapToGrid="0">
      <p:cViewPr varScale="1">
        <p:scale>
          <a:sx n="60" d="100"/>
          <a:sy n="60" d="100"/>
        </p:scale>
        <p:origin x="1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jpe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3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5.jpe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DF420509-B374-8484-B263-30454C986927}"/>
              </a:ext>
            </a:extLst>
          </p:cNvPr>
          <p:cNvPicPr>
            <a:picLocks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49556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DD525736-DEE8-4391-8135-23DE064005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8E90344-0294-48E2-AAF0-601BB99500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66750" indent="-152400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B4F729D4-B1F1-45F2-A06A-40234B19C88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D1F896FB-325C-4849-B372-8DF0D6C056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397625" y="2084388"/>
            <a:ext cx="5219700" cy="1612749"/>
          </a:xfrm>
        </p:spPr>
        <p:txBody>
          <a:bodyPr>
            <a:spAutoFit/>
          </a:bodyPr>
          <a:lstStyle>
            <a:lvl1pPr marL="171450" indent="-171450">
              <a:defRPr lang="en-US" sz="2400" dirty="0"/>
            </a:lvl1pPr>
            <a:lvl2pPr marL="342900" indent="-171450">
              <a:defRPr lang="en-US" dirty="0"/>
            </a:lvl2pPr>
            <a:lvl3pPr marL="514350" indent="-171450">
              <a:defRPr lang="en-US" dirty="0"/>
            </a:lvl3pPr>
            <a:lvl4pPr marL="685800" indent="-136525">
              <a:defRPr lang="en-US" dirty="0"/>
            </a:lvl4pPr>
            <a:lvl5pPr marL="793750" indent="-120650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61466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Content with Subhea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8" name="Text Placeholder 11">
            <a:extLst>
              <a:ext uri="{FF2B5EF4-FFF2-40B4-BE49-F238E27FC236}">
                <a16:creationId xmlns:a16="http://schemas.microsoft.com/office/drawing/2014/main" id="{C2759870-0BEA-44DC-A414-1C70D04E35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Content Placeholder 14">
            <a:extLst>
              <a:ext uri="{FF2B5EF4-FFF2-40B4-BE49-F238E27FC236}">
                <a16:creationId xmlns:a16="http://schemas.microsoft.com/office/drawing/2014/main" id="{BFEF95FA-F121-4653-B60A-0D068C345462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88963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327262A-D327-4189-AD22-BAD67CF4AB7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7625" y="1436688"/>
            <a:ext cx="5219700" cy="430887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Content Placeholder 14">
            <a:extLst>
              <a:ext uri="{FF2B5EF4-FFF2-40B4-BE49-F238E27FC236}">
                <a16:creationId xmlns:a16="http://schemas.microsoft.com/office/drawing/2014/main" id="{47F8EAA9-0E64-4589-A234-BC31685BE7D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94451" y="2081212"/>
            <a:ext cx="5214937" cy="4187825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ADFBB8-E1C1-D5AB-8154-CBA2D9EFB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 userDrawn="1"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82807168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311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  <p15:guide id="7" orient="horz" pos="905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11">
            <a:extLst>
              <a:ext uri="{FF2B5EF4-FFF2-40B4-BE49-F238E27FC236}">
                <a16:creationId xmlns:a16="http://schemas.microsoft.com/office/drawing/2014/main" id="{CB20F198-3776-433D-85A8-C2B6AC6235F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7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7">
            <a:extLst>
              <a:ext uri="{FF2B5EF4-FFF2-40B4-BE49-F238E27FC236}">
                <a16:creationId xmlns:a16="http://schemas.microsoft.com/office/drawing/2014/main" id="{97BC59AA-6CF8-4091-8008-21AA9AD8E8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5217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22263" indent="-150813">
              <a:defRPr lang="en-US" sz="1800" dirty="0"/>
            </a:lvl2pPr>
            <a:lvl3pPr marL="466725" indent="-138113">
              <a:defRPr lang="en-US" dirty="0"/>
            </a:lvl3pPr>
            <a:lvl4pPr marL="595313" indent="-128588">
              <a:defRPr lang="en-US" dirty="0"/>
            </a:lvl4pPr>
            <a:lvl5pPr marL="731838" indent="-1222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11">
            <a:extLst>
              <a:ext uri="{FF2B5EF4-FFF2-40B4-BE49-F238E27FC236}">
                <a16:creationId xmlns:a16="http://schemas.microsoft.com/office/drawing/2014/main" id="{BECED387-BA3E-49B2-8F1E-0E371E09E0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463796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9">
            <a:extLst>
              <a:ext uri="{FF2B5EF4-FFF2-40B4-BE49-F238E27FC236}">
                <a16:creationId xmlns:a16="http://schemas.microsoft.com/office/drawing/2014/main" id="{6B26A1CD-81F9-4C2F-896F-E69757C6658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63796" y="238413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3" name="Text Placeholder 11">
            <a:extLst>
              <a:ext uri="{FF2B5EF4-FFF2-40B4-BE49-F238E27FC236}">
                <a16:creationId xmlns:a16="http://schemas.microsoft.com/office/drawing/2014/main" id="{79263A4B-A9A8-4CE5-96A8-6F6EC365E5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42375" y="1438275"/>
            <a:ext cx="3264408" cy="677108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2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2205743D-F71A-4647-9BE4-2900BDA2582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342375" y="2390775"/>
            <a:ext cx="3264408" cy="1760482"/>
          </a:xfrm>
        </p:spPr>
        <p:txBody>
          <a:bodyPr wrap="square">
            <a:spAutoFit/>
          </a:bodyPr>
          <a:lstStyle>
            <a:lvl1pPr marL="176213" indent="-176213">
              <a:defRPr lang="en-US" sz="2000" dirty="0"/>
            </a:lvl1pPr>
            <a:lvl2pPr marL="398463" indent="-169863">
              <a:defRPr lang="en-US" sz="1800" dirty="0"/>
            </a:lvl2pPr>
            <a:lvl3pPr marL="555625" indent="-157163">
              <a:defRPr lang="en-US" dirty="0"/>
            </a:lvl3pPr>
            <a:lvl4pPr marL="685800" indent="-136525">
              <a:defRPr lang="en-US" dirty="0"/>
            </a:lvl4pPr>
            <a:lvl5pPr marL="800100" indent="-111125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572823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1506">
          <p15:clr>
            <a:srgbClr val="5ACBF0"/>
          </p15:clr>
        </p15:guide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430">
          <p15:clr>
            <a:srgbClr val="5ACBF0"/>
          </p15:clr>
        </p15:guide>
        <p15:guide id="7" pos="2811">
          <p15:clr>
            <a:srgbClr val="5ACBF0"/>
          </p15:clr>
        </p15:guide>
        <p15:guide id="8" pos="4871">
          <p15:clr>
            <a:srgbClr val="5ACBF0"/>
          </p15:clr>
        </p15:guide>
        <p15:guide id="9" pos="5251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125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413125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4208" y="1438275"/>
            <a:ext cx="2532063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244208" y="228311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3133" y="1438275"/>
            <a:ext cx="2533650" cy="61555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073133" y="2276475"/>
            <a:ext cx="2532063" cy="1698927"/>
          </a:xfrm>
        </p:spPr>
        <p:txBody>
          <a:bodyPr wrap="square">
            <a:spAutoFit/>
          </a:bodyPr>
          <a:lstStyle>
            <a:lvl1pPr marL="141288" indent="-141288">
              <a:defRPr lang="en-US" sz="1800" dirty="0"/>
            </a:lvl1pPr>
            <a:lvl2pPr marL="285750" indent="-125413">
              <a:defRPr lang="en-US" sz="1600" dirty="0"/>
            </a:lvl2pPr>
            <a:lvl3pPr marL="438150" indent="-133350">
              <a:defRPr lang="en-US" dirty="0"/>
            </a:lvl3pPr>
            <a:lvl4pPr marL="566738" indent="-114300">
              <a:defRPr lang="en-US" dirty="0"/>
            </a:lvl4pPr>
            <a:lvl5pPr marL="685800" indent="-109538">
              <a:defRPr lang="en-US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51370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1436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Column Bullet with Sub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2" name="Text Placeholder 11">
            <a:extLst>
              <a:ext uri="{FF2B5EF4-FFF2-40B4-BE49-F238E27FC236}">
                <a16:creationId xmlns:a16="http://schemas.microsoft.com/office/drawing/2014/main" id="{92783506-927E-48F7-8EFC-36257F3E281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4200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FB6093D3-3EDF-4A80-8450-C5EBB199077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84200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Text Placeholder 11">
            <a:extLst>
              <a:ext uri="{FF2B5EF4-FFF2-40B4-BE49-F238E27FC236}">
                <a16:creationId xmlns:a16="http://schemas.microsoft.com/office/drawing/2014/main" id="{438D2C80-6884-451D-8D7D-B69022CCC5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49007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7614A884-0AD6-4A85-A432-2B13E7464DA9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2849007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6" name="Text Placeholder 11">
            <a:extLst>
              <a:ext uri="{FF2B5EF4-FFF2-40B4-BE49-F238E27FC236}">
                <a16:creationId xmlns:a16="http://schemas.microsoft.com/office/drawing/2014/main" id="{7D8FFDED-9FE5-4D94-8EB0-7D645C10FBF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13814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7" name="Text Placeholder 7">
            <a:extLst>
              <a:ext uri="{FF2B5EF4-FFF2-40B4-BE49-F238E27FC236}">
                <a16:creationId xmlns:a16="http://schemas.microsoft.com/office/drawing/2014/main" id="{D429D954-9297-44FA-B7BD-56586012419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5113814" y="228311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8" name="Text Placeholder 11">
            <a:extLst>
              <a:ext uri="{FF2B5EF4-FFF2-40B4-BE49-F238E27FC236}">
                <a16:creationId xmlns:a16="http://schemas.microsoft.com/office/drawing/2014/main" id="{04D43B0D-50F8-4F63-AFA3-34A46F42E81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78621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9" name="Text Placeholder 9">
            <a:extLst>
              <a:ext uri="{FF2B5EF4-FFF2-40B4-BE49-F238E27FC236}">
                <a16:creationId xmlns:a16="http://schemas.microsoft.com/office/drawing/2014/main" id="{804CEFDA-6A6F-42D3-B65C-4BE1054C905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8621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Text Placeholder 11">
            <a:extLst>
              <a:ext uri="{FF2B5EF4-FFF2-40B4-BE49-F238E27FC236}">
                <a16:creationId xmlns:a16="http://schemas.microsoft.com/office/drawing/2014/main" id="{540485AC-5036-400C-92C3-D3E9EC0252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643428" y="1438275"/>
            <a:ext cx="1965960" cy="492443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F90290A2-7689-4DF5-971A-36C2D917341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643428" y="2276475"/>
            <a:ext cx="1965960" cy="1452705"/>
          </a:xfrm>
        </p:spPr>
        <p:txBody>
          <a:bodyPr wrap="square">
            <a:spAutoFit/>
          </a:bodyPr>
          <a:lstStyle>
            <a:lvl1pPr marL="141288" indent="-141288">
              <a:defRPr lang="en-US" sz="1500" dirty="0"/>
            </a:lvl1pPr>
            <a:lvl2pPr marL="285750" indent="-125413">
              <a:defRPr lang="en-US" sz="1400" dirty="0"/>
            </a:lvl2pPr>
            <a:lvl3pPr marL="438150" indent="-133350">
              <a:defRPr lang="en-US" sz="1400" dirty="0"/>
            </a:lvl3pPr>
            <a:lvl4pPr marL="566738" indent="-114300">
              <a:defRPr lang="en-US" sz="1200" dirty="0"/>
            </a:lvl4pPr>
            <a:lvl5pPr marL="685800" indent="-109538">
              <a:defRPr lang="en-US" sz="1200" dirty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612125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4" orient="horz" pos="90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610">
          <p15:clr>
            <a:srgbClr val="5ACBF0"/>
          </p15:clr>
        </p15:guide>
        <p15:guide id="7" pos="1795">
          <p15:clr>
            <a:srgbClr val="5ACBF0"/>
          </p15:clr>
        </p15:guide>
        <p15:guide id="8" pos="3035">
          <p15:clr>
            <a:srgbClr val="5ACBF0"/>
          </p15:clr>
        </p15:guide>
        <p15:guide id="9" pos="3221">
          <p15:clr>
            <a:srgbClr val="5ACBF0"/>
          </p15:clr>
        </p15:guide>
        <p15:guide id="10" pos="4461">
          <p15:clr>
            <a:srgbClr val="5ACBF0"/>
          </p15:clr>
        </p15:guide>
        <p15:guide id="11" pos="5890">
          <p15:clr>
            <a:srgbClr val="5ACBF0"/>
          </p15:clr>
        </p15:guide>
        <p15:guide id="12" orient="horz" pos="1436">
          <p15:clr>
            <a:srgbClr val="5ACBF0"/>
          </p15:clr>
        </p15:guide>
        <p15:guide id="13" pos="4646">
          <p15:clr>
            <a:srgbClr val="5ACBF0"/>
          </p15:clr>
        </p15:guide>
        <p15:guide id="14" pos="6072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1567681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5332993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312691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536876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75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681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31602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7966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231602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577966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231602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577966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9995596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245230475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quare photo 2">
    <p:bg>
      <p:bgPr>
        <a:solidFill>
          <a:srgbClr val="E8E6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302431"/>
            <a:ext cx="4167887" cy="1231106"/>
          </a:xfrm>
        </p:spPr>
        <p:txBody>
          <a:bodyPr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pic>
        <p:nvPicPr>
          <p:cNvPr id="3" name="Picture 2" descr="Woman with Surface Studio">
            <a:extLst>
              <a:ext uri="{FF2B5EF4-FFF2-40B4-BE49-F238E27FC236}">
                <a16:creationId xmlns:a16="http://schemas.microsoft.com/office/drawing/2014/main" id="{E3C22DE9-6C06-CD7D-B666-8E7B013109AB}"/>
              </a:ext>
            </a:extLst>
          </p:cNvPr>
          <p:cNvPicPr>
            <a:picLocks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61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ay in the life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5317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210101" y="351933"/>
            <a:ext cx="90882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5097821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2180549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180549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180549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373246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5373246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37324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Text Placeholder 102">
            <a:extLst>
              <a:ext uri="{FF2B5EF4-FFF2-40B4-BE49-F238E27FC236}">
                <a16:creationId xmlns:a16="http://schemas.microsoft.com/office/drawing/2014/main" id="{6B092F76-43C5-F926-7195-2BCC43DAB57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C45841F4-A8FE-5525-0640-EEE1AD7077BC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C344CDF2-854C-126C-A912-59B55B8801D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629227CD-8870-FBE5-7A5E-7CE2A9BD51F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8835056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CCAB00-F99A-7DCD-DC25-CBD3A1EEAF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</a14:imgLayer>
                </a14:imgProps>
              </a:ext>
            </a:extLst>
          </a:blip>
          <a:srcRect l="7614" t="61632" r="35751"/>
          <a:stretch/>
        </p:blipFill>
        <p:spPr>
          <a:xfrm>
            <a:off x="0" y="1238489"/>
            <a:ext cx="12191997" cy="5619511"/>
          </a:xfrm>
          <a:prstGeom prst="rect">
            <a:avLst/>
          </a:prstGeom>
        </p:spPr>
      </p:pic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r>
              <a:rPr lang="en-GB" baseline="30000"/>
              <a:t>1</a:t>
            </a:r>
            <a:r>
              <a:rPr lang="en-GB"/>
              <a:t>Access Copilot at Copilot.Microsoft.com or from the Windows taskbar or Edge browser and set toggle to “Web”</a:t>
            </a:r>
          </a:p>
          <a:p>
            <a:r>
              <a:rPr lang="en-GB" baseline="30000"/>
              <a:t>2</a:t>
            </a:r>
            <a:r>
              <a:rPr lang="en-GB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Text Placeholder 94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Text Placeholder 105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Text Placeholder 105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Text Placeholder 94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Text Placeholder 105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Text Placeholder 105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Text Placeholder 94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Text Placeholder 105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Text Placeholder 105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Text Placeholder 94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Text Placeholder 105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Text Placeholder 105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Text Placeholder 94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Text Placeholder 105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Text Placeholder 105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3" name="Text Placeholder 102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Text Placeholder 10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88715268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35C9167-B5C7-4834-AC78-240C8C3EF11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8963"/>
            <a:ext cx="4158362" cy="2535236"/>
          </a:xfrm>
        </p:spPr>
        <p:txBody>
          <a:bodyPr anchor="b"/>
          <a:lstStyle>
            <a:lvl1pPr>
              <a:defRPr/>
            </a:lvl1pPr>
          </a:lstStyle>
          <a:p>
            <a:r>
              <a:rPr lang="en-US"/>
              <a:t>Title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0"/>
            <a:ext cx="4162425" cy="2733497"/>
          </a:xfrm>
        </p:spPr>
        <p:txBody>
          <a:bodyPr/>
          <a:lstStyle>
            <a:lvl1pPr marL="0" indent="0">
              <a:buNone/>
              <a:defRPr sz="22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E18FD0C-FA99-4937-92CD-5CF7F279CD8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BDF4B0-32EF-4DA8-9A83-B73DD8310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09084697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7" orient="horz" pos="1968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B92DE97-5F35-4963-AC7A-96FEB98062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4159950" cy="5683249"/>
          </a:xfrm>
        </p:spPr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09A47B-FEF5-47F3-B2DD-A73E7C323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2853486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5" orient="horz" pos="2160">
          <p15:clr>
            <a:srgbClr val="5ACBF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4E2C6C6-B442-4DE7-9C6C-405B900531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79738"/>
            <a:ext cx="4163125" cy="3289300"/>
          </a:xfrm>
        </p:spPr>
        <p:txBody>
          <a:bodyPr anchor="t"/>
          <a:lstStyle>
            <a:lvl1pPr>
              <a:defRPr sz="2800"/>
            </a:lvl1pPr>
          </a:lstStyle>
          <a:p>
            <a:r>
              <a:rPr lang="en-US"/>
              <a:t>Square photo layout with smaller text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3EBEAA94-C151-43DE-8A5A-09E8A930427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37744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C2F1290-9237-4BEE-AAAC-6708F28626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201318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5ACBF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ower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/>
          </p:nvPr>
        </p:nvSpPr>
        <p:spPr bwMode="ltGray">
          <a:xfrm>
            <a:off x="0" y="3657600"/>
            <a:ext cx="12192000" cy="3200400"/>
          </a:xfrm>
          <a:gradFill flip="none" rotWithShape="1">
            <a:gsLst>
              <a:gs pos="4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</p:spPr>
        <p:txBody>
          <a:bodyPr lIns="585216" tIns="585216" rIns="585216" bIns="585216" anchor="b" anchorCtr="0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F619C2-B134-493A-AB9F-5DE39C9299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1979410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304">
          <p15:clr>
            <a:srgbClr val="5ACBF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lef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-3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0" scaled="1"/>
            <a:tileRect/>
          </a:gradFill>
        </p:spPr>
        <p:txBody>
          <a:bodyPr lIns="585216" tIns="585216" rIns="585216" bIns="585216" anchor="ctr">
            <a:noAutofit/>
          </a:bodyPr>
          <a:lstStyle>
            <a:lvl1pPr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D4894F6-B50F-43E1-83FC-4F2200B2F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7701854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3576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hoto full bleed right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A608AEF-BE66-4029-BA63-DA15E89C329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 bwMode="ltGray"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wrap="none" bIns="1554480" anchor="ctr">
            <a:noAutofit/>
          </a:bodyPr>
          <a:lstStyle>
            <a:lvl1pPr marL="0" indent="0" algn="ctr">
              <a:buNone/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33AC47-6988-4AF2-AB7A-F400B9B839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ltGray">
          <a:xfrm>
            <a:off x="6522720" y="0"/>
            <a:ext cx="5669280" cy="6858000"/>
          </a:xfrm>
          <a:gradFill flip="none" rotWithShape="1">
            <a:gsLst>
              <a:gs pos="50000">
                <a:srgbClr val="000000">
                  <a:alpha val="70000"/>
                </a:srgbClr>
              </a:gs>
              <a:gs pos="100000">
                <a:srgbClr val="0000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txBody>
          <a:bodyPr lIns="585216" tIns="585216" rIns="585216" bIns="585216" anchor="ctr">
            <a:noAutofit/>
          </a:bodyPr>
          <a:lstStyle>
            <a:lvl1pPr algn="r">
              <a:defRPr sz="3600" spc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</a:t>
            </a:r>
            <a:br>
              <a:rPr lang="en-US"/>
            </a:br>
            <a:r>
              <a:rPr lang="en-US"/>
              <a:t>Master title style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29011D-E3B4-416F-9D7F-7A99AE49F6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10602725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7" pos="4105">
          <p15:clr>
            <a:srgbClr val="5ACBF0"/>
          </p15:clr>
        </p15:guide>
        <p15:guide id="8" orient="horz" pos="2160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p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E01E45-D858-46CB-8C37-2ADA7A8B4F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157216"/>
            <a:ext cx="11018520" cy="1111822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0" y="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28016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996C37-D0C9-4349-A860-B639C4EB9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59845152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2880">
          <p15:clr>
            <a:srgbClr val="5ACBF0"/>
          </p15:clr>
        </p15:guide>
        <p15:guide id="6" orient="horz" pos="3600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ottom horizontal photo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5563AC-3A0B-4839-A9DC-F00E8E5411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4996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EB5B31F-7AD9-4BC6-8D61-62AD8011666E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ltGray">
          <a:xfrm>
            <a:off x="-2381" y="2286000"/>
            <a:ext cx="12192000" cy="457200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1371600" rIns="0" bIns="0" rtlCol="0" anchor="t" anchorCtr="0">
            <a:noAutofit/>
          </a:bodyPr>
          <a:lstStyle>
            <a:lvl1pPr marL="0" indent="0" algn="ctr">
              <a:buNone/>
              <a:defRPr lang="en-US" sz="14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6FDE6F-0F4B-446A-A51F-494FB09966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8006822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5" orient="horz" pos="1440">
          <p15:clr>
            <a:srgbClr val="5ACBF0"/>
          </p15:clr>
        </p15:guide>
        <p15:guide id="6" orient="horz" pos="720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7320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27DCA08-1117-4B11-AEFD-AAB2B33543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199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5367528" cy="3474720"/>
          </a:xfrm>
          <a:blipFill>
            <a:blip r:embed="rId2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1860" y="5689600"/>
            <a:ext cx="5367528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39255" y="2025650"/>
            <a:ext cx="5367528" cy="3474720"/>
          </a:xfrm>
          <a:blipFill>
            <a:blip r:embed="rId3"/>
            <a:stretch>
              <a:fillRect/>
            </a:stretch>
          </a:blipFill>
        </p:spPr>
        <p:txBody>
          <a:bodyPr vert="horz" wrap="square" lIns="0" tIns="0" rIns="0" bIns="1005840" rtlCol="0" anchor="ctr" anchorCtr="0">
            <a:noAutofit/>
          </a:bodyPr>
          <a:lstStyle>
            <a:lvl1pPr marL="0" indent="0" algn="ctr">
              <a:buNone/>
              <a:defRPr lang="en-US" sz="1000" b="1" dirty="0">
                <a:solidFill>
                  <a:srgbClr val="000000"/>
                </a:solidFill>
              </a:defRPr>
            </a:lvl1pPr>
          </a:lstStyle>
          <a:p>
            <a:pPr marL="228600" lvl="0" indent="-228600" algn="ctr"/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AF59E09-7602-42B9-AB0C-9D1365A9EB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520994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3749">
          <p15:clr>
            <a:srgbClr val="5ACBF0"/>
          </p15:clr>
        </p15:guide>
        <p15:guide id="7" pos="3931">
          <p15:clr>
            <a:srgbClr val="5ACBF0"/>
          </p15:clr>
        </p15:guide>
        <p15:guide id="8" orient="horz" pos="3464">
          <p15:clr>
            <a:srgbClr val="5ACBF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260F77E-464D-46F7-A8F8-6F281DAB0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3474720" cy="3474720"/>
          </a:xfrm>
          <a:blipFill>
            <a:blip r:embed="rId2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358640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358640" y="2025650"/>
            <a:ext cx="3474720" cy="3474720"/>
          </a:xfrm>
          <a:blipFill>
            <a:blip r:embed="rId3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134351" y="5689600"/>
            <a:ext cx="3475037" cy="579438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32063" y="2025650"/>
            <a:ext cx="3474720" cy="3474720"/>
          </a:xfrm>
          <a:blipFill>
            <a:blip r:embed="rId4"/>
            <a:stretch>
              <a:fillRect/>
            </a:stretch>
          </a:blipFill>
        </p:spPr>
        <p:txBody>
          <a:bodyPr lIns="0" tIns="0" rIns="0" bIns="100584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B36921-D927-4BA6-8891-8AEE978492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263994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3584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2557">
          <p15:clr>
            <a:srgbClr val="5ACBF0"/>
          </p15:clr>
        </p15:guide>
        <p15:guide id="7" pos="2744">
          <p15:clr>
            <a:srgbClr val="5ACBF0"/>
          </p15:clr>
        </p15:guide>
        <p15:guide id="8" pos="4936">
          <p15:clr>
            <a:srgbClr val="5ACBF0"/>
          </p15:clr>
        </p15:guide>
        <p15:guide id="9" pos="5123">
          <p15:clr>
            <a:srgbClr val="5ACBF0"/>
          </p15:clr>
        </p15:guide>
        <p15:guide id="10" orient="horz" pos="3465">
          <p15:clr>
            <a:srgbClr val="5ACBF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pictu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7A434B7-D4B9-4D45-A31C-F0CC4D227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98323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833B58-0629-4A46-8711-902C16A9931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2613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1231301F-62BD-4CF6-8990-CDF00AFC8CC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582612" y="2025650"/>
            <a:ext cx="2532888" cy="253288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7E8A9C08-F392-459F-B90B-EDBF4A830C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13908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E401A97-B3D4-43E4-9B09-8AD4B6B2606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413908" y="2025650"/>
            <a:ext cx="2532888" cy="2532888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05B401B2-8D93-427E-90A4-52337B3965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5204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223C820-5673-4288-A9D6-185A95066B1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245204" y="2025650"/>
            <a:ext cx="2532888" cy="253288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38E883C1-8203-4549-AF30-B96AEC45AC68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076500" y="4753938"/>
            <a:ext cx="2532888" cy="15151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BBD58C33-921C-42F1-9803-1C798DB548C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073895" y="2025650"/>
            <a:ext cx="2532888" cy="2532888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CF56B00-AAD4-4F4F-8228-B6CF8367DE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5083739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2993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  <p15:guide id="6" pos="1963">
          <p15:clr>
            <a:srgbClr val="5ACBF0"/>
          </p15:clr>
        </p15:guide>
        <p15:guide id="7" pos="2150">
          <p15:clr>
            <a:srgbClr val="5ACBF0"/>
          </p15:clr>
        </p15:guide>
        <p15:guide id="8" pos="3746">
          <p15:clr>
            <a:srgbClr val="5ACBF0"/>
          </p15:clr>
        </p15:guide>
        <p15:guide id="9" pos="3934">
          <p15:clr>
            <a:srgbClr val="5ACBF0"/>
          </p15:clr>
        </p15:guide>
        <p15:guide id="10" pos="5530">
          <p15:clr>
            <a:srgbClr val="5ACBF0"/>
          </p15:clr>
        </p15:guide>
        <p15:guide id="11" pos="5716">
          <p15:clr>
            <a:srgbClr val="5ACBF0"/>
          </p15:clr>
        </p15:guide>
        <p15:guide id="12" orient="horz" pos="2870">
          <p15:clr>
            <a:srgbClr val="5ACBF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5334000"/>
            <a:ext cx="4892040" cy="9350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6062472" cy="2807208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714744" y="5334000"/>
            <a:ext cx="4892040" cy="938212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6129528" y="2286000"/>
            <a:ext cx="6062472" cy="2807208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8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AE597A-BE1E-6B1F-960D-A90DC954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85228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4" orient="horz" pos="3209">
          <p15:clr>
            <a:srgbClr val="5ACBF0"/>
          </p15:clr>
        </p15:guide>
        <p15:guide id="5" pos="3826">
          <p15:clr>
            <a:srgbClr val="5ACBF0"/>
          </p15:clr>
        </p15:guide>
        <p15:guide id="6" pos="3859">
          <p15:clr>
            <a:srgbClr val="5ACBF0"/>
          </p15:clr>
        </p15:guide>
        <p15:guide id="11" pos="1910">
          <p15:clr>
            <a:srgbClr val="5ACBF0"/>
          </p15:clr>
        </p15:guide>
        <p15:guide id="12" pos="5770">
          <p15:clr>
            <a:srgbClr val="5ACBF0"/>
          </p15:clr>
        </p15:guide>
        <p15:guide id="13" orient="horz" pos="3360">
          <p15:clr>
            <a:srgbClr val="5ACBF0"/>
          </p15:clr>
        </p15:guide>
        <p15:guide id="14" orient="horz">
          <p15:clr>
            <a:srgbClr val="5ACBF0"/>
          </p15:clr>
        </p15:guide>
        <p15:guide id="15" pos="3451">
          <p15:clr>
            <a:srgbClr val="5ACBF0"/>
          </p15:clr>
        </p15:guide>
        <p15:guide id="16" pos="4229">
          <p15:clr>
            <a:srgbClr val="5ACBF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285292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4023360" cy="2286000"/>
          </a:xfrm>
          <a:blipFill>
            <a:blip r:embed="rId2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9536" y="4799409"/>
            <a:ext cx="285292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4084320" y="2286000"/>
            <a:ext cx="4023360" cy="2286000"/>
          </a:xfrm>
          <a:blipFill>
            <a:blip r:embed="rId3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53856" y="4799410"/>
            <a:ext cx="285292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8168640" y="2286000"/>
            <a:ext cx="4023360" cy="2286000"/>
          </a:xfrm>
          <a:blipFill>
            <a:blip r:embed="rId4"/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2B999C7-F5A8-46A6-92C5-AA3BE4E26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2604304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2534">
          <p15:clr>
            <a:srgbClr val="5ACBF0"/>
          </p15:clr>
        </p15:guide>
        <p15:guide id="6" pos="2573">
          <p15:clr>
            <a:srgbClr val="5ACBF0"/>
          </p15:clr>
        </p15:guide>
        <p15:guide id="8" pos="5109">
          <p15:clr>
            <a:srgbClr val="5ACBF0"/>
          </p15:clr>
        </p15:guide>
        <p15:guide id="9" pos="5145">
          <p15:clr>
            <a:srgbClr val="5ACBF0"/>
          </p15:clr>
        </p15:guide>
        <p15:guide id="11" pos="1266">
          <p15:clr>
            <a:srgbClr val="5ACBF0"/>
          </p15:clr>
        </p15:guide>
        <p15:guide id="12" pos="3840">
          <p15:clr>
            <a:srgbClr val="5ACBF0"/>
          </p15:clr>
        </p15:guide>
        <p15:guide id="13" pos="6414">
          <p15:clr>
            <a:srgbClr val="5ACBF0"/>
          </p15:clr>
        </p15:guide>
        <p15:guide id="14" orient="horz" pos="1074">
          <p15:clr>
            <a:srgbClr val="5ACBF0"/>
          </p15:clr>
        </p15:guide>
        <p15:guide id="15" pos="2168">
          <p15:clr>
            <a:srgbClr val="5ACBF0"/>
          </p15:clr>
        </p15:guide>
        <p15:guide id="16" pos="2944">
          <p15:clr>
            <a:srgbClr val="5ACBF0"/>
          </p15:clr>
        </p15:guide>
        <p15:guide id="17" pos="4738">
          <p15:clr>
            <a:srgbClr val="5ACBF0"/>
          </p15:clr>
        </p15:guide>
        <p15:guide id="18" pos="5514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5216" y="4800600"/>
            <a:ext cx="1828800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999232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49472" y="4799409"/>
            <a:ext cx="1828800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3064256" y="2286000"/>
            <a:ext cx="2999232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713728" y="4799410"/>
            <a:ext cx="1828800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6128512" y="2286000"/>
            <a:ext cx="2999232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777984" y="4799409"/>
            <a:ext cx="1828800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9192768" y="2286000"/>
            <a:ext cx="2999232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69965755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5" pos="1890">
          <p15:clr>
            <a:srgbClr val="5ACBF0"/>
          </p15:clr>
        </p15:guide>
        <p15:guide id="6" pos="1930">
          <p15:clr>
            <a:srgbClr val="5ACBF0"/>
          </p15:clr>
        </p15:guide>
        <p15:guide id="7" pos="5749">
          <p15:clr>
            <a:srgbClr val="5ACBF0"/>
          </p15:clr>
        </p15:guide>
        <p15:guide id="8" pos="3820">
          <p15:clr>
            <a:srgbClr val="5ACBF0"/>
          </p15:clr>
        </p15:guide>
        <p15:guide id="9" pos="3860">
          <p15:clr>
            <a:srgbClr val="5ACBF0"/>
          </p15:clr>
        </p15:guide>
        <p15:guide id="10" pos="5789">
          <p15:clr>
            <a:srgbClr val="5ACBF0"/>
          </p15:clr>
        </p15:guide>
        <p15:guide id="11" pos="944">
          <p15:clr>
            <a:srgbClr val="5ACBF0"/>
          </p15:clr>
        </p15:guide>
        <p15:guide id="12" pos="2876">
          <p15:clr>
            <a:srgbClr val="5ACBF0"/>
          </p15:clr>
        </p15:guide>
        <p15:guide id="13" pos="4807">
          <p15:clr>
            <a:srgbClr val="5ACBF0"/>
          </p15:clr>
        </p15:guide>
        <p15:guide id="14" pos="6736">
          <p15:clr>
            <a:srgbClr val="5ACBF0"/>
          </p15:clr>
        </p15:guide>
        <p15:guide id="15" orient="horz">
          <p15:clr>
            <a:srgbClr val="5ACBF0"/>
          </p15:clr>
        </p15:guide>
        <p15:guide id="16" pos="1524">
          <p15:clr>
            <a:srgbClr val="5ACBF0"/>
          </p15:clr>
        </p15:guide>
        <p15:guide id="17" pos="2298">
          <p15:clr>
            <a:srgbClr val="5ACBF0"/>
          </p15:clr>
        </p15:guide>
        <p15:guide id="18" pos="3450">
          <p15:clr>
            <a:srgbClr val="5ACBF0"/>
          </p15:clr>
        </p15:guide>
        <p15:guide id="19" pos="4230">
          <p15:clr>
            <a:srgbClr val="5ACBF0"/>
          </p15:clr>
        </p15:guide>
        <p15:guide id="20" pos="5380">
          <p15:clr>
            <a:srgbClr val="5ACBF0"/>
          </p15:clr>
        </p15:guide>
        <p15:guide id="21" pos="6156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filmstrip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46CB2-4FDC-43D5-B122-6F27B3C827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5788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9244E618-D996-41A6-8C9D-0C3519EA7A6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92608" y="4800600"/>
            <a:ext cx="1801368" cy="1468437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8B32544F-F93C-4713-86AD-641424F4A7B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 bwMode="ltGray">
          <a:xfrm>
            <a:off x="0" y="2286000"/>
            <a:ext cx="2386584" cy="2286000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9E4C32BD-CEF7-42AC-94D8-052EF30E23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743962" y="4799409"/>
            <a:ext cx="1801368" cy="1472803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25EC377-3BC6-40D8-AECB-4FEB302014C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 bwMode="ltGray">
          <a:xfrm>
            <a:off x="2451354" y="2286000"/>
            <a:ext cx="2386584" cy="2286000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D682B8EC-8F33-4730-BBE6-E8B7234C9C6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95316" y="4799410"/>
            <a:ext cx="1801368" cy="146962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DB5F15A-5980-40FF-9D54-3FDE41D604A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 bwMode="ltGray">
          <a:xfrm>
            <a:off x="4902708" y="2286000"/>
            <a:ext cx="2386584" cy="2286000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83564109-638C-44E2-AE84-46B44C29FD6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646670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713AAE36-2045-4D14-87DC-59D4EFCC150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 bwMode="ltGray">
          <a:xfrm>
            <a:off x="7354062" y="2286000"/>
            <a:ext cx="2386584" cy="2286000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5B1B6F72-F14C-40F1-8B29-8620AA34DC63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0098024" y="4799409"/>
            <a:ext cx="1801368" cy="1469629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2AD682C7-20D7-4ED0-99A7-C8530DAC8612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 bwMode="ltGray">
          <a:xfrm>
            <a:off x="9805416" y="2286000"/>
            <a:ext cx="2386584" cy="2286000"/>
          </a:xfr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73152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FE569B-F817-467C-8BAC-558CE9824D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19943544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1440">
          <p15:clr>
            <a:srgbClr val="5ACBF0"/>
          </p15:clr>
        </p15:guide>
        <p15:guide id="3" orient="horz" pos="2880">
          <p15:clr>
            <a:srgbClr val="5ACBF0"/>
          </p15:clr>
        </p15:guide>
        <p15:guide id="4" orient="horz" pos="3024">
          <p15:clr>
            <a:srgbClr val="5ACBF0"/>
          </p15:clr>
        </p15:guide>
        <p15:guide id="8" pos="4631">
          <p15:clr>
            <a:srgbClr val="5ACBF0"/>
          </p15:clr>
        </p15:guide>
        <p15:guide id="9" pos="4593">
          <p15:clr>
            <a:srgbClr val="5ACBF0"/>
          </p15:clr>
        </p15:guide>
        <p15:guide id="10" pos="6134">
          <p15:clr>
            <a:srgbClr val="5ACBF0"/>
          </p15:clr>
        </p15:guide>
        <p15:guide id="11" pos="1323">
          <p15:clr>
            <a:srgbClr val="5ACBF0"/>
          </p15:clr>
        </p15:guide>
        <p15:guide id="12" pos="2865">
          <p15:clr>
            <a:srgbClr val="5ACBF0"/>
          </p15:clr>
        </p15:guide>
        <p15:guide id="13" pos="4815">
          <p15:clr>
            <a:srgbClr val="5ACBF0"/>
          </p15:clr>
        </p15:guide>
        <p15:guide id="14" pos="6361">
          <p15:clr>
            <a:srgbClr val="5ACBF0"/>
          </p15:clr>
        </p15:guide>
        <p15:guide id="15" orient="horz">
          <p15:clr>
            <a:srgbClr val="5ACBF0"/>
          </p15:clr>
        </p15:guide>
        <p15:guide id="16" pos="1727">
          <p15:clr>
            <a:srgbClr val="5ACBF0"/>
          </p15:clr>
        </p15:guide>
        <p15:guide id="17" pos="2294">
          <p15:clr>
            <a:srgbClr val="5ACBF0"/>
          </p15:clr>
        </p15:guide>
        <p15:guide id="18" pos="3273">
          <p15:clr>
            <a:srgbClr val="5ACBF0"/>
          </p15:clr>
        </p15:guide>
        <p15:guide id="19" pos="4411">
          <p15:clr>
            <a:srgbClr val="5ACBF0"/>
          </p15:clr>
        </p15:guide>
        <p15:guide id="21" pos="6179">
          <p15:clr>
            <a:srgbClr val="5ACBF0"/>
          </p15:clr>
        </p15:guide>
        <p15:guide id="22" pos="1501">
          <p15:clr>
            <a:srgbClr val="5ACBF0"/>
          </p15:clr>
        </p15:guide>
        <p15:guide id="23" pos="1543">
          <p15:clr>
            <a:srgbClr val="5ACBF0"/>
          </p15:clr>
        </p15:guide>
        <p15:guide id="24" pos="3049">
          <p15:clr>
            <a:srgbClr val="5ACBF0"/>
          </p15:clr>
        </p15:guide>
        <p15:guide id="25" pos="3088">
          <p15:clr>
            <a:srgbClr val="5ACBF0"/>
          </p15:clr>
        </p15:guide>
        <p15:guide id="26" pos="5954">
          <p15:clr>
            <a:srgbClr val="5ACBF0"/>
          </p15:clr>
        </p15:guide>
        <p15:guide id="27" pos="3840">
          <p15:clr>
            <a:srgbClr val="5ACBF0"/>
          </p15:clr>
        </p15:guide>
        <p15:guide id="28" pos="5386">
          <p15:clr>
            <a:srgbClr val="5ACBF0"/>
          </p15:clr>
        </p15:guide>
        <p15:guide id="29" pos="753">
          <p15:clr>
            <a:srgbClr val="5ACBF0"/>
          </p15:clr>
        </p15:guide>
        <p15:guide id="30" pos="6927">
          <p15:clr>
            <a:srgbClr val="5ACBF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8962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2037906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037906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4939284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939284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7840663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840663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6AFB7A-35B4-4881-AB50-D11248216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23067311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3840">
          <p15:clr>
            <a:srgbClr val="5ACBF0"/>
          </p15:clr>
        </p15:guide>
        <p15:guide id="4" pos="1283">
          <p15:clr>
            <a:srgbClr val="5ACBF0"/>
          </p15:clr>
        </p15:guide>
        <p15:guide id="5" pos="5666">
          <p15:clr>
            <a:srgbClr val="5ACBF0"/>
          </p15:clr>
        </p15:guide>
        <p15:guide id="6" pos="2741">
          <p15:clr>
            <a:srgbClr val="5ACBF0"/>
          </p15:clr>
        </p15:guide>
        <p15:guide id="7" pos="2012">
          <p15:clr>
            <a:srgbClr val="5ACBF0"/>
          </p15:clr>
        </p15:guide>
        <p15:guide id="8" pos="3109">
          <p15:clr>
            <a:srgbClr val="5ACBF0"/>
          </p15:clr>
        </p15:guide>
        <p15:guide id="9" pos="4570">
          <p15:clr>
            <a:srgbClr val="5ACBF0"/>
          </p15:clr>
        </p15:guide>
        <p15:guide id="11" pos="6397">
          <p15:clr>
            <a:srgbClr val="5ACBF0"/>
          </p15:clr>
        </p15:guide>
        <p15:guide id="12" orient="horz" pos="1440">
          <p15:clr>
            <a:srgbClr val="5ACBF0"/>
          </p15:clr>
        </p15:guide>
        <p15:guide id="13" pos="4938">
          <p15:clr>
            <a:srgbClr val="5ACBF0"/>
          </p15:clr>
        </p15:guide>
        <p15:guide id="14" orient="horz" pos="2894">
          <p15:clr>
            <a:srgbClr val="5ACBF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2313432" cy="2313432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3487250" y="2286000"/>
            <a:ext cx="2313432" cy="231343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48725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6390300" y="2286000"/>
            <a:ext cx="2313432" cy="2313432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0300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9293351" y="2286000"/>
            <a:ext cx="2313432" cy="2313432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6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293351" y="4800600"/>
            <a:ext cx="2313432" cy="146843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3670669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3024">
          <p15:clr>
            <a:srgbClr val="5ACBF0"/>
          </p15:clr>
        </p15:guide>
        <p15:guide id="3" pos="4025">
          <p15:clr>
            <a:srgbClr val="5ACBF0"/>
          </p15:clr>
        </p15:guide>
        <p15:guide id="5" pos="5854">
          <p15:clr>
            <a:srgbClr val="5ACBF0"/>
          </p15:clr>
        </p15:guide>
        <p15:guide id="7" pos="3654">
          <p15:clr>
            <a:srgbClr val="5ACBF0"/>
          </p15:clr>
        </p15:guide>
        <p15:guide id="8" pos="2195">
          <p15:clr>
            <a:srgbClr val="5ACBF0"/>
          </p15:clr>
        </p15:guide>
        <p15:guide id="10" pos="2926">
          <p15:clr>
            <a:srgbClr val="5ACBF0"/>
          </p15:clr>
        </p15:guide>
        <p15:guide id="11" pos="4756">
          <p15:clr>
            <a:srgbClr val="5ACBF0"/>
          </p15:clr>
        </p15:guide>
        <p15:guide id="12" pos="6581">
          <p15:clr>
            <a:srgbClr val="5ACBF0"/>
          </p15:clr>
        </p15:guide>
        <p15:guide id="13" pos="1097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26">
          <p15:clr>
            <a:srgbClr val="5ACBF0"/>
          </p15:clr>
        </p15:guide>
        <p15:guide id="18" pos="5483">
          <p15:clr>
            <a:srgbClr val="5ACBF0"/>
          </p15:clr>
        </p15:guide>
        <p15:guide id="19" orient="horz" pos="2898">
          <p15:clr>
            <a:srgbClr val="5ACBF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round ph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33D211-079C-4884-AB74-BFA812A63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583007"/>
            <a:ext cx="11018520" cy="1115568"/>
          </a:xfrm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5757E314-6417-4051-A2CD-D3614CAA6A78}"/>
              </a:ext>
            </a:extLst>
          </p:cNvPr>
          <p:cNvSpPr>
            <a:spLocks noGrp="1" noChangeAspect="1"/>
          </p:cNvSpPr>
          <p:nvPr>
            <p:ph type="pic" sz="quarter" idx="13" hasCustomPrompt="1"/>
          </p:nvPr>
        </p:nvSpPr>
        <p:spPr bwMode="ltGray">
          <a:xfrm>
            <a:off x="584200" y="2286000"/>
            <a:ext cx="1737360" cy="1737360"/>
          </a:xfrm>
          <a:prstGeom prst="ellipse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BBECFAF-80A0-4620-8865-87562DFB497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4200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5577FC3-49F5-4B04-AFD3-AA0A57BA8355}"/>
              </a:ext>
            </a:extLst>
          </p:cNvPr>
          <p:cNvSpPr>
            <a:spLocks noGrp="1" noChangeAspect="1"/>
          </p:cNvSpPr>
          <p:nvPr>
            <p:ph type="pic" sz="quarter" idx="19" hasCustomPrompt="1"/>
          </p:nvPr>
        </p:nvSpPr>
        <p:spPr bwMode="ltGray">
          <a:xfrm>
            <a:off x="2905506" y="2286000"/>
            <a:ext cx="1737360" cy="173736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8AD287B4-D736-4707-854D-BEA62EF2BB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905506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9B56ECFD-6AA2-4EC5-A445-D1E0952199EC}"/>
              </a:ext>
            </a:extLst>
          </p:cNvPr>
          <p:cNvSpPr>
            <a:spLocks noGrp="1" noChangeAspect="1"/>
          </p:cNvSpPr>
          <p:nvPr>
            <p:ph type="pic" sz="quarter" idx="20" hasCustomPrompt="1"/>
          </p:nvPr>
        </p:nvSpPr>
        <p:spPr bwMode="ltGray">
          <a:xfrm>
            <a:off x="5227320" y="2286000"/>
            <a:ext cx="1737360" cy="1737360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9ED5A27F-D9D2-4DCB-8422-4694477ECA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227320" y="4235451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F78E1D3B-7D6F-4EFD-9EB2-E1A27309D6AF}"/>
              </a:ext>
            </a:extLst>
          </p:cNvPr>
          <p:cNvSpPr>
            <a:spLocks noGrp="1" noChangeAspect="1"/>
          </p:cNvSpPr>
          <p:nvPr>
            <p:ph type="pic" sz="quarter" idx="21" hasCustomPrompt="1"/>
          </p:nvPr>
        </p:nvSpPr>
        <p:spPr bwMode="ltGray">
          <a:xfrm>
            <a:off x="7548118" y="2286000"/>
            <a:ext cx="1737360" cy="1737360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insert44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3BB2FF62-05DC-462E-808C-4DDE1C65392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7548118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" descr="This photo is a 'placeholder' only. Drag or drop your photo here, or click and tap the center to insert a photo.">
            <a:extLst>
              <a:ext uri="{FF2B5EF4-FFF2-40B4-BE49-F238E27FC236}">
                <a16:creationId xmlns:a16="http://schemas.microsoft.com/office/drawing/2014/main" id="{E4DC3400-0B11-4EA0-9B8D-6FADE6964F37}"/>
              </a:ext>
            </a:extLst>
          </p:cNvPr>
          <p:cNvSpPr>
            <a:spLocks noGrp="1" noChangeAspect="1"/>
          </p:cNvSpPr>
          <p:nvPr>
            <p:ph type="pic" sz="quarter" idx="23" hasCustomPrompt="1"/>
          </p:nvPr>
        </p:nvSpPr>
        <p:spPr bwMode="ltGray">
          <a:xfrm>
            <a:off x="9869423" y="2286000"/>
            <a:ext cx="1737360" cy="1737360"/>
          </a:xfrm>
          <a:prstGeom prst="ellipse">
            <a:avLst/>
          </a:prstGeom>
          <a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lIns="0" tIns="0" rIns="0" bIns="594360" anchor="ctr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500" b="1">
                <a:solidFill>
                  <a:srgbClr val="000000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</a:t>
            </a:r>
            <a:br>
              <a:rPr lang="en-US" dirty="0"/>
            </a:br>
            <a:r>
              <a:rPr lang="en-US" dirty="0"/>
              <a:t>here or click or tap icon </a:t>
            </a:r>
            <a:br>
              <a:rPr lang="en-US" dirty="0"/>
            </a:br>
            <a:r>
              <a:rPr lang="en-US" dirty="0"/>
              <a:t>below to insert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133C357E-ECC0-485F-9033-5D4DEC8774B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869423" y="4235450"/>
            <a:ext cx="1737360" cy="2033588"/>
          </a:xfr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A72D6D-004C-4F57-AD34-F1019A756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155002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720">
          <p15:clr>
            <a:srgbClr val="5ACBF0"/>
          </p15:clr>
        </p15:guide>
        <p15:guide id="2" orient="horz" pos="2664">
          <p15:clr>
            <a:srgbClr val="5ACBF0"/>
          </p15:clr>
        </p15:guide>
        <p15:guide id="3" pos="6216">
          <p15:clr>
            <a:srgbClr val="5ACBF0"/>
          </p15:clr>
        </p15:guide>
        <p15:guide id="5" pos="5850">
          <p15:clr>
            <a:srgbClr val="5ACBF0"/>
          </p15:clr>
        </p15:guide>
        <p15:guide id="7" pos="4392">
          <p15:clr>
            <a:srgbClr val="5ACBF0"/>
          </p15:clr>
        </p15:guide>
        <p15:guide id="8" pos="3292">
          <p15:clr>
            <a:srgbClr val="5ACBF0"/>
          </p15:clr>
        </p15:guide>
        <p15:guide id="10" pos="2926">
          <p15:clr>
            <a:srgbClr val="5ACBF0"/>
          </p15:clr>
        </p15:guide>
        <p15:guide id="11" pos="4754">
          <p15:clr>
            <a:srgbClr val="5ACBF0"/>
          </p15:clr>
        </p15:guide>
        <p15:guide id="13" pos="1464">
          <p15:clr>
            <a:srgbClr val="5ACBF0"/>
          </p15:clr>
        </p15:guide>
        <p15:guide id="14" orient="horz" pos="1440">
          <p15:clr>
            <a:srgbClr val="5ACBF0"/>
          </p15:clr>
        </p15:guide>
        <p15:guide id="15" pos="1830">
          <p15:clr>
            <a:srgbClr val="5ACBF0"/>
          </p15:clr>
        </p15:guide>
        <p15:guide id="16" orient="horz" pos="2533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rred colorful background event walk-in slide.">
            <a:extLst>
              <a:ext uri="{FF2B5EF4-FFF2-40B4-BE49-F238E27FC236}">
                <a16:creationId xmlns:a16="http://schemas.microsoft.com/office/drawing/2014/main" id="{4399D1A5-C9CE-ABF9-9162-DCBA64CF751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alphaModFix amt="8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2026" t="3222" r="15224" b="5597"/>
          <a:stretch/>
        </p:blipFill>
        <p:spPr bwMode="ltGray">
          <a:xfrm rot="16200000" flipH="1">
            <a:off x="2668524" y="-2665476"/>
            <a:ext cx="6858000" cy="1218895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7999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44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5216" y="2309812"/>
            <a:ext cx="3182027" cy="3959225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E9DBFD9-3E1E-4F19-AF15-56780F9C792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56100" y="2309812"/>
            <a:ext cx="7253288" cy="3959223"/>
          </a:xfrm>
        </p:spPr>
        <p:txBody>
          <a:bodyPr anchor="t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585216" y="2019300"/>
            <a:ext cx="3182112" cy="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49D8AF80-CAD5-4055-80AD-0B31EBCB52A9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F1A9F7D-F14E-4BCE-9EB4-D9EF47B678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354523" y="2019300"/>
            <a:ext cx="7254865" cy="0"/>
          </a:xfrm>
          <a:prstGeom prst="line">
            <a:avLst/>
          </a:prstGeom>
          <a:ln w="19050">
            <a:solidFill>
              <a:schemeClr val="tx1">
                <a:alpha val="30000"/>
              </a:schemeClr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19675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1272">
          <p15:clr>
            <a:srgbClr val="5ACBF0"/>
          </p15:clr>
        </p15:guide>
        <p15:guide id="30" pos="2376">
          <p15:clr>
            <a:srgbClr val="5ACBF0"/>
          </p15:clr>
        </p15:guide>
        <p15:guide id="32" orient="horz" pos="1455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ext side by s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E5C076-3B78-4451-8068-576892A08E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585788"/>
            <a:ext cx="3182027" cy="568325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/>
              <a:t>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5781-2431-48C9-AEF1-52FBD41AF3F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941888" y="585788"/>
            <a:ext cx="6667500" cy="5683249"/>
          </a:xfrm>
        </p:spPr>
        <p:txBody>
          <a:bodyPr anchor="ctr"/>
          <a:lstStyle>
            <a:lvl1pPr marL="231775" indent="-231775">
              <a:spcAft>
                <a:spcPts val="600"/>
              </a:spcAft>
              <a:buFont typeface="Wingdings" panose="05000000000000000000" pitchFamily="2" charset="2"/>
              <a:buChar char=""/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35867F2-3994-4092-B53B-5792FEE698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4356100" y="2578100"/>
            <a:ext cx="0" cy="1701800"/>
          </a:xfrm>
          <a:prstGeom prst="line">
            <a:avLst/>
          </a:prstGeom>
          <a:ln w="28575">
            <a:solidFill>
              <a:schemeClr val="accent1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1DC2181-37AB-40A3-B61C-1DE7DBB57D63}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34497999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3" pos="2744">
          <p15:clr>
            <a:srgbClr val="5ACBF0"/>
          </p15:clr>
        </p15:guide>
        <p15:guide id="29" orient="horz" pos="2160">
          <p15:clr>
            <a:srgbClr val="5ACBF0"/>
          </p15:clr>
        </p15:guide>
        <p15:guide id="30" pos="2376">
          <p15:clr>
            <a:srgbClr val="5ACBF0"/>
          </p15:clr>
        </p15:guide>
        <p15:guide id="31" pos="3113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veloper Code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636FE-845C-418D-82A1-1DA6DB73D7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82D46E0-16CE-40B0-8623-F82D5D4109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1436688"/>
            <a:ext cx="12192000" cy="542131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8" name="Text Placeholder 14">
            <a:extLst>
              <a:ext uri="{FF2B5EF4-FFF2-40B4-BE49-F238E27FC236}">
                <a16:creationId xmlns:a16="http://schemas.microsoft.com/office/drawing/2014/main" id="{44977AB6-1D7E-4858-A2EA-BF86577C39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43668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5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2099310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tabLst>
                <a:tab pos="344488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tabLst>
                <a:tab pos="569913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tabLst>
                <a:tab pos="8001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tabLst>
                <a:tab pos="1028700" algn="l"/>
              </a:tabLst>
              <a:defRPr sz="2400">
                <a:solidFill>
                  <a:schemeClr val="tx1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6098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132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Bottom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6390" y="1230681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2827138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2827138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3491219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6436206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1776">
          <p15:clr>
            <a:srgbClr val="5ACBF0"/>
          </p15:clr>
        </p15:guide>
        <p15:guide id="5" orient="horz" pos="2197">
          <p15:clr>
            <a:srgbClr val="5ACBF0"/>
          </p15:clr>
        </p15:guide>
        <p15:guide id="6" orient="horz" pos="773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Top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F1EBE70E-6A93-4EB4-A189-6F9DE42CEE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0" y="0"/>
            <a:ext cx="12192000" cy="4030862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845FFD-6B9A-4013-932A-5E4D7E849D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224580"/>
            <a:ext cx="11018520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Text Placeholder 14">
            <a:extLst>
              <a:ext uri="{FF2B5EF4-FFF2-40B4-BE49-F238E27FC236}">
                <a16:creationId xmlns:a16="http://schemas.microsoft.com/office/drawing/2014/main" id="{0E9A2E28-037B-FA4D-ADDC-1AFA11D65CB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0"/>
            <a:ext cx="3788358" cy="446148"/>
          </a:xfrm>
          <a:gradFill flip="none" rotWithShape="1">
            <a:gsLst>
              <a:gs pos="0">
                <a:srgbClr val="000000"/>
              </a:gs>
              <a:gs pos="92000">
                <a:srgbClr val="000000"/>
              </a:gs>
              <a:gs pos="92000">
                <a:schemeClr val="accent1"/>
              </a:gs>
            </a:gsLst>
            <a:lin ang="16200000" scaled="1"/>
            <a:tileRect/>
          </a:gradFill>
        </p:spPr>
        <p:txBody>
          <a:bodyPr lIns="585216" tIns="91440" bIns="4572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6389" y="660508"/>
            <a:ext cx="11018520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000000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7B17F8BB-3610-1A4F-9E76-B12E706A55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91152" y="4996505"/>
            <a:ext cx="11018520" cy="369332"/>
          </a:xfrm>
        </p:spPr>
        <p:txBody>
          <a:bodyPr wrap="square">
            <a:spAutoFit/>
          </a:bodyPr>
          <a:lstStyle>
            <a:lvl1pPr marL="0" indent="0">
              <a:spcBef>
                <a:spcPts val="600"/>
              </a:spcBef>
              <a:spcAft>
                <a:spcPts val="0"/>
              </a:spcAft>
              <a:buNone/>
              <a:defRPr sz="240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  <a:lvl2pPr marL="228531" indent="0">
              <a:buNone/>
              <a:defRPr sz="240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23909430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4" orient="horz" pos="2661">
          <p15:clr>
            <a:srgbClr val="5ACBF0"/>
          </p15:clr>
        </p15:guide>
        <p15:guide id="5" orient="horz" pos="3147">
          <p15:clr>
            <a:srgbClr val="5ACBF0"/>
          </p15:clr>
        </p15:guide>
        <p15:guide id="6" orient="horz" pos="419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Right s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82BB27-7DA5-4478-8C18-C1FFEE20AAC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457200"/>
            <a:ext cx="4040887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8965" y="1338139"/>
            <a:ext cx="4040185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205984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211763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00725" y="709187"/>
            <a:ext cx="5801961" cy="369332"/>
          </a:xfrm>
        </p:spPr>
        <p:txBody>
          <a:bodyPr/>
          <a:lstStyle>
            <a:lvl1pPr marL="0" indent="0">
              <a:buNone/>
              <a:tabLst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</p:spTree>
    <p:extLst>
      <p:ext uri="{BB962C8B-B14F-4D97-AF65-F5344CB8AC3E}">
        <p14:creationId xmlns:p14="http://schemas.microsoft.com/office/powerpoint/2010/main" val="406057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45">
          <p15:clr>
            <a:srgbClr val="5ACBF0"/>
          </p15:clr>
        </p15:guide>
        <p15:guide id="4" orient="horz" pos="843">
          <p15:clr>
            <a:srgbClr val="5ACBF0"/>
          </p15:clr>
        </p15:guide>
        <p15:guide id="7" pos="3283">
          <p15:clr>
            <a:srgbClr val="5ACBF0"/>
          </p15:clr>
        </p15:guide>
        <p15:guide id="8" pos="3654">
          <p15:clr>
            <a:srgbClr val="5ACBF0"/>
          </p15:clr>
        </p15:guide>
        <p15:guide id="9" pos="2916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de Left s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316165A-5926-4F59-B348-996936FBB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-2" y="0"/>
            <a:ext cx="6986016" cy="6858000"/>
          </a:xfrm>
          <a:prstGeom prst="rect">
            <a:avLst/>
          </a:prstGeom>
          <a:solidFill>
            <a:srgbClr val="FFFF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BB14A7D-C409-4A7C-9D82-A2E5DBB8AB7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575549" y="457200"/>
            <a:ext cx="4031233" cy="492443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id="{0D599919-A8E3-4D2B-86CF-50C6704F17D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-1" y="0"/>
            <a:ext cx="3788358" cy="492314"/>
          </a:xfrm>
          <a:gradFill flip="none" rotWithShape="1">
            <a:gsLst>
              <a:gs pos="0">
                <a:srgbClr val="000000"/>
              </a:gs>
              <a:gs pos="99000">
                <a:srgbClr val="000000"/>
              </a:gs>
              <a:gs pos="99000">
                <a:schemeClr val="accent1"/>
              </a:gs>
            </a:gsLst>
            <a:lin ang="10800000" scaled="1"/>
            <a:tileRect/>
          </a:gradFill>
        </p:spPr>
        <p:txBody>
          <a:bodyPr lIns="585216" tIns="91440" bIns="91440"/>
          <a:lstStyle>
            <a:lvl1pPr marL="0" indent="0">
              <a:buNone/>
              <a:defRPr sz="1999">
                <a:solidFill>
                  <a:srgbClr val="FFFFFF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enter title</a:t>
            </a:r>
          </a:p>
        </p:txBody>
      </p:sp>
      <p:sp>
        <p:nvSpPr>
          <p:cNvPr id="13" name="Text Placeholder 4" descr="This layout should only be used for developer code. The font used is a monospace font which is ideal for showing code.">
            <a:extLst>
              <a:ext uri="{FF2B5EF4-FFF2-40B4-BE49-F238E27FC236}">
                <a16:creationId xmlns:a16="http://schemas.microsoft.com/office/drawing/2014/main" id="{47501FD0-A948-CC48-8B11-3BD4F2AE4E8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199" y="706011"/>
            <a:ext cx="5819775" cy="369332"/>
          </a:xfrm>
        </p:spPr>
        <p:txBody>
          <a:bodyPr/>
          <a:lstStyle>
            <a:lvl1pPr marL="0" indent="0">
              <a:buNone/>
              <a:defRPr sz="2400">
                <a:solidFill>
                  <a:srgbClr val="2F2F2F"/>
                </a:soli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449" indent="0">
              <a:buNone/>
              <a:defRPr sz="23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432" indent="0">
              <a:buNone/>
              <a:defRPr sz="19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319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682" indent="0">
              <a:buNone/>
              <a:defRPr sz="1799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or paste code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2BB818A5-4223-0847-B6E2-655C7DC7B6B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575550" y="1336675"/>
            <a:ext cx="4033838" cy="369332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  <a:defRPr sz="2400" b="0" i="0" baseline="0">
                <a:solidFill>
                  <a:schemeClr val="tx1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0" indent="0">
              <a:lnSpc>
                <a:spcPct val="100000"/>
              </a:lnSpc>
              <a:spcBef>
                <a:spcPts val="60"/>
              </a:spcBef>
              <a:spcAft>
                <a:spcPts val="60"/>
              </a:spcAft>
              <a:buNone/>
              <a:defRPr sz="2400" b="0" i="0">
                <a:solidFill>
                  <a:srgbClr val="2F2F2F"/>
                </a:solidFill>
                <a:latin typeface="Segoe UI" panose="020B0502040204020203" pitchFamily="34" charset="0"/>
                <a:cs typeface="Segoe UI" panose="020B0502040204020203" pitchFamily="34" charset="0"/>
              </a:defRPr>
            </a:lvl2pPr>
            <a:lvl3pPr marL="457063" indent="0">
              <a:buNone/>
              <a:defRPr/>
            </a:lvl3pPr>
            <a:lvl4pPr marL="685594" indent="0">
              <a:buNone/>
              <a:defRPr/>
            </a:lvl4pPr>
            <a:lvl5pPr marL="914126" indent="0">
              <a:buNone/>
              <a:defRPr/>
            </a:lvl5pPr>
          </a:lstStyle>
          <a:p>
            <a:pPr lvl="0"/>
            <a:r>
              <a:rPr lang="en-US"/>
              <a:t>Click to edit text</a:t>
            </a:r>
          </a:p>
        </p:txBody>
      </p:sp>
    </p:spTree>
    <p:extLst>
      <p:ext uri="{BB962C8B-B14F-4D97-AF65-F5344CB8AC3E}">
        <p14:creationId xmlns:p14="http://schemas.microsoft.com/office/powerpoint/2010/main" val="16644964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436">
          <p15:clr>
            <a:srgbClr val="5ACBF0"/>
          </p15:clr>
        </p15:guide>
        <p15:guide id="4" orient="horz" pos="839">
          <p15:clr>
            <a:srgbClr val="5ACBF0"/>
          </p15:clr>
        </p15:guide>
        <p15:guide id="6" pos="4402">
          <p15:clr>
            <a:srgbClr val="5ACBF0"/>
          </p15:clr>
        </p15:guide>
        <p15:guide id="7" pos="4034">
          <p15:clr>
            <a:srgbClr val="5ACBF0"/>
          </p15:clr>
        </p15:guide>
        <p15:guide id="8" pos="4772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232090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mo slide 2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77823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246221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228715908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3247055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18223"/>
            <a:ext cx="9144000" cy="615553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4000" spc="-50" baseline="0">
                <a:solidFill>
                  <a:schemeClr val="tx1"/>
                </a:soli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 text</a:t>
            </a:r>
          </a:p>
        </p:txBody>
      </p:sp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3B0D12AE-ADCF-1091-117F-BB03F7EC506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594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Title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298040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000" b="0" kern="1200" cap="none" spc="-50" baseline="0" dirty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976811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289949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6138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 descr="This is a copyright notice that should be included on the final slide."/>
          <p:cNvSpPr txBox="1">
            <a:spLocks noChangeArrowheads="1"/>
          </p:cNvSpPr>
          <p:nvPr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solidFill>
                  <a:schemeClr val="tx1"/>
                </a:soli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272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Notes slide Layout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solidFill>
                  <a:schemeClr val="tx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solidFill>
                  <a:srgbClr val="000000"/>
                </a:soli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538137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Light Gradient">
    <p:bg>
      <p:bgPr>
        <a:gradFill>
          <a:gsLst>
            <a:gs pos="0">
              <a:srgbClr val="50E6FF"/>
            </a:gs>
            <a:gs pos="100000">
              <a:srgbClr val="D59DFF"/>
            </a:gs>
          </a:gsLst>
          <a:lin ang="2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BC35D8F7-37B3-8A61-0D77-6182149CE4D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223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61">
          <p15:clr>
            <a:srgbClr val="A4A3A4"/>
          </p15:clr>
        </p15:guide>
        <p15:guide id="15" pos="3348">
          <p15:clr>
            <a:srgbClr val="A4A3A4"/>
          </p15:clr>
        </p15:guide>
        <p15:guide id="16" pos="3754">
          <p15:clr>
            <a:srgbClr val="A4A3A4"/>
          </p15:clr>
        </p15:guide>
        <p15:guide id="17" pos="3931">
          <p15:clr>
            <a:srgbClr val="A4A3A4"/>
          </p15:clr>
        </p15:guide>
        <p15:guide id="18" pos="4342">
          <p15:clr>
            <a:srgbClr val="A4A3A4"/>
          </p15:clr>
        </p15:guide>
        <p15:guide id="19" pos="4531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cenario 5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8">
            <a:extLst>
              <a:ext uri="{FF2B5EF4-FFF2-40B4-BE49-F238E27FC236}">
                <a16:creationId xmlns:a16="http://schemas.microsoft.com/office/drawing/2014/main" id="{2D1077C7-2D8F-78F3-7240-DA0E174889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/>
          </p:cNvSpPr>
          <p:nvPr userDrawn="1"/>
        </p:nvSpPr>
        <p:spPr bwMode="auto">
          <a:xfrm>
            <a:off x="0" y="1238491"/>
            <a:ext cx="12192000" cy="5619510"/>
          </a:xfrm>
          <a:prstGeom prst="roundRect">
            <a:avLst>
              <a:gd name="adj" fmla="val 0"/>
            </a:avLst>
          </a:prstGeom>
          <a:solidFill>
            <a:schemeClr val="bg1">
              <a:lumMod val="95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TextBox 74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592291" y="351933"/>
            <a:ext cx="7697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349221" y="351933"/>
            <a:ext cx="7697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Products used: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 Placeholder 92">
            <a:extLst>
              <a:ext uri="{FF2B5EF4-FFF2-40B4-BE49-F238E27FC236}">
                <a16:creationId xmlns:a16="http://schemas.microsoft.com/office/drawing/2014/main" id="{B818C25C-E120-78B9-B45A-1E32ACD400F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70453" y="6490609"/>
            <a:ext cx="9597418" cy="215444"/>
          </a:xfrm>
        </p:spPr>
        <p:txBody>
          <a:bodyPr>
            <a:spAutoFit/>
          </a:bodyPr>
          <a:lstStyle>
            <a:lvl1pPr marL="0" indent="0">
              <a:spcBef>
                <a:spcPts val="0"/>
              </a:spcBef>
              <a:buNone/>
              <a:defRPr sz="700"/>
            </a:lvl1pPr>
          </a:lstStyle>
          <a:p>
            <a:pPr lvl="0"/>
            <a:r>
              <a:rPr lang="en-US"/>
              <a:t>Footer</a:t>
            </a:r>
          </a:p>
          <a:p>
            <a:pPr lvl="0"/>
            <a:r>
              <a:rPr lang="en-US"/>
              <a:t>Line two</a:t>
            </a:r>
          </a:p>
        </p:txBody>
      </p:sp>
      <p:sp>
        <p:nvSpPr>
          <p:cNvPr id="95" name="Text Placeholder 94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6" name="Text Placeholder 94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94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8" name="Text Placeholder 94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9" name="Text Placeholder 94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0" name="Text Placeholder 94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102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Text Placeholder 105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105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Text Placeholder 105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105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0" name="Text Placeholder 105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1" name="Text Placeholder 105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2" name="Text Placeholder 105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3" name="Text Placeholder 105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4" name="Text Placeholder 105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15" name="Text Placeholder 105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Text Placeholder 105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Text Placeholder 105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102">
            <a:extLst>
              <a:ext uri="{FF2B5EF4-FFF2-40B4-BE49-F238E27FC236}">
                <a16:creationId xmlns:a16="http://schemas.microsoft.com/office/drawing/2014/main" id="{4E598159-8F90-2398-990A-87C7DBACA3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Copilot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E2C3EC85-C88F-225A-CBED-DE830492865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8306C7F5-7630-A9FC-5340-EC699EA3585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EA95473D-CB97-F734-8142-4581EFDF4F4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112326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A212C2-8B30-4835-8711-AA981B6CFBE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84200" y="1435100"/>
            <a:ext cx="11018838" cy="48339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9662A5-6E2F-47B0-9B6E-E87983D375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509614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556118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4B7A288-CDAC-4184-9F73-137C95F5E64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584200" y="1435100"/>
            <a:ext cx="5211763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C22105-78D6-4753-94FA-3DA949361A9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389688" y="1435100"/>
            <a:ext cx="5219700" cy="48339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F6A123D-3A27-499F-9210-3E0D7CED39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12355721" y="-203944"/>
            <a:ext cx="577081" cy="15388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en-US" sz="1000" dirty="0">
                <a:solidFill>
                  <a:srgbClr val="A3A3A3"/>
                </a:solidFill>
              </a:rPr>
              <a:t>ELT layout</a:t>
            </a:r>
          </a:p>
        </p:txBody>
      </p:sp>
    </p:spTree>
    <p:extLst>
      <p:ext uri="{BB962C8B-B14F-4D97-AF65-F5344CB8AC3E}">
        <p14:creationId xmlns:p14="http://schemas.microsoft.com/office/powerpoint/2010/main" val="41612437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60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" panose="020B0502040204020203" pitchFamily="34" charset="0"/>
                <a:cs typeface="Segoe UI" panose="020B05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826196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  <p15:guide id="4" pos="3656">
          <p15:clr>
            <a:srgbClr val="5ACBF0"/>
          </p15:clr>
        </p15:guide>
        <p15:guide id="5" pos="4024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2.sv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89196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sv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itle 44">
            <a:extLst>
              <a:ext uri="{FF2B5EF4-FFF2-40B4-BE49-F238E27FC236}">
                <a16:creationId xmlns:a16="http://schemas.microsoft.com/office/drawing/2014/main" id="{56695F04-38E7-4F17-0051-3C10C3FC6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263149"/>
          </a:xfrm>
        </p:spPr>
        <p:txBody>
          <a:bodyPr/>
          <a:lstStyle/>
          <a:p>
            <a:r>
              <a:rPr lang="en-US" dirty="0">
                <a:solidFill>
                  <a:srgbClr val="0078D4"/>
                </a:solidFill>
              </a:rPr>
              <a:t>HR | </a:t>
            </a:r>
            <a:r>
              <a:rPr lang="en-US" dirty="0"/>
              <a:t>Automate benefits query management</a:t>
            </a:r>
            <a:endParaRPr lang="en-US" sz="1400" i="1" dirty="0"/>
          </a:p>
        </p:txBody>
      </p:sp>
      <p:sp>
        <p:nvSpPr>
          <p:cNvPr id="2" name="Text Placeholder 44">
            <a:extLst>
              <a:ext uri="{FF2B5EF4-FFF2-40B4-BE49-F238E27FC236}">
                <a16:creationId xmlns:a16="http://schemas.microsoft.com/office/drawing/2014/main" id="{D67599FF-607D-BCA8-2E55-88C08698130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baseline="30000" dirty="0"/>
              <a:t>1</a:t>
            </a:r>
            <a:r>
              <a:rPr lang="en-US" dirty="0"/>
              <a:t>Access Copilot at Copilot.Microsoft.com or from the Windows taskbar or Edge browser and set toggle to “Web”.</a:t>
            </a:r>
          </a:p>
          <a:p>
            <a:r>
              <a:rPr lang="en-US" baseline="30000" dirty="0"/>
              <a:t>2</a:t>
            </a:r>
            <a:r>
              <a:rPr lang="en-US" dirty="0"/>
              <a:t>Access Copilot at Copilot.Microsoft.com, from the Windows taskbar or Edge browser, or in the Copilot app in Teams, and set toggle to “Work”.</a:t>
            </a:r>
          </a:p>
        </p:txBody>
      </p:sp>
      <p:sp>
        <p:nvSpPr>
          <p:cNvPr id="47" name="Text Placeholder 46">
            <a:extLst>
              <a:ext uri="{FF2B5EF4-FFF2-40B4-BE49-F238E27FC236}">
                <a16:creationId xmlns:a16="http://schemas.microsoft.com/office/drawing/2014/main" id="{25C6A80E-03C3-0B6C-5612-BC25FA09D96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1. Create a chatbot</a:t>
            </a:r>
          </a:p>
        </p:txBody>
      </p:sp>
      <p:sp>
        <p:nvSpPr>
          <p:cNvPr id="48" name="Text Placeholder 47">
            <a:extLst>
              <a:ext uri="{FF2B5EF4-FFF2-40B4-BE49-F238E27FC236}">
                <a16:creationId xmlns:a16="http://schemas.microsoft.com/office/drawing/2014/main" id="{603451CE-C1AC-1DBF-79CA-4E645A5B0D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6. Reporting</a:t>
            </a:r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267AC7D5-9ECA-0608-7B54-2E2EF2C73C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2. Benefits analysis</a:t>
            </a:r>
          </a:p>
        </p:txBody>
      </p:sp>
      <p:sp>
        <p:nvSpPr>
          <p:cNvPr id="50" name="Text Placeholder 49">
            <a:extLst>
              <a:ext uri="{FF2B5EF4-FFF2-40B4-BE49-F238E27FC236}">
                <a16:creationId xmlns:a16="http://schemas.microsoft.com/office/drawing/2014/main" id="{6886A6A0-75A7-5E5E-079B-251E7BAFE21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5. Administration assistance</a:t>
            </a:r>
          </a:p>
        </p:txBody>
      </p:sp>
      <p:sp>
        <p:nvSpPr>
          <p:cNvPr id="51" name="Text Placeholder 50">
            <a:extLst>
              <a:ext uri="{FF2B5EF4-FFF2-40B4-BE49-F238E27FC236}">
                <a16:creationId xmlns:a16="http://schemas.microsoft.com/office/drawing/2014/main" id="{C6DE1B6C-78F9-8DF8-FCDC-EF3B090A8B0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3. Recommendation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720259ED-0B37-4F8F-352D-8E9D99570C4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4. Feedback collection</a:t>
            </a:r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B69CFE6A-9716-3917-04C1-B68EF4CCE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Copilot for Microsoft 365 | Copilot Studio</a:t>
            </a:r>
            <a:endParaRPr lang="en-US" noProof="0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3FC40283-FC5F-4B42-C8CD-654B3EAE6A9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>
            <a:normAutofit/>
          </a:bodyPr>
          <a:lstStyle/>
          <a:p>
            <a:r>
              <a:rPr lang="en-US" dirty="0"/>
              <a:t>Create a custom copilot accessing HR information in Microsoft Graph with guided prompts around employee benefits. Once ready, launch it as an app in Microsoft Teams for your organization.</a:t>
            </a:r>
            <a:endParaRPr lang="en-US" strike="sngStrike" dirty="0"/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336E1447-7DAD-0D50-E88D-1B6CE391B95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/>
              <a:t>Employees may ask the chat bot for more details about specific benefits.</a:t>
            </a:r>
          </a:p>
        </p:txBody>
      </p:sp>
      <p:sp>
        <p:nvSpPr>
          <p:cNvPr id="56" name="Text Placeholder 55">
            <a:extLst>
              <a:ext uri="{FF2B5EF4-FFF2-40B4-BE49-F238E27FC236}">
                <a16:creationId xmlns:a16="http://schemas.microsoft.com/office/drawing/2014/main" id="{72B64BAF-D87F-61F3-EE9C-6C8F503084B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Employees can provide the chat bot with desired outcomes and ask Copilot to pull specific benefits recommendations.</a:t>
            </a:r>
          </a:p>
        </p:txBody>
      </p:sp>
      <p:sp>
        <p:nvSpPr>
          <p:cNvPr id="57" name="Text Placeholder 56">
            <a:extLst>
              <a:ext uri="{FF2B5EF4-FFF2-40B4-BE49-F238E27FC236}">
                <a16:creationId xmlns:a16="http://schemas.microsoft.com/office/drawing/2014/main" id="{870B1D0D-83FE-C8C2-520B-962C31A8997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Streamline the benefits inquiry process </a:t>
            </a:r>
            <a:r>
              <a:rPr lang="en-US" dirty="0"/>
              <a:t>with instant, 24/7 chatbot assistance.</a:t>
            </a:r>
          </a:p>
        </p:txBody>
      </p:sp>
      <p:sp>
        <p:nvSpPr>
          <p:cNvPr id="58" name="Text Placeholder 57">
            <a:extLst>
              <a:ext uri="{FF2B5EF4-FFF2-40B4-BE49-F238E27FC236}">
                <a16:creationId xmlns:a16="http://schemas.microsoft.com/office/drawing/2014/main" id="{E612ECA3-1076-2610-DA97-49DBE95C02A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n-US" b="1" dirty="0"/>
              <a:t>Reporting on trends and satisfaction </a:t>
            </a:r>
            <a:r>
              <a:rPr lang="en-US" dirty="0"/>
              <a:t>helps HR to continually improve the benefits offerings.</a:t>
            </a:r>
          </a:p>
        </p:txBody>
      </p:sp>
      <p:sp>
        <p:nvSpPr>
          <p:cNvPr id="59" name="Text Placeholder 58">
            <a:extLst>
              <a:ext uri="{FF2B5EF4-FFF2-40B4-BE49-F238E27FC236}">
                <a16:creationId xmlns:a16="http://schemas.microsoft.com/office/drawing/2014/main" id="{9ABEFB2B-9F58-F520-9B13-94B207F244EA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b="1" dirty="0"/>
              <a:t>Match employee criteria </a:t>
            </a:r>
            <a:r>
              <a:rPr lang="en-US" dirty="0"/>
              <a:t>with the best available benefits packages.</a:t>
            </a:r>
          </a:p>
        </p:txBody>
      </p:sp>
      <p:sp>
        <p:nvSpPr>
          <p:cNvPr id="60" name="Text Placeholder 59">
            <a:extLst>
              <a:ext uri="{FF2B5EF4-FFF2-40B4-BE49-F238E27FC236}">
                <a16:creationId xmlns:a16="http://schemas.microsoft.com/office/drawing/2014/main" id="{C23A0201-C904-5ED8-DCCD-DAC73699D78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b="1" dirty="0"/>
              <a:t>Streamlining the administration process </a:t>
            </a:r>
            <a:r>
              <a:rPr lang="en-US" dirty="0"/>
              <a:t>reduces HR workload and improves accuracy.</a:t>
            </a:r>
          </a:p>
        </p:txBody>
      </p:sp>
      <p:sp>
        <p:nvSpPr>
          <p:cNvPr id="61" name="Text Placeholder 60">
            <a:extLst>
              <a:ext uri="{FF2B5EF4-FFF2-40B4-BE49-F238E27FC236}">
                <a16:creationId xmlns:a16="http://schemas.microsoft.com/office/drawing/2014/main" id="{611126FF-054E-32B2-5843-B18735CEC03A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US" b="1" dirty="0"/>
              <a:t>Providing tailored recommendations </a:t>
            </a:r>
            <a:r>
              <a:rPr lang="en-US" dirty="0"/>
              <a:t>helps employees make informed decisions about their benefits.</a:t>
            </a:r>
          </a:p>
        </p:txBody>
      </p:sp>
      <p:sp>
        <p:nvSpPr>
          <p:cNvPr id="83" name="Text Placeholder 82">
            <a:extLst>
              <a:ext uri="{FF2B5EF4-FFF2-40B4-BE49-F238E27FC236}">
                <a16:creationId xmlns:a16="http://schemas.microsoft.com/office/drawing/2014/main" id="{4A009307-F489-4D3B-DFDE-F3016CF1C6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b="1" dirty="0"/>
              <a:t>Gathering feedback </a:t>
            </a:r>
            <a:r>
              <a:rPr lang="en-US" dirty="0"/>
              <a:t>allows for the refinement of the recommendation process.</a:t>
            </a:r>
          </a:p>
        </p:txBody>
      </p:sp>
      <p:sp>
        <p:nvSpPr>
          <p:cNvPr id="84" name="Text Placeholder 83">
            <a:extLst>
              <a:ext uri="{FF2B5EF4-FFF2-40B4-BE49-F238E27FC236}">
                <a16:creationId xmlns:a16="http://schemas.microsoft.com/office/drawing/2014/main" id="{A111F9EA-EAEA-1211-B8D6-462C33F9555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Copilot in Word to help draft a report on employee sentiment regarding resources, benefits, and potential improvements.</a:t>
            </a:r>
          </a:p>
        </p:txBody>
      </p:sp>
      <p:sp>
        <p:nvSpPr>
          <p:cNvPr id="85" name="Text Placeholder 84">
            <a:extLst>
              <a:ext uri="{FF2B5EF4-FFF2-40B4-BE49-F238E27FC236}">
                <a16:creationId xmlns:a16="http://schemas.microsoft.com/office/drawing/2014/main" id="{8FF0578C-9606-4A5E-E20F-DEB7E6F7D7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>
            <a:normAutofit/>
          </a:bodyPr>
          <a:lstStyle/>
          <a:p>
            <a:r>
              <a:rPr lang="en-US" dirty="0"/>
              <a:t>Leveraging the feedback collected, use Copilot in Word to update employee resources and knowledge bases.</a:t>
            </a:r>
          </a:p>
        </p:txBody>
      </p:sp>
      <p:sp>
        <p:nvSpPr>
          <p:cNvPr id="86" name="Text Placeholder 85">
            <a:extLst>
              <a:ext uri="{FF2B5EF4-FFF2-40B4-BE49-F238E27FC236}">
                <a16:creationId xmlns:a16="http://schemas.microsoft.com/office/drawing/2014/main" id="{B4BE515B-C4F1-B027-DC42-2406647CFE8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Use the chat bot to automate the feedback collection in a database for analysis.</a:t>
            </a:r>
          </a:p>
        </p:txBody>
      </p:sp>
      <p:sp>
        <p:nvSpPr>
          <p:cNvPr id="87" name="Text Placeholder 86">
            <a:extLst>
              <a:ext uri="{FF2B5EF4-FFF2-40B4-BE49-F238E27FC236}">
                <a16:creationId xmlns:a16="http://schemas.microsoft.com/office/drawing/2014/main" id="{E9B1AD38-F92B-9ACB-7307-63B184829C5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Customize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F5339FDB-BB55-54FB-E31D-D86D65342C5B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73E9221D-2BC1-56D3-7B26-BD4F34994DE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solidFill>
            <a:srgbClr val="0070C0"/>
          </a:solidFill>
        </p:spPr>
        <p:txBody>
          <a:bodyPr/>
          <a:lstStyle/>
          <a:p>
            <a:endParaRPr lang="en-US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77495C15-F7B8-22DB-669F-DD4DCAD1F41A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Rectangle: Rounded Corners 6">
            <a:extLst>
              <a:ext uri="{FF2B5EF4-FFF2-40B4-BE49-F238E27FC236}">
                <a16:creationId xmlns:a16="http://schemas.microsoft.com/office/drawing/2014/main" id="{A458E396-A7F6-1ADE-59AB-7E0AA9803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570454" y="1132756"/>
            <a:ext cx="987666" cy="216000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KPIs impacted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BCAC897-7517-CCB5-20A5-FB0894A7422B}"/>
              </a:ext>
            </a:extLst>
          </p:cNvPr>
          <p:cNvGrpSpPr/>
          <p:nvPr/>
        </p:nvGrpSpPr>
        <p:grpSpPr>
          <a:xfrm>
            <a:off x="1624328" y="1132756"/>
            <a:ext cx="1097280" cy="216000"/>
            <a:chOff x="1198144" y="862657"/>
            <a:chExt cx="1097280" cy="216000"/>
          </a:xfrm>
        </p:grpSpPr>
        <p:sp>
          <p:nvSpPr>
            <p:cNvPr id="25" name="Rectangle: Rounded Corners 6">
              <a:extLst>
                <a:ext uri="{FF2B5EF4-FFF2-40B4-BE49-F238E27FC236}">
                  <a16:creationId xmlns:a16="http://schemas.microsoft.com/office/drawing/2014/main" id="{2B1FC6D2-6444-8EB7-BE50-D0E23E87A5B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8144" y="862657"/>
              <a:ext cx="109728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Turnover rate</a:t>
              </a:r>
            </a:p>
          </p:txBody>
        </p:sp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9438946-96F6-DACE-645F-4EFB76563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244929" y="898657"/>
              <a:ext cx="144000" cy="144000"/>
            </a:xfrm>
            <a:prstGeom prst="rect">
              <a:avLst/>
            </a:prstGeom>
          </p:spPr>
        </p:pic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E2FC3A4-1E31-473A-906F-6FEBA5E0E735}"/>
              </a:ext>
            </a:extLst>
          </p:cNvPr>
          <p:cNvGrpSpPr/>
          <p:nvPr/>
        </p:nvGrpSpPr>
        <p:grpSpPr>
          <a:xfrm>
            <a:off x="2803461" y="1132756"/>
            <a:ext cx="1280160" cy="216000"/>
            <a:chOff x="2707850" y="862657"/>
            <a:chExt cx="1280160" cy="216000"/>
          </a:xfrm>
        </p:grpSpPr>
        <p:sp>
          <p:nvSpPr>
            <p:cNvPr id="28" name="Rectangle: Rounded Corners 6">
              <a:extLst>
                <a:ext uri="{FF2B5EF4-FFF2-40B4-BE49-F238E27FC236}">
                  <a16:creationId xmlns:a16="http://schemas.microsoft.com/office/drawing/2014/main" id="{25ABDAF4-1178-57B0-36C5-4B83F8AAE3C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2707850" y="862657"/>
              <a:ext cx="128016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0078D4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Onboarding time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64B40C2D-E6B0-44ED-2636-52ED008C5BC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54635" y="898657"/>
              <a:ext cx="144000" cy="144000"/>
            </a:xfrm>
            <a:prstGeom prst="rect">
              <a:avLst/>
            </a:prstGeom>
          </p:spPr>
        </p:pic>
      </p:grpSp>
      <p:sp>
        <p:nvSpPr>
          <p:cNvPr id="33" name="Rectangle: Rounded Corners 6">
            <a:extLst>
              <a:ext uri="{FF2B5EF4-FFF2-40B4-BE49-F238E27FC236}">
                <a16:creationId xmlns:a16="http://schemas.microsoft.com/office/drawing/2014/main" id="{14EAFD5F-92E5-E426-FBD4-3CFE3A7BA5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 bwMode="auto">
          <a:xfrm>
            <a:off x="6469498" y="1127774"/>
            <a:ext cx="987667" cy="216000"/>
          </a:xfrm>
          <a:prstGeom prst="roundRect">
            <a:avLst>
              <a:gd name="adj" fmla="val 50000"/>
            </a:avLst>
          </a:prstGeom>
          <a:solidFill>
            <a:srgbClr val="8661C5"/>
          </a:solidFill>
          <a:ln w="12700">
            <a:solidFill>
              <a:srgbClr val="8661C5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/>
              </a:rPr>
              <a:t>Value benefit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2DB5643-4EDF-5AA4-0CFC-F468613B6ADD}"/>
              </a:ext>
            </a:extLst>
          </p:cNvPr>
          <p:cNvGrpSpPr/>
          <p:nvPr/>
        </p:nvGrpSpPr>
        <p:grpSpPr>
          <a:xfrm>
            <a:off x="7523373" y="1127774"/>
            <a:ext cx="1005840" cy="216000"/>
            <a:chOff x="1194743" y="1140160"/>
            <a:chExt cx="1005840" cy="216000"/>
          </a:xfrm>
        </p:grpSpPr>
        <p:sp>
          <p:nvSpPr>
            <p:cNvPr id="35" name="Rectangle: Rounded Corners 6">
              <a:extLst>
                <a:ext uri="{FF2B5EF4-FFF2-40B4-BE49-F238E27FC236}">
                  <a16:creationId xmlns:a16="http://schemas.microsoft.com/office/drawing/2014/main" id="{4C1BE2AB-2F1E-286E-07D7-7D8E23ADECE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0058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Cost savings</a:t>
              </a:r>
            </a:p>
          </p:txBody>
        </p:sp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4BF516A6-94E8-D81E-8335-52C5D6BA751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2F3589D2-4FAC-5E72-970D-75473C3B4B6F}"/>
              </a:ext>
            </a:extLst>
          </p:cNvPr>
          <p:cNvGrpSpPr/>
          <p:nvPr/>
        </p:nvGrpSpPr>
        <p:grpSpPr>
          <a:xfrm>
            <a:off x="8592472" y="1127774"/>
            <a:ext cx="1463040" cy="216000"/>
            <a:chOff x="1194743" y="1140160"/>
            <a:chExt cx="1463040" cy="216000"/>
          </a:xfrm>
        </p:grpSpPr>
        <p:sp>
          <p:nvSpPr>
            <p:cNvPr id="38" name="Rectangle: Rounded Corners 6">
              <a:extLst>
                <a:ext uri="{FF2B5EF4-FFF2-40B4-BE49-F238E27FC236}">
                  <a16:creationId xmlns:a16="http://schemas.microsoft.com/office/drawing/2014/main" id="{47694ED9-322C-F8E3-6D0D-F170B6469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 bwMode="auto">
            <a:xfrm>
              <a:off x="1194743" y="1140160"/>
              <a:ext cx="1463040" cy="216000"/>
            </a:xfrm>
            <a:prstGeom prst="roundRect">
              <a:avLst>
                <a:gd name="adj" fmla="val 50000"/>
              </a:avLst>
            </a:prstGeom>
            <a:solidFill>
              <a:srgbClr val="FFFFFF"/>
            </a:solidFill>
            <a:ln w="12700">
              <a:solidFill>
                <a:srgbClr val="8661C5"/>
              </a:solidFill>
              <a:headEnd type="none" w="med" len="med"/>
              <a:tailEnd type="none" w="med" len="med"/>
            </a:ln>
            <a:effectLst>
              <a:outerShdw blurRad="63500" dist="63500" dir="2700000" rotWithShape="0">
                <a:srgbClr val="454142">
                  <a:alpha val="20000"/>
                </a:srgbClr>
              </a:outerShdw>
            </a:effectLst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8661C5"/>
                  </a:solidFill>
                  <a:effectLst/>
                  <a:uLnTx/>
                  <a:uFillTx/>
                  <a:latin typeface="Segoe UI Semibold" panose="020B0702040204020203" pitchFamily="34" charset="0"/>
                  <a:ea typeface="+mn-ea"/>
                  <a:cs typeface="Segoe UI Semibold" panose="020B0702040204020203" pitchFamily="34" charset="0"/>
                </a:rPr>
                <a:t>Employee experience</a:t>
              </a:r>
            </a:p>
          </p:txBody>
        </p:sp>
        <p:pic>
          <p:nvPicPr>
            <p:cNvPr id="39" name="Graphic 38">
              <a:extLst>
                <a:ext uri="{FF2B5EF4-FFF2-40B4-BE49-F238E27FC236}">
                  <a16:creationId xmlns:a16="http://schemas.microsoft.com/office/drawing/2014/main" id="{CB49ED0C-8E03-502F-F821-E3B0A533441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41527" y="1176160"/>
              <a:ext cx="144000" cy="144000"/>
            </a:xfrm>
            <a:prstGeom prst="rect">
              <a:avLst/>
            </a:prstGeom>
          </p:spPr>
        </p:pic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9D763F62-D806-62CD-BDFE-6B31D7329C14}"/>
              </a:ext>
            </a:extLst>
          </p:cNvPr>
          <p:cNvGrpSpPr/>
          <p:nvPr/>
        </p:nvGrpSpPr>
        <p:grpSpPr>
          <a:xfrm>
            <a:off x="804187" y="2724340"/>
            <a:ext cx="2351135" cy="360000"/>
            <a:chOff x="588263" y="3617084"/>
            <a:chExt cx="2351135" cy="360000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4F94BEF9-F075-84E4-F70E-D9F211DCF0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88263" y="361708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C7B3074-91A2-0568-26CE-8EFAA0A4CF16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3643196"/>
              <a:ext cx="1892184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Microsoft Teams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Studio</a:t>
              </a:r>
              <a:endPara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82FA326-08DB-19C7-5FA7-6A4193E3F8EC}"/>
              </a:ext>
            </a:extLst>
          </p:cNvPr>
          <p:cNvGrpSpPr/>
          <p:nvPr/>
        </p:nvGrpSpPr>
        <p:grpSpPr>
          <a:xfrm>
            <a:off x="4220837" y="5180476"/>
            <a:ext cx="1980138" cy="360000"/>
            <a:chOff x="588263" y="2657420"/>
            <a:chExt cx="1980138" cy="36000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2B137F48-5219-E311-8127-ED58429E2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1E6F3BD-8466-45FB-9DF0-D7F046E91FD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521187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</a:p>
          </p:txBody>
        </p:sp>
      </p:grpSp>
      <p:pic>
        <p:nvPicPr>
          <p:cNvPr id="69" name="Picture 68" descr="A group of women standing together&#10;&#10;Description automatically generated">
            <a:extLst>
              <a:ext uri="{FF2B5EF4-FFF2-40B4-BE49-F238E27FC236}">
                <a16:creationId xmlns:a16="http://schemas.microsoft.com/office/drawing/2014/main" id="{C4E98BA0-6920-41A9-8CC1-821600858B3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19481" y="3937299"/>
            <a:ext cx="1872519" cy="292070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F6A38C1-A18C-D544-3815-B0FF6DB79B5C}"/>
              </a:ext>
            </a:extLst>
          </p:cNvPr>
          <p:cNvGrpSpPr/>
          <p:nvPr/>
        </p:nvGrpSpPr>
        <p:grpSpPr>
          <a:xfrm>
            <a:off x="4220837" y="2708521"/>
            <a:ext cx="2073117" cy="360000"/>
            <a:chOff x="4142620" y="2601169"/>
            <a:chExt cx="2073117" cy="36000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502ED56-24F9-1DB4-D4A1-5B0391599F6A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580546" y="2636538"/>
              <a:ext cx="1635191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Microsoft Teams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Studio</a:t>
              </a:r>
              <a:endPara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082EF62-8B21-1387-FAB8-9EBA45D88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2620" y="26011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0EE8EE8-42CC-16AD-9D1B-8686105A9E12}"/>
              </a:ext>
            </a:extLst>
          </p:cNvPr>
          <p:cNvGrpSpPr/>
          <p:nvPr/>
        </p:nvGrpSpPr>
        <p:grpSpPr>
          <a:xfrm>
            <a:off x="7865852" y="2658889"/>
            <a:ext cx="2073117" cy="360000"/>
            <a:chOff x="4142620" y="2601169"/>
            <a:chExt cx="2073117" cy="3600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E1DC586-53DF-E6AA-3D7D-E4BDA27C0DEB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580546" y="2636538"/>
              <a:ext cx="1635191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Microsoft Teams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Studio</a:t>
              </a:r>
              <a:endPara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18251BE9-01AE-131C-9813-345928E2AE6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2620" y="26011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0208EC2-CCC6-2EC4-7EE6-5AD0B24D04E3}"/>
              </a:ext>
            </a:extLst>
          </p:cNvPr>
          <p:cNvGrpSpPr/>
          <p:nvPr/>
        </p:nvGrpSpPr>
        <p:grpSpPr>
          <a:xfrm>
            <a:off x="7865852" y="5180476"/>
            <a:ext cx="2073117" cy="360000"/>
            <a:chOff x="4142620" y="2601169"/>
            <a:chExt cx="2073117" cy="36000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AF7610-D1D9-0096-1AD7-9A02F0E0862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4580546" y="2636538"/>
              <a:ext cx="1635191" cy="3077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Microsoft Teams</a:t>
              </a:r>
            </a:p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900" b="0" i="0" u="none" strike="noStrike" kern="1200" cap="none" spc="0" normalizeH="0" baseline="0" noProof="0" dirty="0">
                  <a:ln>
                    <a:noFill/>
                  </a:ln>
                  <a:solidFill>
                    <a:srgbClr val="0078D4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+Copilot Studio</a:t>
              </a:r>
              <a:endPara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A57ED43-5FDF-8BEB-B6DD-CD881410BCD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42620" y="2601169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AA0F034-3179-65D8-94F5-46C1B8E59029}"/>
              </a:ext>
            </a:extLst>
          </p:cNvPr>
          <p:cNvGrpSpPr/>
          <p:nvPr/>
        </p:nvGrpSpPr>
        <p:grpSpPr>
          <a:xfrm>
            <a:off x="804187" y="5196905"/>
            <a:ext cx="1980138" cy="360000"/>
            <a:chOff x="588263" y="2657420"/>
            <a:chExt cx="1980138" cy="360000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449342C1-BC4E-910C-BAAD-B1B6588E3B7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772030E3-D99D-BB29-EC0F-3B1144E5CBDC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521187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253296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1_Light 16x9">
  <a:themeElements>
    <a:clrScheme name="Theme Colors Light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docMetadata/LabelInfo.xml><?xml version="1.0" encoding="utf-8"?>
<clbl:labelList xmlns:clbl="http://schemas.microsoft.com/office/2020/mipLabelMetadata">
  <clbl:label id="{87867195-f2b8-4ac2-b0b6-6bb73cb33af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316</Words>
  <Application>Microsoft Office PowerPoint</Application>
  <PresentationFormat>Widescreen</PresentationFormat>
  <Paragraphs>39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1_Light 16x9</vt:lpstr>
      <vt:lpstr>HR | Automate benefits query management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HR | Automate benefits query management</dc:title>
  <dc:creator>Chad Christian (Unify Consulting LLC)</dc:creator>
  <cp:lastModifiedBy>Chad Christian (Unify Consulting LLC)</cp:lastModifiedBy>
  <cp:revision>4</cp:revision>
  <dcterms:created xsi:type="dcterms:W3CDTF">2024-06-11T21:47:01Z</dcterms:created>
  <dcterms:modified xsi:type="dcterms:W3CDTF">2024-06-13T16:01:32Z</dcterms:modified>
</cp:coreProperties>
</file>