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E3BF-89CE-D0AA-592B-C822A066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D6DFA2-7562-4282-45ED-D72F7A6DC6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AI accelerates the creation of public hearing materials by automating feedback analysis, drafting talking points, and building a polished deck—ensuring transparency and saving hours of manual effort.</a:t>
            </a:r>
          </a:p>
        </p:txBody>
      </p:sp>
      <p:sp>
        <p:nvSpPr>
          <p:cNvPr id="125" name="Title 124">
            <a:extLst>
              <a:ext uri="{FF2B5EF4-FFF2-40B4-BE49-F238E27FC236}">
                <a16:creationId xmlns:a16="http://schemas.microsoft.com/office/drawing/2014/main" id="{C9B6E65C-1233-7189-8C34-282D3B5D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dirty="0"/>
              <a:t>Create a public hearing briefing deck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78E7226-958F-C03A-A40E-3730074E6C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160DEC89-5338-84F4-F6F6-7B5D37AB40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CC7D9627-11A6-D76A-3E6C-2BD63FD3D93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001393" cy="307777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CF384482-8858-B66E-F923-96971778D7C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dirty="0"/>
              <a:t>Example prompt: Summarize all citizen feedback from / UpcomingZoningFeedback.xlsx group by theme.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921B30CC-2BC0-A3E5-A449-25CD843BA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Gather citizen feedback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AC18DBAF-7941-F28C-1A2A-785754987D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829230"/>
          </a:xfrm>
        </p:spPr>
        <p:txBody>
          <a:bodyPr/>
          <a:lstStyle/>
          <a:p>
            <a:r>
              <a:rPr lang="en-US" noProof="0" dirty="0"/>
              <a:t>Copilot quickly summarizes citizen feedback that has been exported to Excel from a Microsoft Form. It groups comments by theme—like zoning and traffic impact. The team copies the response into Word with one click.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9C65CF15-D9D2-7148-32B1-AFA12B21212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Complete sentiment review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FD2226A2-7917-B869-13A3-CDE0ADFFE67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The team asks Copilot to draft a narrative summary of the top themes and sentiment trends. This gives employees a clear storyline for the briefing deck and helps leadership to understand public sentiment ahead of the hearing.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7BA12E3E-024D-1CAA-F6FF-7EEA8051B81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Example prompt: </a:t>
            </a:r>
            <a:r>
              <a:rPr lang="en-US" noProof="0" dirty="0"/>
              <a:t>Generate charts showing the top five citizen concerns and their frequency by district.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6E30EA52-7A24-D0F6-70C5-5073C0CE72C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Analyze data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467266C6-A8DF-10DA-F300-E4B942CB9DE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656170" cy="626701"/>
          </a:xfrm>
        </p:spPr>
        <p:txBody>
          <a:bodyPr/>
          <a:lstStyle/>
          <a:p>
            <a:r>
              <a:rPr lang="en-US" noProof="0" dirty="0"/>
              <a:t>Copilot converts the feedback into charts showing frequency of concerns and geographic distribution, turning qualitative input into actionable insights for decision-makers. 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3714BDEE-1EAF-9516-898C-AC1B687F7D3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Example prompt: </a:t>
            </a:r>
            <a:r>
              <a:rPr lang="en-US" noProof="0" dirty="0"/>
              <a:t>Add a summary of key themes and sentiment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E55602B0-3DD9-8459-DFBD-7A0015B97F5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dirty="0"/>
              <a:t>Example prompt:</a:t>
            </a:r>
            <a:r>
              <a:rPr lang="en-US" noProof="0" dirty="0"/>
              <a:t> Based on this recap of the zoning hearing add a new slide including decisions, next steps, and updated visuals for the briefing deck. 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86C7E2EF-A658-94EB-4BFC-EC33F370741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Recap hearing notes and share outcomes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9B54D7E1-B4FE-3AC1-1644-4925E7C1995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553998"/>
          </a:xfrm>
        </p:spPr>
        <p:txBody>
          <a:bodyPr>
            <a:spAutoFit/>
          </a:bodyPr>
          <a:lstStyle/>
          <a:p>
            <a:r>
              <a:rPr lang="en-US" noProof="0" dirty="0"/>
              <a:t>Copilot updates the briefing deck with key decisions, next steps, and community feedback highlights. This provides a clear, actionable summary within hours.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DD01E450-B82F-92D2-E2BE-9C79C38887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Record and transcribe the hearing</a:t>
            </a:r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24EDB2F6-DB6A-57A6-2476-7168A41C30A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 dirty="0"/>
              <a:t>Copilot automatically records and transcribes the public hearing in real time, tagging speakers and capturing decisions. This ensures an accurate record without manual note-taking and supports transparency for citizens and auditors.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380DF096-42D5-2008-630D-3F24E7BCBD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dirty="0"/>
              <a:t>Example prompt: </a:t>
            </a:r>
            <a:r>
              <a:rPr lang="en-US" noProof="0" dirty="0"/>
              <a:t>Create a five-slide briefing deck for the zoning hearing using the two files built earlier: </a:t>
            </a:r>
            <a:r>
              <a:rPr lang="en-US" dirty="0"/>
              <a:t>/UpcomingZoningTrends.docx and /UpcomingZoningFeedback.xlsx.</a:t>
            </a:r>
            <a:endParaRPr lang="en-US" noProof="0" dirty="0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4232DEC6-82D1-6AAE-08A6-83D80A94121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dirty="0"/>
              <a:t>Build the briefing deck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5C30C4BC-0545-629C-3488-BAD53DB0EDF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 dirty="0"/>
              <a:t>Instead of starting from scratch, Copilot generates a structured deck with sections for key themes, visuals, and proposed actions. It applies the correct agency branding and suggest layouts to make information easy to understand.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43342C96-0B23-9ED5-2058-439A0E0D28F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Be present during the meeting by relying on Copilot in Teams for transcription and summary.</a:t>
            </a:r>
            <a:endParaRPr lang="en-US" noProof="0" dirty="0"/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97ECC051-B991-7F24-7A5A-D8CB3CCD4A5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3687E481-3EF6-543C-B120-3671CA48120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80843CA-3251-633C-54C0-C674343792F4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51" name="Rectangle: Rounded Corners 6">
              <a:extLst>
                <a:ext uri="{FF2B5EF4-FFF2-40B4-BE49-F238E27FC236}">
                  <a16:creationId xmlns:a16="http://schemas.microsoft.com/office/drawing/2014/main" id="{781DD3C9-0866-7AF6-2EEB-6CA63CE7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Time to prepare briefings</a:t>
              </a: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A3014DF0-63D3-8F4A-6C64-2F8318B62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FFEC8B4-C7CB-40F3-C15A-DDD508EE2927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54" name="Rectangle: Rounded Corners 6">
              <a:extLst>
                <a:ext uri="{FF2B5EF4-FFF2-40B4-BE49-F238E27FC236}">
                  <a16:creationId xmlns:a16="http://schemas.microsoft.com/office/drawing/2014/main" id="{30075923-6FFB-B3A3-EC67-DFF381A74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Stakeholder satisfaction</a:t>
              </a:r>
            </a:p>
          </p:txBody>
        </p:sp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916C019A-EC62-A767-6DB8-D69845567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29B0B98-1551-513C-1369-9DD22A572A24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57" name="Rectangle: Rounded Corners 6">
              <a:extLst>
                <a:ext uri="{FF2B5EF4-FFF2-40B4-BE49-F238E27FC236}">
                  <a16:creationId xmlns:a16="http://schemas.microsoft.com/office/drawing/2014/main" id="{7353FA84-35B6-6DE2-56A8-EC6844EA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Improve public trust</a:t>
              </a: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2A038D72-787E-4B3F-78EF-8D700D4E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E6F7116-F3E8-28AB-0429-76AA0021394B}"/>
              </a:ext>
            </a:extLst>
          </p:cNvPr>
          <p:cNvGrpSpPr/>
          <p:nvPr/>
        </p:nvGrpSpPr>
        <p:grpSpPr>
          <a:xfrm>
            <a:off x="320721" y="5309810"/>
            <a:ext cx="1771605" cy="216000"/>
            <a:chOff x="320721" y="5582445"/>
            <a:chExt cx="1771605" cy="216000"/>
          </a:xfrm>
        </p:grpSpPr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6261CE6F-75CD-40D7-5B19-4CA2A2BC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Reduces staff workload</a:t>
              </a:r>
            </a:p>
          </p:txBody>
        </p: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047F5D85-8832-4793-5417-4BEF296B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122884F-063A-F563-BA80-113CBAB9C1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2323589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 dirty="0">
                <a:solidFill>
                  <a:srgbClr val="000000"/>
                </a:solidFill>
                <a:latin typeface="Segoe UI Semibold"/>
              </a:rPr>
              <a:t>Excel Agent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156E3E-8EC6-41EE-7C7C-775A94D93C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4925400"/>
            <a:ext cx="200746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PowerPoint Agent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580E3-B60C-06A4-21CD-83BEE392C1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8" y="232358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Word Agent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9F7C7-FE4A-E4F1-8A35-B761E61A9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425" y="2267945"/>
            <a:ext cx="265176" cy="2651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F0BE40-2033-9C3E-8AE4-3B1F5B501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0325" y="2253565"/>
            <a:ext cx="265176" cy="265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A86224-8632-D291-ABB1-BB633368A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325" y="4869756"/>
            <a:ext cx="265176" cy="2651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460B79-ACEB-28FB-F521-09DFDC8A9C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0598" y="492540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CED8BD-A1D1-BD19-D44A-1E875021A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1996" y="4869756"/>
            <a:ext cx="265176" cy="2651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4C0C6E-9DD3-5DA7-3C0E-E88B4E7669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626687" y="4925400"/>
            <a:ext cx="212846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D7717-CFCF-054A-E917-9D6F135C9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084" y="4869756"/>
            <a:ext cx="265176" cy="265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FEA74-0942-CD99-3C13-27076A9E75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35043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57695-2C03-E06B-BBA3-26FFFE275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264" y="2306173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80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Create a public hearing briefing deck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2026-01-16T16:46:54Z</dcterms:modified>
</cp:coreProperties>
</file>