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1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3EAA4-253E-591B-3372-CA8A13F72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25C9DD-2E77-DC58-EDB7-314DEAE502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A5E77F-CC89-AA0D-766B-F1B53CB54C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A7C09-21C6-49B8-F5A1-F03AEDDCA2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4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4BF4CC-2A65-B4F9-4E64-5C3D826E6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74035B2E-1BDF-3238-1D52-74B184D81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369050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Financial Services | </a:t>
            </a:r>
            <a:r>
              <a:rPr lang="en-US" noProof="0"/>
              <a:t>Implement Know Your Customer (KYC) regulations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86004F47-4654-9DD6-41F1-1498289DE3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Collect customer information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EE61653E-CE8E-9DD5-95A3-F90085B3C5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Verify customer documents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1588DF91-8892-7219-18CC-E41345733C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42865" y="4052218"/>
            <a:ext cx="2808000" cy="345600"/>
          </a:xfrm>
        </p:spPr>
        <p:txBody>
          <a:bodyPr/>
          <a:lstStyle/>
          <a:p>
            <a:r>
              <a:rPr lang="en-US" noProof="0"/>
              <a:t>5. </a:t>
            </a:r>
            <a:r>
              <a:rPr lang="en-US" noProof="0">
                <a:solidFill>
                  <a:schemeClr val="bg1"/>
                </a:solidFill>
              </a:rPr>
              <a:t>Meet with Compliance team</a:t>
            </a:r>
            <a:endParaRPr lang="en-US" noProof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51CAA15-E3CD-546F-9840-617CCB4644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Draft email request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8A08314-D070-7FBE-4057-633162E311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06506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lang="en-US" noProof="0">
                <a:solidFill>
                  <a:schemeClr val="bg1"/>
                </a:solidFill>
              </a:rPr>
              <a:t>Verify customer background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F92D654D-FF6E-63C8-03E9-89095FB5BD3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569BCDA6-B131-99EC-6EA6-AB42711762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Prompt Copilot to retrieve the information of customers requiring a KYC review.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CB624D2E-B4A4-0EE6-E1BC-A0187174874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Prompt Copilot to review the documents shared by a customer and generate a report with the missing information.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B257862C-3528-8E45-DB7B-1F884F9CB1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Ask Copilot to draft an email to the customer requesting the outstanding information. 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EEB79544-1606-B9B0-3EE7-8C145093F12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Use </a:t>
            </a:r>
            <a:r>
              <a:rPr lang="en-US" sz="900" b="1" noProof="0">
                <a:latin typeface="Segoe UI" panose="020B0502040204020203" pitchFamily="34" charset="0"/>
                <a:cs typeface="Segoe UI" panose="020B0502040204020203" pitchFamily="34" charset="0"/>
              </a:rPr>
              <a:t>Copilot to generate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the consolidated list of all the customers with pending onboarding. Tailor the prompt to prioritize customers according to the business needs.</a:t>
            </a:r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25FB4C2A-7673-3F5E-889E-F9461F27D12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Reduce the time required to review documentation.</a:t>
            </a:r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0F4F2F73-78F3-DB83-68EF-45C559C2B83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342865" y="5499063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Copilot creates a summary and a list of action items. </a:t>
            </a:r>
            <a:endParaRPr lang="en-US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33CFF0F2-B5F8-FD90-144D-8254530794B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 lnSpcReduction="10000"/>
          </a:bodyPr>
          <a:lstStyle/>
          <a:p>
            <a:r>
              <a:rPr lang="en-US" noProof="0"/>
              <a:t>Benefit: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Copilot integrates the customer information with the document verification status and prepares the list of documents missing or incomplete for each customer.</a:t>
            </a:r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0B89B7EE-5062-01AC-1215-4589CF1EFF3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806506" y="5499063"/>
            <a:ext cx="2808000" cy="707713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b="1" noProof="0">
                <a:latin typeface="Segoe UI" panose="020B0502040204020203" pitchFamily="34" charset="0"/>
                <a:cs typeface="Segoe UI" panose="020B0502040204020203" pitchFamily="34" charset="0"/>
              </a:rPr>
              <a:t>Use Copilot to verify the customer background information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from regulatory and credit Bureau portals to validate the customer status.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77D858FD-CAF8-1848-DCD9-063DFB7CF24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342866" y="4488366"/>
            <a:ext cx="2808000" cy="626701"/>
          </a:xfrm>
        </p:spPr>
        <p:txBody>
          <a:bodyPr/>
          <a:lstStyle/>
          <a:p>
            <a:r>
              <a:rPr lang="en-US" sz="900" b="0" i="0" noProof="0">
                <a:solidFill>
                  <a:srgbClr val="11111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The Compliance team meets to review the status of customer documentation and background verification to decide on onboarding approval.</a:t>
            </a:r>
            <a:endParaRPr lang="en-US" sz="400" noProof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1C5AAF47-F1A7-CA04-3272-FFF58D923AC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06506" y="4445977"/>
            <a:ext cx="2808000" cy="707713"/>
          </a:xfrm>
        </p:spPr>
        <p:txBody>
          <a:bodyPr>
            <a:normAutofit lnSpcReduction="10000"/>
          </a:bodyPr>
          <a:lstStyle/>
          <a:p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Prompt Copilot to screen the customer's name or the name of the beneficial owner against global sanction list, watch lists, politically exposed persons lists,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vulnerable business activities and negative news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01C9C069-F0EC-B5AC-FDFF-62156BDA7E2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17" name="Text Placeholder 116">
            <a:extLst>
              <a:ext uri="{FF2B5EF4-FFF2-40B4-BE49-F238E27FC236}">
                <a16:creationId xmlns:a16="http://schemas.microsoft.com/office/drawing/2014/main" id="{835A9F8F-ECC6-2339-1C73-32E8BF28CB5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D7529E75-0D59-8F22-02EC-EA43E44C818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A826E43E-E13F-119C-D5E6-92C737A0B1F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BC1B7F9-F78A-E870-80DD-6F6DCC70E3E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FEDB8DF9-62EE-9F81-D188-3330233360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778844B-5BB1-A47E-F7CA-1591E897E612}"/>
              </a:ext>
            </a:extLst>
          </p:cNvPr>
          <p:cNvGrpSpPr/>
          <p:nvPr/>
        </p:nvGrpSpPr>
        <p:grpSpPr>
          <a:xfrm>
            <a:off x="1624328" y="1132756"/>
            <a:ext cx="1938022" cy="211018"/>
            <a:chOff x="1198144" y="862657"/>
            <a:chExt cx="1938022" cy="211018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C90E9973-D167-CDF4-D974-709DF09C3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938022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Manage risk and compliance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2646B0F0-9F86-BBA3-C4A2-1410AEB2F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7C48F2F5-6A67-3D29-6168-EA88E7E25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161C003-49C1-3B1D-28D9-640E3CB0D3A2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A123CD29-CFD0-517B-A22D-FD43FDEAA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35A4F376-DFA2-356D-A0AB-FE7B119A7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AAA6223-4066-CAC0-48F8-438A32AD634C}"/>
              </a:ext>
            </a:extLst>
          </p:cNvPr>
          <p:cNvGrpSpPr/>
          <p:nvPr/>
        </p:nvGrpSpPr>
        <p:grpSpPr>
          <a:xfrm>
            <a:off x="1103816" y="2724656"/>
            <a:ext cx="2250050" cy="411140"/>
            <a:chOff x="767112" y="2825909"/>
            <a:chExt cx="2250050" cy="41114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54E9117-37CD-BD0F-7026-23C8C84644A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CRM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20792F1-1F60-DC0E-9C73-5054498BF59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4B693B2-F2BE-1603-DD3B-F41BAE912DA0}"/>
              </a:ext>
            </a:extLst>
          </p:cNvPr>
          <p:cNvGrpSpPr/>
          <p:nvPr/>
        </p:nvGrpSpPr>
        <p:grpSpPr>
          <a:xfrm>
            <a:off x="4326815" y="2697279"/>
            <a:ext cx="2250050" cy="411140"/>
            <a:chOff x="767112" y="2825909"/>
            <a:chExt cx="2250050" cy="41114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074511A-039E-6C46-AD65-E542E30B348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CRM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BD789F2-6677-7EB4-AC2C-2C4652373F1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432AE86-E970-15D7-E988-B420A0C49449}"/>
              </a:ext>
            </a:extLst>
          </p:cNvPr>
          <p:cNvGrpSpPr/>
          <p:nvPr/>
        </p:nvGrpSpPr>
        <p:grpSpPr>
          <a:xfrm>
            <a:off x="8000499" y="2724716"/>
            <a:ext cx="2250050" cy="411140"/>
            <a:chOff x="767112" y="2825909"/>
            <a:chExt cx="2250050" cy="411140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4AF12AE-833A-AB4F-2884-955132864C0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CRM system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31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FC12262-4D74-8ABB-B9BC-5A066CA35DB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53DBB10-55D7-2139-60F7-27280A327436}"/>
              </a:ext>
            </a:extLst>
          </p:cNvPr>
          <p:cNvGrpSpPr/>
          <p:nvPr/>
        </p:nvGrpSpPr>
        <p:grpSpPr>
          <a:xfrm>
            <a:off x="6186865" y="5039764"/>
            <a:ext cx="2250050" cy="411140"/>
            <a:chOff x="767112" y="2825909"/>
            <a:chExt cx="2250050" cy="411140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C475A87-5F41-2BBC-8CA8-A32C1F65F9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web sources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DE78191-9CB5-93FB-ADBC-7CAA0829F5A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C2861E4-E754-EF9C-3670-BA0B829B91AE}"/>
              </a:ext>
            </a:extLst>
          </p:cNvPr>
          <p:cNvGrpSpPr/>
          <p:nvPr/>
        </p:nvGrpSpPr>
        <p:grpSpPr>
          <a:xfrm>
            <a:off x="2723224" y="5153691"/>
            <a:ext cx="1565400" cy="360000"/>
            <a:chOff x="588263" y="3617084"/>
            <a:chExt cx="1565400" cy="360000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CD982BC-0B7F-4F05-82F2-2B18315A593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6F67F5C-6BFA-DBD7-73D7-7ECC346B3C2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064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470601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281</Words>
  <Application>Microsoft Office PowerPoint</Application>
  <PresentationFormat>Widescreen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Financial Services | Implement Know Your Customer (KYC) regulations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