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7990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2344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2988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600526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573264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393927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567872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84622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5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4D34-3533-4D54-2FB7-73870930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Finance | </a:t>
            </a:r>
            <a:r>
              <a:rPr lang="en-US" dirty="0"/>
              <a:t>Update a guidance document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51E98-5BD1-F035-9EF6-114B338FB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Get meeting insights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55924-8E19-77A2-74B3-35D2F47FCB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5. Request feedback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8C8AF6-8DE3-98C5-B9D3-62A53E734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Ask questions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2FCB10-6BD1-2375-42E0-A526A65FB1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4. Efficient document updates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CF011A-E1E8-5224-269E-57F95AD0B6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Analyze financial impact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76591C-8109-AEF4-DE08-FEB55BD5DC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noProof="0"/>
              <a:t>Review meeting details to determine the changes to be made in the RFx document. 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F60B210-0685-5B30-3497-19CD4D8B07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/>
              <a:t>Use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</a:t>
            </a:r>
            <a:r>
              <a:rPr lang="en-US" noProof="0"/>
              <a:t> to locate the latest RFx document that needs updating based on the stakeholder request.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F8E85677-AB5E-4AD4-F44E-8C53C091C6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noProof="0"/>
              <a:t>Adjust your financial model to confirm the expected change in costs and review where it exceeds your thresh hold. 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787A690F-0554-794A-8F70-5C6D0E3D7D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Meeting Recap, review meeting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#Topics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quickly locate the relevant details for your document updates.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D66803C6-834C-5D4F-73EC-6BDC6B19E2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Coaching by Copilot: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write an email to my stakeholder outlining the updates, gain alignment, and offer a meeting to discuss.</a:t>
            </a: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E15BA7D2-D4FF-6455-A58F-687308AFAF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Locate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latest RFx document created by your team in the last week.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9E406545-4847-15B6-3CF6-10BCF3501B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the updated sections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into a few bullet points. This will be added with your </a:t>
            </a:r>
            <a:r>
              <a:rPr lang="en-US">
                <a:solidFill>
                  <a:prstClr val="black"/>
                </a:solidFill>
                <a:latin typeface="Segoe UI"/>
                <a:cs typeface="+mn-cs"/>
              </a:rPr>
              <a:t>Microsoft Excel chart in an email to the stakeholder.</a:t>
            </a:r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B73DF333-A580-D4FC-F172-BC9C4DCEFD2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Highlight the cells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yellow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where the “adjusted expected spend” exceeds $10,000.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5919183D-7ACB-A145-8387-B6D5286887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noProof="0"/>
              <a:t>Draft and send an email to your stakeholder summarizing the changes.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D64404E8-9D53-AEF0-6080-6166C56625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noProof="0"/>
              <a:t>Rewrite the relevant document sections that need updating based on the new RFx information.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B3F806-C0FB-0AA9-6868-83F3764E3B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31F53E-759B-8CAD-263B-9D3ADE087A8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784EAB-B5A7-F11F-3434-1710971205D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F25814-DCA2-D03A-E911-B6253CD402F7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42" name="Picture 41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D19EF320-FC72-EFAE-2DCF-E7A33B7DE3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AD58131-F1A4-0DC2-59F9-3330991E8C8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93E97E3-2E8B-CD10-2F08-D2F0A44465E2}"/>
              </a:ext>
            </a:extLst>
          </p:cNvPr>
          <p:cNvGrpSpPr/>
          <p:nvPr/>
        </p:nvGrpSpPr>
        <p:grpSpPr>
          <a:xfrm>
            <a:off x="6008093" y="5170953"/>
            <a:ext cx="2351135" cy="360000"/>
            <a:chOff x="588263" y="2657420"/>
            <a:chExt cx="2351135" cy="3600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84150B7-CD5A-236B-7649-D292C2145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537960-F082-6FC4-5EEE-39E3C6457A8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74063E0-32B1-5FA3-3F2E-23F86F35C92B}"/>
              </a:ext>
            </a:extLst>
          </p:cNvPr>
          <p:cNvGrpSpPr/>
          <p:nvPr/>
        </p:nvGrpSpPr>
        <p:grpSpPr>
          <a:xfrm>
            <a:off x="812633" y="2761669"/>
            <a:ext cx="2351135" cy="360000"/>
            <a:chOff x="588263" y="3617084"/>
            <a:chExt cx="2351135" cy="360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0433AEC-5369-CFCC-152D-78B67F43B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EFCD39-64C2-EBD4-0E14-F923826D056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BBF780A-E946-C46E-28FA-604A15D36CB2}"/>
              </a:ext>
            </a:extLst>
          </p:cNvPr>
          <p:cNvGrpSpPr/>
          <p:nvPr/>
        </p:nvGrpSpPr>
        <p:grpSpPr>
          <a:xfrm>
            <a:off x="2544453" y="5158847"/>
            <a:ext cx="2351135" cy="360000"/>
            <a:chOff x="588263" y="1697756"/>
            <a:chExt cx="2351135" cy="360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CA4ECC6-2347-581D-E41D-466C7114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11AC03-C725-AAEB-8EC3-65D086604E4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D22A4E-489D-026C-51EF-1B4D2383F568}"/>
              </a:ext>
            </a:extLst>
          </p:cNvPr>
          <p:cNvGrpSpPr/>
          <p:nvPr/>
        </p:nvGrpSpPr>
        <p:grpSpPr>
          <a:xfrm>
            <a:off x="7734502" y="2758814"/>
            <a:ext cx="2361959" cy="360000"/>
            <a:chOff x="577439" y="3137252"/>
            <a:chExt cx="2361959" cy="360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CEA3865-9119-98B4-ADEF-BA3048128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5C376FE-55F8-9CD4-EBB4-976A6EC0516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EDE6D032-D160-AA52-86A9-96AC3CB2E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D1A2E9-7FD5-55E8-47C4-ED90168AB206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FDA500ED-B54C-B57B-6747-E20D8002B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spending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66AB2DE-3675-E1DE-5CD6-1AA3FB8F4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E39052-719A-C5C8-7A92-AEFD2126DFD9}"/>
              </a:ext>
            </a:extLst>
          </p:cNvPr>
          <p:cNvGrpSpPr/>
          <p:nvPr/>
        </p:nvGrpSpPr>
        <p:grpSpPr>
          <a:xfrm>
            <a:off x="3022536" y="1132756"/>
            <a:ext cx="1280160" cy="216000"/>
            <a:chOff x="2707850" y="862657"/>
            <a:chExt cx="1280160" cy="216000"/>
          </a:xfrm>
        </p:grpSpPr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E3E77302-FEED-4485-B361-554D4DD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2801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Risk management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5DD7E8D-B513-390D-CD08-9A7CAB406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9408A91E-F46F-3173-E6A0-DC3168E9C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BBD2E6E-FED3-992C-4C23-FF0C38FC31DE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715286FF-F963-A8BD-972B-5F0BB385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639E39FB-C141-F992-AB41-B70865411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BEB5FE0-CA33-DFDD-9EFA-750B4F645A82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61" name="Rectangle: Rounded Corners 6">
              <a:extLst>
                <a:ext uri="{FF2B5EF4-FFF2-40B4-BE49-F238E27FC236}">
                  <a16:creationId xmlns:a16="http://schemas.microsoft.com/office/drawing/2014/main" id="{F943FEBA-0425-02E7-4E3A-779E92F80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C239C212-1772-1A32-8D27-AFD49DE27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3C2DF3BA-82F5-91D4-61C2-A99DDC0750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C2FB6D49-D42A-2242-12BC-329A0362B27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E722B8-D903-EACD-485F-5885973CA6A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646" y="4357708"/>
            <a:ext cx="1914354" cy="2500291"/>
          </a:xfrm>
          <a:prstGeom prst="rect">
            <a:avLst/>
          </a:prstGeom>
        </p:spPr>
      </p:pic>
      <p:sp>
        <p:nvSpPr>
          <p:cNvPr id="24" name="Text Placeholder 44">
            <a:extLst>
              <a:ext uri="{FF2B5EF4-FFF2-40B4-BE49-F238E27FC236}">
                <a16:creationId xmlns:a16="http://schemas.microsoft.com/office/drawing/2014/main" id="{5196C6D2-715A-7C85-8D22-D0DEA15287BE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</p:txBody>
      </p:sp>
    </p:spTree>
    <p:extLst>
      <p:ext uri="{BB962C8B-B14F-4D97-AF65-F5344CB8AC3E}">
        <p14:creationId xmlns:p14="http://schemas.microsoft.com/office/powerpoint/2010/main" val="41138759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Finance | Update a guidance document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| Update a guidance document</dc:title>
  <dc:creator>Chad Christian (Unify Consulting LLC)</dc:creator>
  <cp:lastModifiedBy>Chad Christian (Unify Consulting LLC)</cp:lastModifiedBy>
  <cp:revision>3</cp:revision>
  <dcterms:created xsi:type="dcterms:W3CDTF">2024-06-05T19:59:13Z</dcterms:created>
  <dcterms:modified xsi:type="dcterms:W3CDTF">2024-06-06T22:28:47Z</dcterms:modified>
</cp:coreProperties>
</file>