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4221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847095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580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0766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5610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6880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8699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876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028184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60291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22780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70167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0495328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767165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197181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03327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288404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7724853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53931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69215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7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15633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2895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81533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231599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810152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3626824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264721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0633027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384834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539455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184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945498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46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07784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1182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725641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3873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23277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634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2023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75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0617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6378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7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9546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7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10847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103906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8567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87322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9157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sv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Procurement insight acceleration</a:t>
            </a:r>
            <a:endParaRPr lang="en-US" sz="1400" i="1" dirty="0"/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D80874D2-7F9F-FA30-CEE7-33E2EA1A7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Collaborative document review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5. Customized process documentation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Prepare for a meeting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Interactive brainstorming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Efficient meeting summaries</a:t>
            </a:r>
          </a:p>
        </p:txBody>
      </p:sp>
      <p:sp>
        <p:nvSpPr>
          <p:cNvPr id="12" name="Text Placeholder 52">
            <a:extLst>
              <a:ext uri="{FF2B5EF4-FFF2-40B4-BE49-F238E27FC236}">
                <a16:creationId xmlns:a16="http://schemas.microsoft.com/office/drawing/2014/main" id="{1C32CB29-5022-6590-6ABD-FE35540E1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for Finance </a:t>
            </a:r>
            <a:r>
              <a:rPr lang="en-US" sz="900" dirty="0"/>
              <a:t>(includes Copilot for Microsoft 365)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dirty="0"/>
              <a:t>Utilize Copilot for Finance in Excel to check for spending variances versus product deliverables.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In Outlook, use Copilot for Finance to display information about prior contracts and supplier payments to be confident you are negotiating with the latest info.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 the Supplier meetings, use Copilot in Teams to summarize agreements on deliverables and capabilities. Next, assign a rating based on established criteria.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Streamline contract review processes</a:t>
            </a:r>
            <a:r>
              <a:rPr lang="en-US" dirty="0"/>
              <a:t>, Reduce manual effort, and ensure compliance.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Standardize procedures, </a:t>
            </a:r>
            <a:r>
              <a:rPr lang="en-US" dirty="0"/>
              <a:t>reduce errors, and empower team members with comprehensive reference material.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Streamline contract review processes</a:t>
            </a:r>
            <a:r>
              <a:rPr lang="en-US" dirty="0"/>
              <a:t>, Reduce manual effort, and ensure compliance.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/>
              <a:t>Boost creativity, </a:t>
            </a:r>
            <a:r>
              <a:rPr lang="en-US" dirty="0"/>
              <a:t>foster collaboration, and generate innovative solutions.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 Improve meeting efficiency, </a:t>
            </a:r>
            <a:r>
              <a:rPr lang="en-US" dirty="0"/>
              <a:t>capture essential points, and facilitate follow-up actions. 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r>
              <a:rPr lang="en-US" dirty="0"/>
              <a:t>Use Copilot in Word to generate new supplier contract terms and recommendations for updated preferred vendor lists.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Have Copilot</a:t>
            </a:r>
            <a:r>
              <a:rPr lang="en-US" baseline="30000" dirty="0"/>
              <a:t>2</a:t>
            </a:r>
            <a:r>
              <a:rPr lang="en-US" dirty="0"/>
              <a:t> search data from contracts, meetings and e-mails to create a table of various suppliers organized by service delivered with a detailed assessment.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3ECC1FF-A182-46B8-75E5-500258A18B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C3CBA55-E0D0-1E4B-782C-C3412614587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7B1B11A-45CB-E43B-3DD3-E222F7FEC2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1699628" y="1127774"/>
            <a:ext cx="1371600" cy="216000"/>
            <a:chOff x="2707850" y="862657"/>
            <a:chExt cx="13716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3716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Supply chain costs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005840" cy="216000"/>
            <a:chOff x="1194743" y="1140160"/>
            <a:chExt cx="100584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77A855-67ED-E3C5-6C3F-662A6B499154}"/>
              </a:ext>
            </a:extLst>
          </p:cNvPr>
          <p:cNvGrpSpPr/>
          <p:nvPr/>
        </p:nvGrpSpPr>
        <p:grpSpPr>
          <a:xfrm>
            <a:off x="804187" y="2708521"/>
            <a:ext cx="1960921" cy="360000"/>
            <a:chOff x="577439" y="3137252"/>
            <a:chExt cx="1960921" cy="36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01F71F-E3FB-993E-9694-13014899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83FEE0-8AF5-5F12-9237-7C72CB72FF9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3163364"/>
              <a:ext cx="149114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0CFB40-4E6B-C847-DB11-E1804D563437}"/>
              </a:ext>
            </a:extLst>
          </p:cNvPr>
          <p:cNvGrpSpPr/>
          <p:nvPr/>
        </p:nvGrpSpPr>
        <p:grpSpPr>
          <a:xfrm>
            <a:off x="7739914" y="2734959"/>
            <a:ext cx="2351135" cy="360000"/>
            <a:chOff x="588263" y="3617084"/>
            <a:chExt cx="2351135" cy="36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C2E3552-D5BC-4989-D1A6-8A76EA159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8416DF-B588-D569-0901-11E93AC4A4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5E0AAB-245E-3F5B-5604-0CFC390E9C54}"/>
              </a:ext>
            </a:extLst>
          </p:cNvPr>
          <p:cNvGrpSpPr/>
          <p:nvPr/>
        </p:nvGrpSpPr>
        <p:grpSpPr>
          <a:xfrm>
            <a:off x="6256505" y="5118953"/>
            <a:ext cx="2351135" cy="360000"/>
            <a:chOff x="4276273" y="2761669"/>
            <a:chExt cx="2351135" cy="360000"/>
          </a:xfrm>
        </p:grpSpPr>
        <p:pic>
          <p:nvPicPr>
            <p:cNvPr id="21" name="Picture 2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025DED95-46D5-1335-7332-D890091155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0E4861-5B08-73CF-29AC-07555AD960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794116-8CCC-187A-7C03-A71F7456DAE3}"/>
              </a:ext>
            </a:extLst>
          </p:cNvPr>
          <p:cNvGrpSpPr/>
          <p:nvPr/>
        </p:nvGrpSpPr>
        <p:grpSpPr>
          <a:xfrm>
            <a:off x="2676150" y="5133446"/>
            <a:ext cx="1980138" cy="360000"/>
            <a:chOff x="588263" y="2657420"/>
            <a:chExt cx="1980138" cy="360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90FC2C5-CF0F-F173-EA06-B2DC6B8DA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E17A50A-A79C-06E2-D837-0A62B3120BB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52118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07C4066-8502-CA25-DF38-3327A6B613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CB35C779-AE1D-C4E0-7E38-53C0D8464A52}"/>
              </a:ext>
            </a:extLst>
          </p:cNvPr>
          <p:cNvGrpSpPr/>
          <p:nvPr/>
        </p:nvGrpSpPr>
        <p:grpSpPr>
          <a:xfrm>
            <a:off x="4274599" y="2696146"/>
            <a:ext cx="1958372" cy="360000"/>
            <a:chOff x="4274599" y="2696146"/>
            <a:chExt cx="1958372" cy="360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8B6498-FB20-6C00-4060-C8B2BAC1100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41824" y="2732927"/>
              <a:ext cx="149114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B5EF78B-4EE3-FE2B-A69D-BD5FE76B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4599" y="269614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3264088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Consolas</vt:lpstr>
      <vt:lpstr>Segoe UI</vt:lpstr>
      <vt:lpstr>Segoe UI Semibold</vt:lpstr>
      <vt:lpstr>Wingdings</vt:lpstr>
      <vt:lpstr>1_Light 16x9</vt:lpstr>
      <vt:lpstr>Finance | Procurement insight acceleration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 (Unify Consulting LLC)</dc:creator>
  <cp:lastModifiedBy>Chad Christian (Unify Consulting LLC)</cp:lastModifiedBy>
  <cp:revision>1</cp:revision>
  <dcterms:created xsi:type="dcterms:W3CDTF">2024-06-11T21:34:23Z</dcterms:created>
  <dcterms:modified xsi:type="dcterms:W3CDTF">2024-06-11T21:35:29Z</dcterms:modified>
</cp:coreProperties>
</file>