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Launch a new Accounting app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Recap meeting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Draft an email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Discover documents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Generate a training presentation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Create training document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Brainstorm FAQs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54DA43BF-27DA-18DC-4156-F4DFA372A3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Catch up on a missed meeting where a new financial work tool was demoed to the department.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FAA1302-2EE7-1506-EECB-8E1FD4BC0A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Ask Copilot to identify all documents associated with the new financial tool and summarize the relevant documents to be used in a self-serve training presentation.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D35CA13-2728-4770-A7A0-12C46E1A0D3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Have Copilot generate a training outline and draft content associated with the tool documentation.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35B23717-6A49-763F-4593-5298588A779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Review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the main topics discussed.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F22A82A7-9F1F-5F11-D809-CBA58789DE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Drafting with Copilot: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notifying users of the new training content and ask them for feedback by the end of the week.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BE1B789E-60DD-8094-00D4-D62DC818F33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relevant documents and topics associated with the new tool.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E2738856-4CB8-34F6-AA3C-7A7236C1D5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 from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[tooltraining.docx]. Then,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add an image of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the process to illustrate the workflow.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859616B7-8E50-64FC-7EA0-D0A660C74C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 training document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for the specified audience that covers topics associated with user onboarding and adoption.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1B837A1-7CCC-C4E0-0E73-4EC4B06E5D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Brainstorm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frequently asked questions for a new financial work tool.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48603907-06D4-F7EA-2027-C0EB96800AB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Solicit feedback from a small group of users to refine the training presentation.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44E04585-C897-BDA7-EAC3-DBB4D58AC21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Turn the Microsoft Word document into a great training presentation including relevant visualizations and images.</a:t>
            </a: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7DC995A1-EF0D-39E0-5866-47670AB7E5A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</a:rPr>
              <a:t>Use Copilot to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create a FAQ section to address potential blockers and common issues a new user may encounter. Add this to the MS Word document.</a:t>
            </a: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09253ABA-A42A-083A-C33A-EE8593EDA3A5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63" name="Picture 162">
              <a:extLst>
                <a:ext uri="{FF2B5EF4-FFF2-40B4-BE49-F238E27FC236}">
                  <a16:creationId xmlns:a16="http://schemas.microsoft.com/office/drawing/2014/main" id="{9BDA98C0-05EF-8C7B-96CB-FFE5A83746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58662C0-F112-6D89-CEC9-74062C1A97D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95B05749-B292-BE41-C497-DD5BD0FC5E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35224" y="5254209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PowerPoint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C2AABC0A-F75F-F40B-D4A1-5F0811812E43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3617084"/>
            <a:chExt cx="2351135" cy="360000"/>
          </a:xfrm>
        </p:grpSpPr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0F416319-CAA9-9E18-9D1D-1CFB7E1355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4816D6E-3B29-FC06-DA9A-6C124E87CF8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2111690-86B4-76E5-1D21-E7129150D2F9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172" name="Picture 171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BAB643A2-F5FE-A6AE-C4B9-83F102A4FC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ACFD00A7-632E-05B8-9397-98707DFBC9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5512DD57-7BBD-51C7-07A1-41310732583F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175" name="Picture 174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F04926E6-3822-197E-A2C7-0EBDCFD3F6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CEE8335-CA00-7BD4-E4F6-6A118DFC13C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CA955C1-CAB2-7555-852D-B818158DB57B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1217924"/>
            <a:chExt cx="2351135" cy="360000"/>
          </a:xfrm>
        </p:grpSpPr>
        <p:pic>
          <p:nvPicPr>
            <p:cNvPr id="178" name="Picture 177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8FC9D824-C95E-40D6-6041-85E914C961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9A8A333-BE87-E8D2-A087-9A00AD186B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5" name="Text Placeholder 40">
            <a:extLst>
              <a:ext uri="{FF2B5EF4-FFF2-40B4-BE49-F238E27FC236}">
                <a16:creationId xmlns:a16="http://schemas.microsoft.com/office/drawing/2014/main" id="{00FFCB84-CE92-E0CE-0778-EC862055329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41">
            <a:extLst>
              <a:ext uri="{FF2B5EF4-FFF2-40B4-BE49-F238E27FC236}">
                <a16:creationId xmlns:a16="http://schemas.microsoft.com/office/drawing/2014/main" id="{A4930918-18A2-D4CA-260A-3DAA632D1E1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3" name="Text Placeholder 42">
            <a:extLst>
              <a:ext uri="{FF2B5EF4-FFF2-40B4-BE49-F238E27FC236}">
                <a16:creationId xmlns:a16="http://schemas.microsoft.com/office/drawing/2014/main" id="{0B52CF01-DA1A-0B37-C0DC-6D18ADE8F0F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B25C8-56CD-E8B1-B358-42416B33F9D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F480FAD3-079E-550C-9480-45819543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B6C415-6152-C6E4-02A6-70DB3ECDB982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FB5B7C1C-9395-6200-CBD3-AB03F4A8F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F146DEC7-3837-CBAF-9FD5-8E1574A9C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40" name="Rectangle: Rounded Corners 6">
            <a:extLst>
              <a:ext uri="{FF2B5EF4-FFF2-40B4-BE49-F238E27FC236}">
                <a16:creationId xmlns:a16="http://schemas.microsoft.com/office/drawing/2014/main" id="{B8EA06B5-D7C1-4462-ACD1-6F370F8FF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57DD73-5C50-2216-F30E-E6097893D084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2" name="Rectangle: Rounded Corners 6">
              <a:extLst>
                <a:ext uri="{FF2B5EF4-FFF2-40B4-BE49-F238E27FC236}">
                  <a16:creationId xmlns:a16="http://schemas.microsoft.com/office/drawing/2014/main" id="{88BF0461-AF10-C04B-1CFE-70B335638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52EF4F0-DF0F-E5A6-4388-44183A71E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0387FE-F4D5-8F68-6934-92EC3158619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5" name="Rectangle: Rounded Corners 6">
              <a:extLst>
                <a:ext uri="{FF2B5EF4-FFF2-40B4-BE49-F238E27FC236}">
                  <a16:creationId xmlns:a16="http://schemas.microsoft.com/office/drawing/2014/main" id="{C57B85CB-7DFA-BECD-3577-3F4BBCA23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C1C197A5-6921-CC46-9F1B-D5D15A7954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15D851F-28A8-AFCB-FAB7-EA8D3323826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18BD7E6-4BC0-BECC-C4CD-163161C2D6DE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6273" y="5158847"/>
            <a:ext cx="360000" cy="360000"/>
          </a:xfrm>
          <a:prstGeom prst="ellipse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6087689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292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Launch a new Accounting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