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24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3868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1131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4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99582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438856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287274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291981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491260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Contract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Find the asks in your emails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Create an email with a response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Recap a meeting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Prep for a meeting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Summarize the contract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Collaborate with team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BE8FDD5-3947-AE79-31E1-9368E03884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Segoe UI"/>
                <a:cs typeface="Segoe UI"/>
              </a:rPr>
              <a:t>Use Copilot</a:t>
            </a:r>
            <a:r>
              <a:rPr lang="en-US" baseline="30000">
                <a:solidFill>
                  <a:srgbClr val="000000"/>
                </a:solidFill>
                <a:latin typeface="Segoe UI"/>
                <a:cs typeface="Segoe UI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to catch up on emails regarding the latest Contoso deal to prepare for a consultation with an internal deal stakeholder.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EDA6F83-FCCF-A488-D906-31E3359E29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Catch up on the last meeting with the stakeholder using Copilot in Teams to ensure clarity on their latest requests.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0E758B42-45A9-C123-0ECF-B1EB7C75BA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Review the new contract with Copilot in Word, extracting key insights, tender documents, and amendments for the deal and associated revenue impacting terms/conditions.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6888BA6-A198-776E-880D-0EB42EABAA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Catch me up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on the emails about the Contoso deals. Summarize the latest requests. 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CD872E4-37C0-9F6F-3FA1-802CB8FFA1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“Draft with Copilot”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reply with a bulleted list of the team’s recommendations, associated rationale, and next steps. Tone is Formal and Length is Short.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E68D7EE-91A3-380F-8E75-92DE0692A0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this meeting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provide the key points and action items.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33AD4F3-78A7-86C9-B182-C862D445AC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meeting agenda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based on the latest contract review meeting and email with the objective of aligning on the accounting recommendations for the deal.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54B75DCC-C124-683B-7B84-D38E21F2D9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Ask Copilot a series of prompts: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“What is the commitment and monthly fee?”, “What are the T&amp;Cs for invoicing?”, “What is the license term?”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9674A8C3-7A9C-5340-B0DC-7C866B96B8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a space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team members to dynamically contribute and ideate on deal structure recommendations. “Create a list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topics to discuss for a contract review.”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905B546-D8B9-623B-0D9A-F4DD95EEEE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Reply to the stakeholder using Copilot in Outlook with a concise but thorough summary of the recommended agreement updates.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7CF5089-1725-09DF-8A79-E4A7D5A932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Gain alignment with the stakeholders on the recommended accounting guidance, prompting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</a:t>
            </a:r>
            <a:r>
              <a:rPr kumimoji="0" lang="en-US" sz="9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for a meeting agenda.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34EEF201-5C23-3A9B-9D61-6750A8937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Solicit input with Copilot in Loop and finalize with team on the technical accounting guidance for the draft customer agreement</a:t>
            </a:r>
            <a:r>
              <a:rPr lang="en-US" kern="0">
                <a:solidFill>
                  <a:srgbClr val="1A1A1A"/>
                </a:solidFill>
                <a:latin typeface="Segoe UI"/>
              </a:rPr>
              <a:t>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489FA92-6378-BF8B-1B5F-ABB4B2C05779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2657420"/>
            <a:chExt cx="2351135" cy="360000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FF825B6-68A1-9448-195D-BACA3D7B2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C3304F2-A9B5-58BB-E8A9-FAABFA7D0AD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ACD44B1-36A3-84F4-5421-5EF68433D2E1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3617084"/>
            <a:chExt cx="2351135" cy="360000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811C9176-845B-C5C7-56FC-D5F9D04EB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FC2E212-638A-50B1-44AC-194636ABA4E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99ECED7-E692-A303-F475-5DFEFA9DADD2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0DCB5DED-9AEA-1D76-3E64-E0EDB2DD7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C70921B-AC91-4D04-87C6-D71271665BF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1DCE747-096F-A3D9-7B31-7F769DAC3C82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1217924"/>
            <a:chExt cx="2351135" cy="360000"/>
          </a:xfrm>
        </p:grpSpPr>
        <p:pic>
          <p:nvPicPr>
            <p:cNvPr id="159" name="Picture 158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71EF0A77-F364-B408-A568-C5AC9C7C72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CEEE18D-856F-6CEF-CF8B-3A79A76B954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C5EA671-D52A-9C49-C89E-DAB1209D22CD}"/>
              </a:ext>
            </a:extLst>
          </p:cNvPr>
          <p:cNvGrpSpPr/>
          <p:nvPr/>
        </p:nvGrpSpPr>
        <p:grpSpPr>
          <a:xfrm>
            <a:off x="7739914" y="5158847"/>
            <a:ext cx="2368026" cy="360000"/>
            <a:chOff x="3277688" y="2657420"/>
            <a:chExt cx="2368026" cy="360000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C6232C8-6C9C-DAC5-9C0E-9C81309BD6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7551207-86B3-BB4B-EBFB-FF78636101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65" name="Graphic 164">
                <a:extLst>
                  <a:ext uri="{FF2B5EF4-FFF2-40B4-BE49-F238E27FC236}">
                    <a16:creationId xmlns:a16="http://schemas.microsoft.com/office/drawing/2014/main" id="{F8A40D02-837C-6F1D-AEBA-D043533F8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F930EBD-3E31-2796-3FA0-CB1FB8E2866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81C65831-6C4D-9C88-18BF-3467C401DD1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232CC37D-D142-4A35-C227-38388F52C96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7F62A232-3171-4AFC-7BD8-6B742ED50E9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1C277F2B-B580-8501-D53B-6E84F7750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BD4478-63F2-038A-D8FB-A44BCFACDF98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0FB79518-5189-ABA7-C8E5-3B9E11479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spending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4C7B323-22FC-CC27-03FF-2EA663DE2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B8210E-7BF6-0929-B041-E220993C98EA}"/>
              </a:ext>
            </a:extLst>
          </p:cNvPr>
          <p:cNvGrpSpPr/>
          <p:nvPr/>
        </p:nvGrpSpPr>
        <p:grpSpPr>
          <a:xfrm>
            <a:off x="3022536" y="1132756"/>
            <a:ext cx="1280160" cy="216000"/>
            <a:chOff x="2707850" y="862657"/>
            <a:chExt cx="1280160" cy="21600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708B8175-4D34-F314-6062-5C956270E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Risk management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6CF2527-C20F-98F5-C98A-6A2367D5C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93205F21-5AA6-E579-B230-5090E4814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6D676C-F29D-53AF-45CD-D47A74C3ACEA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AF73574A-5AA5-7BE1-C3B5-7A191854C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11195DC-335E-B34D-3469-0C798234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73B49A-C6EC-17F7-A2C8-F0E8B21103A2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1003D9AC-D44A-AD42-3EEF-5272D3006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A38F0A6B-AFD0-D6CA-9A8A-CE99EFBE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69F1A17-553B-E1DD-C759-E36C5A35E51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3BCA74-3BC0-C0AF-2173-81CECE51B7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  <p:sp>
        <p:nvSpPr>
          <p:cNvPr id="25" name="Text Placeholder 44">
            <a:extLst>
              <a:ext uri="{FF2B5EF4-FFF2-40B4-BE49-F238E27FC236}">
                <a16:creationId xmlns:a16="http://schemas.microsoft.com/office/drawing/2014/main" id="{E76E6665-0F6A-8154-4E35-964CF909087F}"/>
              </a:ext>
            </a:extLst>
          </p:cNvPr>
          <p:cNvSpPr txBox="1">
            <a:spLocks/>
          </p:cNvSpPr>
          <p:nvPr/>
        </p:nvSpPr>
        <p:spPr>
          <a:xfrm>
            <a:off x="653131" y="6522427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  <a:hlinkClick r:id="rId1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F4DADE-F05C-4540-0901-231514488377}"/>
              </a:ext>
            </a:extLst>
          </p:cNvPr>
          <p:cNvGrpSpPr/>
          <p:nvPr/>
        </p:nvGrpSpPr>
        <p:grpSpPr>
          <a:xfrm>
            <a:off x="1263138" y="2692612"/>
            <a:ext cx="2351135" cy="360000"/>
            <a:chOff x="588263" y="1217924"/>
            <a:chExt cx="2351135" cy="360000"/>
          </a:xfrm>
        </p:grpSpPr>
        <p:pic>
          <p:nvPicPr>
            <p:cNvPr id="27" name="Picture 26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B08628BE-100D-DD1F-2329-3D7E3FD38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BC38A-5CEE-46BE-5332-A9654930C4D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9450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Finance | Contract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| Contract review</dc:title>
  <dc:creator>Chad Christian (Unify Consulting LLC)</dc:creator>
  <cp:lastModifiedBy>Chad Christian (Unify Consulting LLC)</cp:lastModifiedBy>
  <cp:revision>3</cp:revision>
  <dcterms:created xsi:type="dcterms:W3CDTF">2024-06-05T19:53:52Z</dcterms:created>
  <dcterms:modified xsi:type="dcterms:W3CDTF">2024-06-06T22:27:17Z</dcterms:modified>
</cp:coreProperties>
</file>