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3225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7375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7867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945539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50463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50037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802631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2198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hyperlink" Target="https://www.microsoft.com/en-us/videoplayer/embed/RW1lwnu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Collections coordination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Surface outstanding invoices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Update legal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Build call script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Update financial 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Call customers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Send payment reminders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94401" y="521099"/>
            <a:ext cx="4124528" cy="169277"/>
          </a:xfr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1" i="0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Copilot for Finance </a:t>
            </a:r>
            <a:r>
              <a:rPr kumimoji="0" lang="en-US" sz="800" b="1" i="1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(includes Copilot for Microsoft 365)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598EE-5406-B032-5748-83EC5542E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Use Copilot in Outlook to summarize recent email threads with customers. Use Copilot for Finance to identify outstanding invoices and related insights pulled directly from your ERP system.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16C6C2-314E-AF2C-89EC-42F58B9E3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/>
              <a:t>Prompt Copilot</a:t>
            </a:r>
            <a:r>
              <a:rPr lang="en-US" baseline="30000"/>
              <a:t>2</a:t>
            </a:r>
            <a:r>
              <a:rPr lang="en-US" noProof="0"/>
              <a:t> to generate a call script. Use Copilot in Word to refine the call script and save as a template to be used again.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FB3D5C3A-BD8F-2CD7-C443-06E7198B11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Call customers who have outstanding balances, using Copilot in Teams to take meeting notes.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E09640-9805-348A-DD62-E43A74C257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b="1" noProof="0"/>
              <a:t>Speed analysis </a:t>
            </a:r>
            <a:r>
              <a:rPr lang="en-US" noProof="0"/>
              <a:t>and streamline customer communications by connecting your ERP and financial system data.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F47823-A125-6F94-AC86-369F418FBE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b="1" noProof="0"/>
              <a:t>Quickly find and summarize documents </a:t>
            </a:r>
            <a:br>
              <a:rPr lang="en-US" noProof="0"/>
            </a:br>
            <a:r>
              <a:rPr lang="en-US" noProof="0"/>
              <a:t>related to a customer.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5CEE7E-DFE4-EFC8-3C53-41BC41423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b="1" noProof="0"/>
              <a:t>Build conversation script, </a:t>
            </a:r>
            <a:r>
              <a:rPr lang="en-US" noProof="0"/>
              <a:t>suggesting the most effective and policy compliant approach to collect outstanding invoices and negotiate payment terms.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E82CA640-36AF-748C-B6B9-2600E24781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Simplify record updates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updating ERP records from directly within Outlook. 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7BDD29A1-FE19-88B4-660A-BB60498A70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Simplify capture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customer intent with generated call notes.</a:t>
            </a:r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50936D86-A943-FC88-4A26-BBBC812E9B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Automate drafting of emails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use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to review the tone and customize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emails with relevant records and insight.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4AC425-B156-DDFF-8C88-CC16474618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Draft a summary of the collections cycle for </a:t>
            </a:r>
            <a:br>
              <a:rPr lang="en-US" noProof="0"/>
            </a:br>
            <a:r>
              <a:rPr lang="en-US" noProof="0"/>
              <a:t>the legal team. Draft the message with Copilot </a:t>
            </a:r>
            <a:br>
              <a:rPr lang="en-US" noProof="0"/>
            </a:br>
            <a:r>
              <a:rPr lang="en-US" noProof="0"/>
              <a:t>in Word, including references to associated documents and emails.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BB0DEC31-25C1-EFF4-BC2E-08EFBA0440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Prompt Copilot in Outlook to summarize recent payment updates. </a:t>
            </a:r>
            <a:r>
              <a:rPr lang="en-US" kern="0">
                <a:solidFill>
                  <a:srgbClr val="1A1A1A"/>
                </a:solidFill>
                <a:latin typeface="Segoe UI"/>
              </a:rPr>
              <a:t>U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se Copilot for Finance to update your ERP system directly from Outlook with the latest payment plans and promise to pay dates. 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EDD0CF00-3F00-A96B-9ACB-7B09B38B68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ptos" panose="020B0004020202020204" pitchFamily="34" charset="0"/>
                <a:cs typeface="Aptos" panose="020B0004020202020204" pitchFamily="34" charset="0"/>
              </a:rPr>
              <a:t>Use Copilot in Outlook to draft follow up emails to customers. With Copilot for Finance, view and attach related records and financial insight directly within Outlook.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554480" cy="216000"/>
            <a:chOff x="1198144" y="862657"/>
            <a:chExt cx="155448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544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Days sales outstanding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D5F7BCA-60BA-37FF-B065-CE18B1EB2733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2657420"/>
            <a:chExt cx="2351135" cy="360000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54B99548-C9E6-3D77-8088-B6804EA4F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D754603-0031-6E81-EF49-31F63C9ED35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7140EF7-2093-6DE6-CFEF-A9F00E4B203E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3617084"/>
            <a:chExt cx="2351135" cy="360000"/>
          </a:xfrm>
        </p:grpSpPr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5AE38A54-7642-52BB-0541-6FEFB3C6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0E78998-BA24-C35E-FE13-E91F365A8F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EBAC513-8147-E75E-B7F5-0C010484FD37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01" name="Picture 20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35BCABCD-8D57-50A9-E502-6BA3D5EC7C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6F872863-AAA0-A99B-27C2-785D87D905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A2D9A06-FA41-4CD8-F53C-1FA038C0A170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1697756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7D067952-0F00-4E5B-519C-CE5264505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412159D-4754-BD1C-2FF0-E73CE3D40C5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8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2469642-1FB5-BB12-45DA-D3F3D34AA458}"/>
              </a:ext>
            </a:extLst>
          </p:cNvPr>
          <p:cNvGrpSpPr/>
          <p:nvPr/>
        </p:nvGrpSpPr>
        <p:grpSpPr>
          <a:xfrm>
            <a:off x="5369162" y="2761669"/>
            <a:ext cx="1002587" cy="360000"/>
            <a:chOff x="588263" y="2657420"/>
            <a:chExt cx="1002587" cy="360000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B655F0E9-C63B-EE44-69B0-87585CD15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DD875AE-CB86-3C05-2B1B-C17ADD8EBE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68144"/>
              <a:ext cx="543636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BD7EC55-774D-6A9D-4FBD-11503720C5BB}"/>
              </a:ext>
            </a:extLst>
          </p:cNvPr>
          <p:cNvGrpSpPr/>
          <p:nvPr/>
        </p:nvGrpSpPr>
        <p:grpSpPr>
          <a:xfrm>
            <a:off x="4381143" y="5228096"/>
            <a:ext cx="2474697" cy="360000"/>
            <a:chOff x="588263" y="1697756"/>
            <a:chExt cx="2474697" cy="360000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608D0CC5-1C36-B639-CEEA-76E5ED47A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D7794FBB-F4B9-F677-4267-A0F43C79D7A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9"/>
              <a:ext cx="20157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60512CDA-AA52-050D-4854-27D7264BB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3138" y="2787781"/>
            <a:ext cx="189218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+Copilot for Finance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Preview</a:t>
            </a:r>
          </a:p>
        </p:txBody>
      </p: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67F59E6E-D6A8-644A-1D2F-53B1D156CA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23B213C8-9361-C978-E396-AB85D97BBE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32AC16CD-27CF-D21E-D1A0-62B037C9820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06AD2B3-B7E8-3E6B-46CB-D8F577E063A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2CB828-D743-1097-4F25-D4C3ECA408D0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3B54E191-C794-16DF-1756-6334CABEC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A35C079-802F-DD19-4FE3-1A4B508B4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C08259-BE34-3BA1-B22C-ADBDB9B862D9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BB159726-CEF4-C849-1BE3-22054619F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800AA7F8-1C7C-486D-17AC-09F204FE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9" name="Graphic 2">
            <a:hlinkClick r:id="rId11"/>
            <a:extLst>
              <a:ext uri="{FF2B5EF4-FFF2-40B4-BE49-F238E27FC236}">
                <a16:creationId xmlns:a16="http://schemas.microsoft.com/office/drawing/2014/main" id="{51BA0CC8-CF2D-10D7-DED8-67FEC2C12E00}"/>
              </a:ext>
            </a:extLst>
          </p:cNvPr>
          <p:cNvSpPr/>
          <p:nvPr/>
        </p:nvSpPr>
        <p:spPr>
          <a:xfrm>
            <a:off x="4152943" y="415804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4B777-32F9-2043-C930-7572CD9397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EBEA085E-741C-7D7C-1332-D8CD64E50210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BD660BF-59D5-8A5D-8229-D44A3D79D1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87" y="2749437"/>
            <a:ext cx="360000" cy="360000"/>
          </a:xfrm>
          <a:prstGeom prst="ellipse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206161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Collections coordination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Collections coordination</dc:title>
  <dc:creator>Chad Christian (Unify Consulting LLC)</dc:creator>
  <cp:lastModifiedBy>Chad Christian (Unify Consulting LLC)</cp:lastModifiedBy>
  <cp:revision>3</cp:revision>
  <dcterms:created xsi:type="dcterms:W3CDTF">2024-06-05T19:55:34Z</dcterms:created>
  <dcterms:modified xsi:type="dcterms:W3CDTF">2024-06-06T22:27:37Z</dcterms:modified>
</cp:coreProperties>
</file>