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10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7558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2257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64872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722422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866457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508967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246522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63483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8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hyperlink" Target="https://copilot.microsoft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8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Finance | </a:t>
            </a:r>
            <a:r>
              <a:rPr lang="en-US" dirty="0"/>
              <a:t>Build a business case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Define investment opportunity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Test the business case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Gather project information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Produce summary report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Gather financial data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Produce forecast trends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4241" y="521099"/>
            <a:ext cx="4134688" cy="169277"/>
          </a:xfrm>
        </p:spPr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1" i="0" u="none" strike="noStrike" kern="1200" cap="none" spc="-2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Copilot for Finance </a:t>
            </a:r>
            <a:r>
              <a:rPr kumimoji="0" lang="en-US" sz="800" b="1" i="1" u="none" strike="noStrike" kern="1200" cap="none" spc="-2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(includes Copilot for Microsoft 365 and Copilot Studio plug-ins)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2E6F9FE-93EA-CB5B-4F3E-A9A7F6884F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Ask </a:t>
            </a:r>
            <a:r>
              <a:rPr lang="en-US" sz="900">
                <a:solidFill>
                  <a:srgbClr val="1A1A1A"/>
                </a:solidFill>
                <a:latin typeface="Segoe UI"/>
                <a:ea typeface="Segoe UI" pitchFamily="34" charset="0"/>
                <a:cs typeface="Segoe UI" pitchFamily="34" charset="0"/>
              </a:rPr>
              <a:t>Microsoft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 to create a project brief including data from emails, competitive research, and financial records pulled from Copilot Studio plugins. 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8E7EC053-F1B5-5C3F-BD0E-EF4CE46BF5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Meet with the business development team to learn about the various options available and gather financial information. Use Copilot in Teams to suggest questions and summarize the meeting.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141AB2F-B5DB-D79D-719E-4348D0919B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Analyze </a:t>
            </a:r>
            <a:r>
              <a:rPr lang="en-US">
                <a:solidFill>
                  <a:srgbClr val="1A1A1A"/>
                </a:solidFill>
                <a:latin typeface="Segoe UI"/>
              </a:rPr>
              <a:t>financial data with Copilot in Excel. Use Copilot for Finance to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pull in ERP system insights to estimate past cost of sales and revenues by year</a:t>
            </a:r>
            <a:r>
              <a:rPr lang="en-US">
                <a:solidFill>
                  <a:srgbClr val="1A1A1A"/>
                </a:solidFill>
                <a:latin typeface="Segoe UI"/>
              </a:rPr>
              <a:t> and m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odel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potential growth based on project implementation.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DEF27DE4-B62C-70AB-F91E-9B9DA46FDD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Streamline the review process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and quickly understand key issues to be addressed with the potential investment.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45AF1896-5767-BAA6-1815-FE3CB6F390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Speed analysis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by using Copilot for Finance to accelerate variance analyses.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81C83B-A2BF-7284-B240-B26D7546A5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Ensure a productive meeting </a:t>
            </a:r>
            <a:r>
              <a:rPr kumimoji="0" lang="en-US" sz="900" b="0" i="0" u="none" strike="noStrike" kern="120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by using Copilot in Teams to suggest questions and clarify what people said. Use the recap for a summary and action items.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7321A317-DBF6-43B1-D7A0-E949991D1D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Reduce time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using Copilot in PowerPoint to revise content and organize the slides using Excel data.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E476DD07-8BD3-3F3C-A511-9FDE1025E5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Eliminate time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spent searching for data and information from across complex systems.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0252044-FAF3-E38F-0A28-1C6B5FC4BE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Collaborate effectively across teams and </a:t>
            </a:r>
            <a:b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functions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(e.g., legal, transportation) in a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secure way. Use data for decision making in meetings and discussion. 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0A51BEE7-DFAD-8DB2-01F6-F7B913AFB3C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After the business case has been implemented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for 6 months, use Copilot for Finance to conduct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 variance analysis and capture project KPIs.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8F8FD0CD-BBCB-1FF9-8EA7-4C793869321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Once the business case analysis is complete use Copilot in PowerPoint to turn the project brief into a set of slides for the executive presentation. 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F4695251-7E7A-6AD6-D1B2-74A06C14FD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Prompt Copilot</a:t>
            </a:r>
            <a:r>
              <a:rPr kumimoji="0" lang="en-US" sz="9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1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to get the latest sales forecasts </a:t>
            </a:r>
            <a:r>
              <a:rPr lang="en-US" kern="0">
                <a:solidFill>
                  <a:srgbClr val="1A1A1A"/>
                </a:solidFill>
                <a:latin typeface="Segoe UI"/>
              </a:rPr>
              <a:t>from your email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. Use Copilot in Excel to organize the information and produce trend charts.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spending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589D2-4FAC-5E72-970D-75473C3B4B6F}"/>
              </a:ext>
            </a:extLst>
          </p:cNvPr>
          <p:cNvGrpSpPr/>
          <p:nvPr/>
        </p:nvGrpSpPr>
        <p:grpSpPr>
          <a:xfrm>
            <a:off x="8868697" y="1127774"/>
            <a:ext cx="1260000" cy="216000"/>
            <a:chOff x="1194743" y="1140160"/>
            <a:chExt cx="1260000" cy="216000"/>
          </a:xfrm>
        </p:grpSpPr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47694ED9-322C-F8E3-6D0D-F170B6469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B49ED0C-8E03-502F-F821-E3B0A533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B245B41-33D3-1B4F-CFB9-DF55EFBA2120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92" name="Picture 191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40925ACC-28BB-80DB-BBF1-343B94DFFD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E1FDAF4-871D-5FA9-9078-0D1C5218BD4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9BDE4B5-BE83-6C84-7221-E15BAEF4B5D6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3617084"/>
            <a:chExt cx="2351135" cy="360000"/>
          </a:xfrm>
        </p:grpSpPr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DB4A7433-C582-C017-896D-C624B6B90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F25CB75-55AC-AC39-61B7-63394AEDAE0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5796332-B441-01C0-98D8-898A641928D1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2177588"/>
            <a:chExt cx="2351135" cy="360000"/>
          </a:xfrm>
        </p:grpSpPr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591593AA-0986-8B86-71FE-B35EFC855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BD5FB38E-8275-341A-E8B7-DAC5B8AB340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0C0C8F1-1AB4-3EAF-2229-4CA0E4EB064D}"/>
              </a:ext>
            </a:extLst>
          </p:cNvPr>
          <p:cNvGrpSpPr/>
          <p:nvPr/>
        </p:nvGrpSpPr>
        <p:grpSpPr>
          <a:xfrm>
            <a:off x="7739914" y="2761669"/>
            <a:ext cx="2361959" cy="360000"/>
            <a:chOff x="577439" y="3137252"/>
            <a:chExt cx="2361959" cy="360000"/>
          </a:xfrm>
        </p:grpSpPr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A1759E13-1DBA-797F-41A4-044F8E748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79AFD676-65B5-1C8D-C320-B3C63E038AA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163364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Finance </a:t>
              </a: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Preview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9582797-E7EA-8DBC-3DCB-11067547D642}"/>
              </a:ext>
            </a:extLst>
          </p:cNvPr>
          <p:cNvGrpSpPr/>
          <p:nvPr/>
        </p:nvGrpSpPr>
        <p:grpSpPr>
          <a:xfrm>
            <a:off x="804187" y="5158847"/>
            <a:ext cx="2361959" cy="360000"/>
            <a:chOff x="577439" y="3137252"/>
            <a:chExt cx="2361959" cy="360000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B55C2959-A81B-5180-881E-6BF70BC78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B54F8AEF-B64B-E235-22AF-9C9524AA610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163364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Finance </a:t>
              </a: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Preview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C5723B5-D653-AE6D-1D99-BC4FB1552F7B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1217924"/>
            <a:chExt cx="2351135" cy="360000"/>
          </a:xfrm>
        </p:grpSpPr>
        <p:pic>
          <p:nvPicPr>
            <p:cNvPr id="208" name="Picture 207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B505EB12-1B21-CC28-FD8F-18E02A3B18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63A6E820-16CB-129A-BBFB-DE9058E933F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2DE2FF5-4479-7F3C-0703-AB1C8F1B5C35}"/>
              </a:ext>
            </a:extLst>
          </p:cNvPr>
          <p:cNvGrpSpPr/>
          <p:nvPr/>
        </p:nvGrpSpPr>
        <p:grpSpPr>
          <a:xfrm>
            <a:off x="8783373" y="5158847"/>
            <a:ext cx="1043459" cy="360000"/>
            <a:chOff x="577439" y="3137252"/>
            <a:chExt cx="1043459" cy="360000"/>
          </a:xfrm>
        </p:grpSpPr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AEFDB18B-6736-8C1B-45D8-C986E8E86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1D37D27-E2E1-5D0E-F312-72D3A06F024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147976"/>
              <a:ext cx="573684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844F56C3-1C77-F68A-F144-9316F6FA909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CABC06DD-8E84-5A0F-3E8F-F6BD86E9AB2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66E38062-44EF-FC5A-5577-7FDEA4AE80F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A19E61-4274-AD25-C4ED-D0583D41C5B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646" y="4357708"/>
            <a:ext cx="1914354" cy="250029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A6C033-B401-B2A8-B072-2D3C054F43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Customize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4F00E4-41E7-D430-5B1A-BF336C900EE2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17" name="Rectangle: Rounded Corners 6">
              <a:extLst>
                <a:ext uri="{FF2B5EF4-FFF2-40B4-BE49-F238E27FC236}">
                  <a16:creationId xmlns:a16="http://schemas.microsoft.com/office/drawing/2014/main" id="{E84AF630-9D20-F0B9-6643-89EC8EDF4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Risk management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31132114-F46C-AA52-305A-F53EDB5AC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9" name="Text Placeholder 58">
            <a:extLst>
              <a:ext uri="{FF2B5EF4-FFF2-40B4-BE49-F238E27FC236}">
                <a16:creationId xmlns:a16="http://schemas.microsoft.com/office/drawing/2014/main" id="{6ED95688-26FA-3468-BD6F-B607A7977603}"/>
              </a:ext>
            </a:extLst>
          </p:cNvPr>
          <p:cNvSpPr txBox="1">
            <a:spLocks/>
          </p:cNvSpPr>
          <p:nvPr/>
        </p:nvSpPr>
        <p:spPr>
          <a:xfrm>
            <a:off x="570453" y="6490609"/>
            <a:ext cx="959741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2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</p:txBody>
      </p:sp>
    </p:spTree>
    <p:extLst>
      <p:ext uri="{BB962C8B-B14F-4D97-AF65-F5344CB8AC3E}">
        <p14:creationId xmlns:p14="http://schemas.microsoft.com/office/powerpoint/2010/main" val="19568230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Finance | Build a business case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| Build a business case</dc:title>
  <dc:creator>Chad Christian (Unify Consulting LLC)</dc:creator>
  <cp:lastModifiedBy>Chad Christian (Unify Consulting LLC)</cp:lastModifiedBy>
  <cp:revision>3</cp:revision>
  <dcterms:created xsi:type="dcterms:W3CDTF">2024-06-05T20:02:35Z</dcterms:created>
  <dcterms:modified xsi:type="dcterms:W3CDTF">2024-06-06T22:29:53Z</dcterms:modified>
</cp:coreProperties>
</file>